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8.xml" ContentType="application/vnd.openxmlformats-officedocument.presentationml.slide+xml"/>
  <Override PartName="/ppt/slides/slide11.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37.xml" ContentType="application/vnd.openxmlformats-officedocument.presentationml.slide+xml"/>
  <Override PartName="/ppt/slides/slide39.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slides/slide32.xml" ContentType="application/vnd.openxmlformats-officedocument.presentationml.slide+xml"/>
  <Override PartName="/ppt/slides/slide34.xml" ContentType="application/vnd.openxmlformats-officedocument.presentationml.slide+xml"/>
  <Override PartName="/ppt/slides/slide31.xml" ContentType="application/vnd.openxmlformats-officedocument.presentationml.slide+xml"/>
  <Override PartName="/ppt/slides/slide33.xml" ContentType="application/vnd.openxmlformats-officedocument.presentationml.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notesSlides/notesSlide3.xml" ContentType="application/vnd.openxmlformats-officedocument.presentationml.notesSlide+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1.xml" ContentType="application/vnd.openxmlformats-officedocument.drawingml.diagramLayout+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298" r:id="rId2"/>
    <p:sldId id="300" r:id="rId3"/>
    <p:sldId id="302" r:id="rId4"/>
    <p:sldId id="301" r:id="rId5"/>
    <p:sldId id="303" r:id="rId6"/>
    <p:sldId id="343" r:id="rId7"/>
    <p:sldId id="305" r:id="rId8"/>
    <p:sldId id="344" r:id="rId9"/>
    <p:sldId id="345" r:id="rId10"/>
    <p:sldId id="315" r:id="rId11"/>
    <p:sldId id="316" r:id="rId12"/>
    <p:sldId id="317" r:id="rId13"/>
    <p:sldId id="321" r:id="rId14"/>
    <p:sldId id="322" r:id="rId15"/>
    <p:sldId id="323" r:id="rId16"/>
    <p:sldId id="324" r:id="rId17"/>
    <p:sldId id="325" r:id="rId18"/>
    <p:sldId id="326" r:id="rId19"/>
    <p:sldId id="319" r:id="rId20"/>
    <p:sldId id="320" r:id="rId21"/>
    <p:sldId id="308" r:id="rId22"/>
    <p:sldId id="309" r:id="rId23"/>
    <p:sldId id="310" r:id="rId24"/>
    <p:sldId id="311" r:id="rId25"/>
    <p:sldId id="312" r:id="rId26"/>
    <p:sldId id="313" r:id="rId27"/>
    <p:sldId id="314" r:id="rId28"/>
    <p:sldId id="327" r:id="rId29"/>
    <p:sldId id="328" r:id="rId30"/>
    <p:sldId id="346" r:id="rId31"/>
    <p:sldId id="347" r:id="rId32"/>
    <p:sldId id="348" r:id="rId33"/>
    <p:sldId id="329" r:id="rId34"/>
    <p:sldId id="352" r:id="rId35"/>
    <p:sldId id="334" r:id="rId36"/>
    <p:sldId id="333" r:id="rId37"/>
    <p:sldId id="335" r:id="rId38"/>
    <p:sldId id="349" r:id="rId39"/>
    <p:sldId id="350" r:id="rId40"/>
    <p:sldId id="351" r:id="rId41"/>
    <p:sldId id="338" r:id="rId42"/>
    <p:sldId id="339" r:id="rId43"/>
    <p:sldId id="342" r:id="rId44"/>
    <p:sldId id="341"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B9"/>
    <a:srgbClr val="E7E7E5"/>
    <a:srgbClr val="635C5B"/>
    <a:srgbClr val="D9D7D3"/>
    <a:srgbClr val="CFCDC9"/>
    <a:srgbClr val="BA0C2F"/>
    <a:srgbClr val="FFFFFF"/>
    <a:srgbClr val="6C6463"/>
    <a:srgbClr val="651D32"/>
    <a:srgbClr val="002F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609" autoAdjust="0"/>
    <p:restoredTop sz="50000" autoAdjust="0"/>
  </p:normalViewPr>
  <p:slideViewPr>
    <p:cSldViewPr snapToObjects="1">
      <p:cViewPr>
        <p:scale>
          <a:sx n="71" d="100"/>
          <a:sy n="71" d="100"/>
        </p:scale>
        <p:origin x="680" y="504"/>
      </p:cViewPr>
      <p:guideLst>
        <p:guide orient="horz" pos="2160"/>
        <p:guide pos="2880"/>
      </p:guideLst>
    </p:cSldViewPr>
  </p:slideViewPr>
  <p:notesTextViewPr>
    <p:cViewPr>
      <p:scale>
        <a:sx n="100" d="100"/>
        <a:sy n="100" d="100"/>
      </p:scale>
      <p:origin x="0" y="0"/>
    </p:cViewPr>
  </p:notesTextViewPr>
  <p:sorterViewPr>
    <p:cViewPr>
      <p:scale>
        <a:sx n="160" d="100"/>
        <a:sy n="16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47" Type="http://schemas.openxmlformats.org/officeDocument/2006/relationships/handoutMaster" Target="handoutMasters/handoutMaster1.xml"/><Relationship Id="rId21" Type="http://schemas.openxmlformats.org/officeDocument/2006/relationships/slide" Target="slides/slide20.xml"/><Relationship Id="rId50" Type="http://schemas.openxmlformats.org/officeDocument/2006/relationships/theme" Target="theme/theme1.xml"/><Relationship Id="rId34" Type="http://schemas.openxmlformats.org/officeDocument/2006/relationships/slide" Target="slides/slide33.xml"/><Relationship Id="rId42" Type="http://schemas.openxmlformats.org/officeDocument/2006/relationships/slide" Target="slides/slide41.xml"/><Relationship Id="rId55" Type="http://schemas.openxmlformats.org/officeDocument/2006/relationships/customXml" Target="../customXml/item4.xml"/><Relationship Id="rId7" Type="http://schemas.openxmlformats.org/officeDocument/2006/relationships/slide" Target="slides/slide6.xml"/><Relationship Id="rId29" Type="http://schemas.openxmlformats.org/officeDocument/2006/relationships/slide" Target="slides/slide28.xml"/><Relationship Id="rId2" Type="http://schemas.openxmlformats.org/officeDocument/2006/relationships/slide" Target="slides/slide1.xml"/><Relationship Id="rId16" Type="http://schemas.openxmlformats.org/officeDocument/2006/relationships/slide" Target="slides/slide15.xml"/><Relationship Id="rId24" Type="http://schemas.openxmlformats.org/officeDocument/2006/relationships/slide" Target="slides/slide23.xml"/><Relationship Id="rId32" Type="http://schemas.openxmlformats.org/officeDocument/2006/relationships/slide" Target="slides/slide31.xml"/><Relationship Id="rId11" Type="http://schemas.openxmlformats.org/officeDocument/2006/relationships/slide" Target="slides/slide10.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2.xml"/><Relationship Id="rId5" Type="http://schemas.openxmlformats.org/officeDocument/2006/relationships/slide" Target="slides/slide4.xml"/><Relationship Id="rId31" Type="http://schemas.openxmlformats.org/officeDocument/2006/relationships/slide" Target="slides/slide30.xml"/><Relationship Id="rId10" Type="http://schemas.openxmlformats.org/officeDocument/2006/relationships/slide" Target="slides/slide9.xml"/><Relationship Id="rId19" Type="http://schemas.openxmlformats.org/officeDocument/2006/relationships/slide" Target="slides/slide18.xml"/><Relationship Id="rId44" Type="http://schemas.openxmlformats.org/officeDocument/2006/relationships/slide" Target="slides/slide43.xml"/><Relationship Id="rId52" Type="http://schemas.openxmlformats.org/officeDocument/2006/relationships/customXml" Target="../customXml/item1.xml"/><Relationship Id="rId48"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 Type="http://schemas.openxmlformats.org/officeDocument/2006/relationships/slide" Target="slides/slide3.xml"/><Relationship Id="rId30" Type="http://schemas.openxmlformats.org/officeDocument/2006/relationships/slide" Target="slides/slide29.xml"/><Relationship Id="rId9" Type="http://schemas.openxmlformats.org/officeDocument/2006/relationships/slide" Target="slides/slide8.xml"/><Relationship Id="rId35" Type="http://schemas.openxmlformats.org/officeDocument/2006/relationships/slide" Target="slides/slide34.xml"/><Relationship Id="rId14" Type="http://schemas.openxmlformats.org/officeDocument/2006/relationships/slide" Target="slides/slide13.xml"/><Relationship Id="rId43" Type="http://schemas.openxmlformats.org/officeDocument/2006/relationships/slide" Target="slides/slide42.xml"/><Relationship Id="rId51"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46" Type="http://schemas.openxmlformats.org/officeDocument/2006/relationships/notesMaster" Target="notesMasters/notesMaster1.xml"/><Relationship Id="rId25" Type="http://schemas.openxmlformats.org/officeDocument/2006/relationships/slide" Target="slides/slide24.xml"/><Relationship Id="rId33" Type="http://schemas.openxmlformats.org/officeDocument/2006/relationships/slide" Target="slides/slide32.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49" Type="http://schemas.openxmlformats.org/officeDocument/2006/relationships/viewProps" Target="viewProps.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5"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24F942-E16E-674D-A6C4-10C86CDF580E}"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s-ES_tradnl"/>
        </a:p>
      </dgm:t>
    </dgm:pt>
    <dgm:pt modelId="{9206B7C0-90D5-3A42-A2AD-4DB55DC54532}">
      <dgm:prSet phldrT="[Texto]"/>
      <dgm:spPr/>
      <dgm:t>
        <a:bodyPr/>
        <a:lstStyle/>
        <a:p>
          <a:r>
            <a:rPr lang="es-ES_tradnl" dirty="0" smtClean="0"/>
            <a:t>Objetivos</a:t>
          </a:r>
          <a:endParaRPr lang="es-ES_tradnl" dirty="0"/>
        </a:p>
      </dgm:t>
    </dgm:pt>
    <dgm:pt modelId="{ABFD5EE5-D8C3-6947-AE8E-26E5B16A8D4F}" type="parTrans" cxnId="{61352BCF-70A7-8E41-8D77-D43F70838BB0}">
      <dgm:prSet/>
      <dgm:spPr/>
      <dgm:t>
        <a:bodyPr/>
        <a:lstStyle/>
        <a:p>
          <a:endParaRPr lang="es-ES_tradnl"/>
        </a:p>
      </dgm:t>
    </dgm:pt>
    <dgm:pt modelId="{857C3F6C-E4C5-C843-BF26-1B0CB8F8223B}" type="sibTrans" cxnId="{61352BCF-70A7-8E41-8D77-D43F70838BB0}">
      <dgm:prSet/>
      <dgm:spPr/>
      <dgm:t>
        <a:bodyPr/>
        <a:lstStyle/>
        <a:p>
          <a:endParaRPr lang="es-ES_tradnl"/>
        </a:p>
      </dgm:t>
    </dgm:pt>
    <dgm:pt modelId="{9C64C45E-29C8-8044-8302-0ADA6A442741}">
      <dgm:prSet phldrT="[Texto]"/>
      <dgm:spPr/>
      <dgm:t>
        <a:bodyPr/>
        <a:lstStyle/>
        <a:p>
          <a:r>
            <a:rPr lang="es-ES_tradnl" dirty="0" smtClean="0"/>
            <a:t>Audiencia</a:t>
          </a:r>
          <a:endParaRPr lang="es-ES_tradnl" dirty="0"/>
        </a:p>
      </dgm:t>
    </dgm:pt>
    <dgm:pt modelId="{57864C85-BD84-284E-98B3-F82A2FADE482}" type="parTrans" cxnId="{ACB0E689-0C98-8C4A-BB06-ED1D54B5C013}">
      <dgm:prSet/>
      <dgm:spPr/>
      <dgm:t>
        <a:bodyPr/>
        <a:lstStyle/>
        <a:p>
          <a:endParaRPr lang="es-ES_tradnl"/>
        </a:p>
      </dgm:t>
    </dgm:pt>
    <dgm:pt modelId="{57A55F89-2647-754A-A906-8CC5AC3D9232}" type="sibTrans" cxnId="{ACB0E689-0C98-8C4A-BB06-ED1D54B5C013}">
      <dgm:prSet/>
      <dgm:spPr/>
      <dgm:t>
        <a:bodyPr/>
        <a:lstStyle/>
        <a:p>
          <a:endParaRPr lang="es-ES_tradnl"/>
        </a:p>
      </dgm:t>
    </dgm:pt>
    <dgm:pt modelId="{8165C068-E9E8-D547-B907-28E9ECB04ED7}">
      <dgm:prSet phldrT="[Texto]"/>
      <dgm:spPr/>
      <dgm:t>
        <a:bodyPr/>
        <a:lstStyle/>
        <a:p>
          <a:r>
            <a:rPr lang="es-ES_tradnl" dirty="0" smtClean="0"/>
            <a:t>Mensajes Clave</a:t>
          </a:r>
          <a:endParaRPr lang="es-ES_tradnl" dirty="0"/>
        </a:p>
      </dgm:t>
    </dgm:pt>
    <dgm:pt modelId="{D7B2A023-E381-CA49-83E3-EA54DE49E4F7}" type="parTrans" cxnId="{EFAD5927-25BB-674A-AAD0-1D39422B2A24}">
      <dgm:prSet/>
      <dgm:spPr/>
      <dgm:t>
        <a:bodyPr/>
        <a:lstStyle/>
        <a:p>
          <a:endParaRPr lang="es-ES_tradnl"/>
        </a:p>
      </dgm:t>
    </dgm:pt>
    <dgm:pt modelId="{F4EED68B-FA64-F54D-A5D4-EC7B7210FEE3}" type="sibTrans" cxnId="{EFAD5927-25BB-674A-AAD0-1D39422B2A24}">
      <dgm:prSet/>
      <dgm:spPr/>
      <dgm:t>
        <a:bodyPr/>
        <a:lstStyle/>
        <a:p>
          <a:endParaRPr lang="es-ES_tradnl"/>
        </a:p>
      </dgm:t>
    </dgm:pt>
    <dgm:pt modelId="{80A855A8-62CA-474F-8565-BFDDF7DDB1E5}">
      <dgm:prSet phldrT="[Texto]"/>
      <dgm:spPr/>
      <dgm:t>
        <a:bodyPr/>
        <a:lstStyle/>
        <a:p>
          <a:r>
            <a:rPr lang="es-ES_tradnl" dirty="0" smtClean="0">
              <a:solidFill>
                <a:schemeClr val="tx1"/>
              </a:solidFill>
            </a:rPr>
            <a:t>Recursos</a:t>
          </a:r>
          <a:endParaRPr lang="es-ES_tradnl" dirty="0">
            <a:solidFill>
              <a:schemeClr val="tx1"/>
            </a:solidFill>
          </a:endParaRPr>
        </a:p>
      </dgm:t>
    </dgm:pt>
    <dgm:pt modelId="{7DD424F5-6BA9-5641-A6C2-656DE5042D67}" type="parTrans" cxnId="{85F89E3C-0BD0-0B45-8780-C367785DDD23}">
      <dgm:prSet/>
      <dgm:spPr/>
      <dgm:t>
        <a:bodyPr/>
        <a:lstStyle/>
        <a:p>
          <a:endParaRPr lang="es-ES_tradnl"/>
        </a:p>
      </dgm:t>
    </dgm:pt>
    <dgm:pt modelId="{31D4FB20-492C-D94F-94EB-A201B2826DFA}" type="sibTrans" cxnId="{85F89E3C-0BD0-0B45-8780-C367785DDD23}">
      <dgm:prSet/>
      <dgm:spPr/>
      <dgm:t>
        <a:bodyPr/>
        <a:lstStyle/>
        <a:p>
          <a:endParaRPr lang="es-ES_tradnl"/>
        </a:p>
      </dgm:t>
    </dgm:pt>
    <dgm:pt modelId="{D49C4D0D-831B-EE47-8DBB-12A2B7A0D839}">
      <dgm:prSet phldrT="[Texto]"/>
      <dgm:spPr/>
      <dgm:t>
        <a:bodyPr/>
        <a:lstStyle/>
        <a:p>
          <a:r>
            <a:rPr lang="es-ES_tradnl" dirty="0" smtClean="0"/>
            <a:t>Responsabilidades</a:t>
          </a:r>
          <a:endParaRPr lang="es-ES_tradnl" dirty="0"/>
        </a:p>
      </dgm:t>
    </dgm:pt>
    <dgm:pt modelId="{23E7A26E-C4E5-654B-92A9-0E490E04F7C4}" type="parTrans" cxnId="{7BA912F2-1E0D-F74E-98DC-2F0B0C818A50}">
      <dgm:prSet/>
      <dgm:spPr/>
      <dgm:t>
        <a:bodyPr/>
        <a:lstStyle/>
        <a:p>
          <a:endParaRPr lang="es-ES_tradnl"/>
        </a:p>
      </dgm:t>
    </dgm:pt>
    <dgm:pt modelId="{37B3291E-7902-CD42-9F13-BE1F37EDF3BE}" type="sibTrans" cxnId="{7BA912F2-1E0D-F74E-98DC-2F0B0C818A50}">
      <dgm:prSet/>
      <dgm:spPr/>
      <dgm:t>
        <a:bodyPr/>
        <a:lstStyle/>
        <a:p>
          <a:endParaRPr lang="es-ES_tradnl"/>
        </a:p>
      </dgm:t>
    </dgm:pt>
    <dgm:pt modelId="{B771AFBB-1501-7D4C-816A-3EE5536A561D}" type="pres">
      <dgm:prSet presAssocID="{D224F942-E16E-674D-A6C4-10C86CDF580E}" presName="diagram" presStyleCnt="0">
        <dgm:presLayoutVars>
          <dgm:dir/>
          <dgm:resizeHandles val="exact"/>
        </dgm:presLayoutVars>
      </dgm:prSet>
      <dgm:spPr/>
      <dgm:t>
        <a:bodyPr/>
        <a:lstStyle/>
        <a:p>
          <a:endParaRPr lang="es-ES_tradnl"/>
        </a:p>
      </dgm:t>
    </dgm:pt>
    <dgm:pt modelId="{3D61F856-2089-854C-A736-6DF38C52531F}" type="pres">
      <dgm:prSet presAssocID="{9206B7C0-90D5-3A42-A2AD-4DB55DC54532}" presName="node" presStyleLbl="node1" presStyleIdx="0" presStyleCnt="5" custLinFactNeighborY="-1760">
        <dgm:presLayoutVars>
          <dgm:bulletEnabled val="1"/>
        </dgm:presLayoutVars>
      </dgm:prSet>
      <dgm:spPr/>
      <dgm:t>
        <a:bodyPr/>
        <a:lstStyle/>
        <a:p>
          <a:endParaRPr lang="es-ES_tradnl"/>
        </a:p>
      </dgm:t>
    </dgm:pt>
    <dgm:pt modelId="{1B65990B-FAE1-6A4D-A389-BEA3C0E281B0}" type="pres">
      <dgm:prSet presAssocID="{857C3F6C-E4C5-C843-BF26-1B0CB8F8223B}" presName="sibTrans" presStyleCnt="0"/>
      <dgm:spPr/>
    </dgm:pt>
    <dgm:pt modelId="{B21F71C9-4DF5-B94E-89E4-083272126E5C}" type="pres">
      <dgm:prSet presAssocID="{9C64C45E-29C8-8044-8302-0ADA6A442741}" presName="node" presStyleLbl="node1" presStyleIdx="1" presStyleCnt="5">
        <dgm:presLayoutVars>
          <dgm:bulletEnabled val="1"/>
        </dgm:presLayoutVars>
      </dgm:prSet>
      <dgm:spPr/>
      <dgm:t>
        <a:bodyPr/>
        <a:lstStyle/>
        <a:p>
          <a:endParaRPr lang="es-ES_tradnl"/>
        </a:p>
      </dgm:t>
    </dgm:pt>
    <dgm:pt modelId="{6BD1D523-6F31-874D-AFB9-CDF487188045}" type="pres">
      <dgm:prSet presAssocID="{57A55F89-2647-754A-A906-8CC5AC3D9232}" presName="sibTrans" presStyleCnt="0"/>
      <dgm:spPr/>
    </dgm:pt>
    <dgm:pt modelId="{6034BFC3-8D6D-B349-9137-ED8B345307F5}" type="pres">
      <dgm:prSet presAssocID="{8165C068-E9E8-D547-B907-28E9ECB04ED7}" presName="node" presStyleLbl="node1" presStyleIdx="2" presStyleCnt="5">
        <dgm:presLayoutVars>
          <dgm:bulletEnabled val="1"/>
        </dgm:presLayoutVars>
      </dgm:prSet>
      <dgm:spPr/>
      <dgm:t>
        <a:bodyPr/>
        <a:lstStyle/>
        <a:p>
          <a:endParaRPr lang="es-ES_tradnl"/>
        </a:p>
      </dgm:t>
    </dgm:pt>
    <dgm:pt modelId="{57AB0079-8520-C046-92B3-58527CB97100}" type="pres">
      <dgm:prSet presAssocID="{F4EED68B-FA64-F54D-A5D4-EC7B7210FEE3}" presName="sibTrans" presStyleCnt="0"/>
      <dgm:spPr/>
    </dgm:pt>
    <dgm:pt modelId="{4CE2780E-F953-CF41-9888-38A3DA74E5C8}" type="pres">
      <dgm:prSet presAssocID="{80A855A8-62CA-474F-8565-BFDDF7DDB1E5}" presName="node" presStyleLbl="node1" presStyleIdx="3" presStyleCnt="5">
        <dgm:presLayoutVars>
          <dgm:bulletEnabled val="1"/>
        </dgm:presLayoutVars>
      </dgm:prSet>
      <dgm:spPr/>
      <dgm:t>
        <a:bodyPr/>
        <a:lstStyle/>
        <a:p>
          <a:endParaRPr lang="es-ES_tradnl"/>
        </a:p>
      </dgm:t>
    </dgm:pt>
    <dgm:pt modelId="{ECE75E65-0B27-7745-8A72-F0CF10CF7952}" type="pres">
      <dgm:prSet presAssocID="{31D4FB20-492C-D94F-94EB-A201B2826DFA}" presName="sibTrans" presStyleCnt="0"/>
      <dgm:spPr/>
    </dgm:pt>
    <dgm:pt modelId="{C93B71C5-9CCE-D847-A9BE-40FC0BDE5334}" type="pres">
      <dgm:prSet presAssocID="{D49C4D0D-831B-EE47-8DBB-12A2B7A0D839}" presName="node" presStyleLbl="node1" presStyleIdx="4" presStyleCnt="5">
        <dgm:presLayoutVars>
          <dgm:bulletEnabled val="1"/>
        </dgm:presLayoutVars>
      </dgm:prSet>
      <dgm:spPr/>
      <dgm:t>
        <a:bodyPr/>
        <a:lstStyle/>
        <a:p>
          <a:endParaRPr lang="es-ES_tradnl"/>
        </a:p>
      </dgm:t>
    </dgm:pt>
  </dgm:ptLst>
  <dgm:cxnLst>
    <dgm:cxn modelId="{C61BBFE0-0674-7748-BB7E-FFCEFCBDF4C8}" type="presOf" srcId="{9206B7C0-90D5-3A42-A2AD-4DB55DC54532}" destId="{3D61F856-2089-854C-A736-6DF38C52531F}" srcOrd="0" destOrd="0" presId="urn:microsoft.com/office/officeart/2005/8/layout/default"/>
    <dgm:cxn modelId="{49259838-BB9B-5E40-9496-3EC7653D90FE}" type="presOf" srcId="{9C64C45E-29C8-8044-8302-0ADA6A442741}" destId="{B21F71C9-4DF5-B94E-89E4-083272126E5C}" srcOrd="0" destOrd="0" presId="urn:microsoft.com/office/officeart/2005/8/layout/default"/>
    <dgm:cxn modelId="{8E764349-9010-4C47-8DB7-0BB1D63181A4}" type="presOf" srcId="{80A855A8-62CA-474F-8565-BFDDF7DDB1E5}" destId="{4CE2780E-F953-CF41-9888-38A3DA74E5C8}" srcOrd="0" destOrd="0" presId="urn:microsoft.com/office/officeart/2005/8/layout/default"/>
    <dgm:cxn modelId="{257913F6-1A9B-2747-A79E-6121A0442D8A}" type="presOf" srcId="{D224F942-E16E-674D-A6C4-10C86CDF580E}" destId="{B771AFBB-1501-7D4C-816A-3EE5536A561D}" srcOrd="0" destOrd="0" presId="urn:microsoft.com/office/officeart/2005/8/layout/default"/>
    <dgm:cxn modelId="{DF1B06ED-E93D-A748-8E64-99D7FD53FAD1}" type="presOf" srcId="{D49C4D0D-831B-EE47-8DBB-12A2B7A0D839}" destId="{C93B71C5-9CCE-D847-A9BE-40FC0BDE5334}" srcOrd="0" destOrd="0" presId="urn:microsoft.com/office/officeart/2005/8/layout/default"/>
    <dgm:cxn modelId="{85F89E3C-0BD0-0B45-8780-C367785DDD23}" srcId="{D224F942-E16E-674D-A6C4-10C86CDF580E}" destId="{80A855A8-62CA-474F-8565-BFDDF7DDB1E5}" srcOrd="3" destOrd="0" parTransId="{7DD424F5-6BA9-5641-A6C2-656DE5042D67}" sibTransId="{31D4FB20-492C-D94F-94EB-A201B2826DFA}"/>
    <dgm:cxn modelId="{EFAD5927-25BB-674A-AAD0-1D39422B2A24}" srcId="{D224F942-E16E-674D-A6C4-10C86CDF580E}" destId="{8165C068-E9E8-D547-B907-28E9ECB04ED7}" srcOrd="2" destOrd="0" parTransId="{D7B2A023-E381-CA49-83E3-EA54DE49E4F7}" sibTransId="{F4EED68B-FA64-F54D-A5D4-EC7B7210FEE3}"/>
    <dgm:cxn modelId="{7BA912F2-1E0D-F74E-98DC-2F0B0C818A50}" srcId="{D224F942-E16E-674D-A6C4-10C86CDF580E}" destId="{D49C4D0D-831B-EE47-8DBB-12A2B7A0D839}" srcOrd="4" destOrd="0" parTransId="{23E7A26E-C4E5-654B-92A9-0E490E04F7C4}" sibTransId="{37B3291E-7902-CD42-9F13-BE1F37EDF3BE}"/>
    <dgm:cxn modelId="{61352BCF-70A7-8E41-8D77-D43F70838BB0}" srcId="{D224F942-E16E-674D-A6C4-10C86CDF580E}" destId="{9206B7C0-90D5-3A42-A2AD-4DB55DC54532}" srcOrd="0" destOrd="0" parTransId="{ABFD5EE5-D8C3-6947-AE8E-26E5B16A8D4F}" sibTransId="{857C3F6C-E4C5-C843-BF26-1B0CB8F8223B}"/>
    <dgm:cxn modelId="{ACB0E689-0C98-8C4A-BB06-ED1D54B5C013}" srcId="{D224F942-E16E-674D-A6C4-10C86CDF580E}" destId="{9C64C45E-29C8-8044-8302-0ADA6A442741}" srcOrd="1" destOrd="0" parTransId="{57864C85-BD84-284E-98B3-F82A2FADE482}" sibTransId="{57A55F89-2647-754A-A906-8CC5AC3D9232}"/>
    <dgm:cxn modelId="{C1A21824-823D-1F46-9201-57BE969B1580}" type="presOf" srcId="{8165C068-E9E8-D547-B907-28E9ECB04ED7}" destId="{6034BFC3-8D6D-B349-9137-ED8B345307F5}" srcOrd="0" destOrd="0" presId="urn:microsoft.com/office/officeart/2005/8/layout/default"/>
    <dgm:cxn modelId="{07C50BB7-2C9C-264A-AFCB-2BAEFD5BCE4F}" type="presParOf" srcId="{B771AFBB-1501-7D4C-816A-3EE5536A561D}" destId="{3D61F856-2089-854C-A736-6DF38C52531F}" srcOrd="0" destOrd="0" presId="urn:microsoft.com/office/officeart/2005/8/layout/default"/>
    <dgm:cxn modelId="{06457604-AB7E-6643-B901-B87828D9C471}" type="presParOf" srcId="{B771AFBB-1501-7D4C-816A-3EE5536A561D}" destId="{1B65990B-FAE1-6A4D-A389-BEA3C0E281B0}" srcOrd="1" destOrd="0" presId="urn:microsoft.com/office/officeart/2005/8/layout/default"/>
    <dgm:cxn modelId="{CCFCA3EF-E490-5341-9184-542CBF827E25}" type="presParOf" srcId="{B771AFBB-1501-7D4C-816A-3EE5536A561D}" destId="{B21F71C9-4DF5-B94E-89E4-083272126E5C}" srcOrd="2" destOrd="0" presId="urn:microsoft.com/office/officeart/2005/8/layout/default"/>
    <dgm:cxn modelId="{B0B597CF-4F0E-4244-9FED-B613F3417AF0}" type="presParOf" srcId="{B771AFBB-1501-7D4C-816A-3EE5536A561D}" destId="{6BD1D523-6F31-874D-AFB9-CDF487188045}" srcOrd="3" destOrd="0" presId="urn:microsoft.com/office/officeart/2005/8/layout/default"/>
    <dgm:cxn modelId="{FEA09189-71A8-EB48-9FF6-00E467483D9F}" type="presParOf" srcId="{B771AFBB-1501-7D4C-816A-3EE5536A561D}" destId="{6034BFC3-8D6D-B349-9137-ED8B345307F5}" srcOrd="4" destOrd="0" presId="urn:microsoft.com/office/officeart/2005/8/layout/default"/>
    <dgm:cxn modelId="{21E66441-6705-3843-9EE4-73DA755DDA5C}" type="presParOf" srcId="{B771AFBB-1501-7D4C-816A-3EE5536A561D}" destId="{57AB0079-8520-C046-92B3-58527CB97100}" srcOrd="5" destOrd="0" presId="urn:microsoft.com/office/officeart/2005/8/layout/default"/>
    <dgm:cxn modelId="{96499E98-C889-B04D-B3E9-697536C34BF7}" type="presParOf" srcId="{B771AFBB-1501-7D4C-816A-3EE5536A561D}" destId="{4CE2780E-F953-CF41-9888-38A3DA74E5C8}" srcOrd="6" destOrd="0" presId="urn:microsoft.com/office/officeart/2005/8/layout/default"/>
    <dgm:cxn modelId="{31280FBA-E69A-7D40-B095-C7823CE6C2A1}" type="presParOf" srcId="{B771AFBB-1501-7D4C-816A-3EE5536A561D}" destId="{ECE75E65-0B27-7745-8A72-F0CF10CF7952}" srcOrd="7" destOrd="0" presId="urn:microsoft.com/office/officeart/2005/8/layout/default"/>
    <dgm:cxn modelId="{52CDF67B-D434-CC48-A495-B35A8A8D2E48}" type="presParOf" srcId="{B771AFBB-1501-7D4C-816A-3EE5536A561D}" destId="{C93B71C5-9CCE-D847-A9BE-40FC0BDE533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88C267-868C-BF4A-AFA4-27EFAF5D5C4A}"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s-ES_tradnl"/>
        </a:p>
      </dgm:t>
    </dgm:pt>
    <dgm:pt modelId="{DF28B8F2-3C49-1046-BA4E-3B2CF79C9613}">
      <dgm:prSet phldrT="[Texto]"/>
      <dgm:spPr/>
      <dgm:t>
        <a:bodyPr/>
        <a:lstStyle/>
        <a:p>
          <a:r>
            <a:rPr lang="es-ES_tradnl" dirty="0" smtClean="0"/>
            <a:t>Objetivos y audiencia</a:t>
          </a:r>
          <a:endParaRPr lang="es-ES_tradnl" dirty="0"/>
        </a:p>
      </dgm:t>
    </dgm:pt>
    <dgm:pt modelId="{E948B0A2-25BA-524D-B327-03971378D456}" type="parTrans" cxnId="{C2986BCC-F976-B547-8729-6C46474CAED9}">
      <dgm:prSet/>
      <dgm:spPr/>
      <dgm:t>
        <a:bodyPr/>
        <a:lstStyle/>
        <a:p>
          <a:endParaRPr lang="es-ES_tradnl"/>
        </a:p>
      </dgm:t>
    </dgm:pt>
    <dgm:pt modelId="{715D7A43-10C2-2E48-A3AC-D2CC9462C8B7}" type="sibTrans" cxnId="{C2986BCC-F976-B547-8729-6C46474CAED9}">
      <dgm:prSet/>
      <dgm:spPr/>
      <dgm:t>
        <a:bodyPr/>
        <a:lstStyle/>
        <a:p>
          <a:endParaRPr lang="es-ES_tradnl"/>
        </a:p>
      </dgm:t>
    </dgm:pt>
    <dgm:pt modelId="{CFDD7AFC-3DE2-E14C-8EF4-514850F62C99}">
      <dgm:prSet phldrT="[Texto]"/>
      <dgm:spPr/>
      <dgm:t>
        <a:bodyPr/>
        <a:lstStyle/>
        <a:p>
          <a:r>
            <a:rPr lang="es-ES_tradnl" dirty="0" smtClean="0"/>
            <a:t>Definir</a:t>
          </a:r>
          <a:endParaRPr lang="es-ES_tradnl" dirty="0"/>
        </a:p>
      </dgm:t>
    </dgm:pt>
    <dgm:pt modelId="{DCED8EB4-8E2B-1548-8FC6-8B3747386E09}" type="parTrans" cxnId="{E9DAC3D6-69CD-4D40-BC07-8581F20175F9}">
      <dgm:prSet/>
      <dgm:spPr/>
      <dgm:t>
        <a:bodyPr/>
        <a:lstStyle/>
        <a:p>
          <a:endParaRPr lang="es-ES_tradnl"/>
        </a:p>
      </dgm:t>
    </dgm:pt>
    <dgm:pt modelId="{05A3C227-F1D4-1249-AE25-32F85EF41031}" type="sibTrans" cxnId="{E9DAC3D6-69CD-4D40-BC07-8581F20175F9}">
      <dgm:prSet/>
      <dgm:spPr/>
      <dgm:t>
        <a:bodyPr/>
        <a:lstStyle/>
        <a:p>
          <a:endParaRPr lang="es-ES_tradnl"/>
        </a:p>
      </dgm:t>
    </dgm:pt>
    <dgm:pt modelId="{864A4931-7156-A240-8C00-850319E9A53D}">
      <dgm:prSet phldrT="[Texto]"/>
      <dgm:spPr/>
      <dgm:t>
        <a:bodyPr/>
        <a:lstStyle/>
        <a:p>
          <a:r>
            <a:rPr lang="es-ES_tradnl" dirty="0" smtClean="0"/>
            <a:t>Plataforma</a:t>
          </a:r>
          <a:endParaRPr lang="es-ES_tradnl" dirty="0"/>
        </a:p>
      </dgm:t>
    </dgm:pt>
    <dgm:pt modelId="{4AD22D6E-2EF9-D64E-8BE5-26C19B1218FE}" type="parTrans" cxnId="{DC22A877-1FDC-B642-B4E4-B490709DAE08}">
      <dgm:prSet/>
      <dgm:spPr/>
      <dgm:t>
        <a:bodyPr/>
        <a:lstStyle/>
        <a:p>
          <a:endParaRPr lang="es-ES_tradnl"/>
        </a:p>
      </dgm:t>
    </dgm:pt>
    <dgm:pt modelId="{CF35AD26-6126-2D40-A35B-84E8D5CE7444}" type="sibTrans" cxnId="{DC22A877-1FDC-B642-B4E4-B490709DAE08}">
      <dgm:prSet/>
      <dgm:spPr/>
      <dgm:t>
        <a:bodyPr/>
        <a:lstStyle/>
        <a:p>
          <a:endParaRPr lang="es-ES_tradnl"/>
        </a:p>
      </dgm:t>
    </dgm:pt>
    <dgm:pt modelId="{B89F16CC-3F73-CE4E-A925-E9FB844D22F2}">
      <dgm:prSet phldrT="[Texto]"/>
      <dgm:spPr/>
      <dgm:t>
        <a:bodyPr/>
        <a:lstStyle/>
        <a:p>
          <a:r>
            <a:rPr lang="es-ES_tradnl" dirty="0" smtClean="0"/>
            <a:t>Identificar</a:t>
          </a:r>
          <a:endParaRPr lang="es-ES_tradnl" dirty="0"/>
        </a:p>
      </dgm:t>
    </dgm:pt>
    <dgm:pt modelId="{DBDAC30C-A01A-4A48-A394-E0F89090CF95}" type="parTrans" cxnId="{AAC03123-5278-E44F-9EA9-63C5E72FD233}">
      <dgm:prSet/>
      <dgm:spPr/>
      <dgm:t>
        <a:bodyPr/>
        <a:lstStyle/>
        <a:p>
          <a:endParaRPr lang="es-ES_tradnl"/>
        </a:p>
      </dgm:t>
    </dgm:pt>
    <dgm:pt modelId="{E822EC95-29D4-D34D-8B33-FB46023F78E0}" type="sibTrans" cxnId="{AAC03123-5278-E44F-9EA9-63C5E72FD233}">
      <dgm:prSet/>
      <dgm:spPr/>
      <dgm:t>
        <a:bodyPr/>
        <a:lstStyle/>
        <a:p>
          <a:endParaRPr lang="es-ES_tradnl"/>
        </a:p>
      </dgm:t>
    </dgm:pt>
    <dgm:pt modelId="{7BEC3D58-CF84-AC4B-8626-CF705EADB91C}">
      <dgm:prSet phldrT="[Texto]"/>
      <dgm:spPr/>
      <dgm:t>
        <a:bodyPr/>
        <a:lstStyle/>
        <a:p>
          <a:r>
            <a:rPr lang="es-ES_tradnl" dirty="0" smtClean="0"/>
            <a:t>Problemática</a:t>
          </a:r>
          <a:endParaRPr lang="es-ES_tradnl" dirty="0"/>
        </a:p>
      </dgm:t>
    </dgm:pt>
    <dgm:pt modelId="{82121060-C6E8-7B4B-92C9-58B89944FF5F}" type="parTrans" cxnId="{1839AEC4-A7AE-5043-B19D-0B3B037FCF17}">
      <dgm:prSet/>
      <dgm:spPr/>
      <dgm:t>
        <a:bodyPr/>
        <a:lstStyle/>
        <a:p>
          <a:endParaRPr lang="es-ES_tradnl"/>
        </a:p>
      </dgm:t>
    </dgm:pt>
    <dgm:pt modelId="{F6AAB0EA-F359-1D49-A061-FA2101D325CF}" type="sibTrans" cxnId="{1839AEC4-A7AE-5043-B19D-0B3B037FCF17}">
      <dgm:prSet/>
      <dgm:spPr/>
      <dgm:t>
        <a:bodyPr/>
        <a:lstStyle/>
        <a:p>
          <a:endParaRPr lang="es-ES_tradnl"/>
        </a:p>
      </dgm:t>
    </dgm:pt>
    <dgm:pt modelId="{9224C227-D8E9-AB4E-8CB9-4600C826A9C3}">
      <dgm:prSet phldrT="[Texto]"/>
      <dgm:spPr/>
      <dgm:t>
        <a:bodyPr/>
        <a:lstStyle/>
        <a:p>
          <a:r>
            <a:rPr lang="es-ES_tradnl" dirty="0" smtClean="0"/>
            <a:t>Plantear</a:t>
          </a:r>
          <a:endParaRPr lang="es-ES_tradnl" dirty="0"/>
        </a:p>
      </dgm:t>
    </dgm:pt>
    <dgm:pt modelId="{8B96FF37-BA90-904C-9A9F-EF304E8C379C}" type="parTrans" cxnId="{2D45970C-2279-AD40-974C-6993FDCD0ED1}">
      <dgm:prSet/>
      <dgm:spPr/>
      <dgm:t>
        <a:bodyPr/>
        <a:lstStyle/>
        <a:p>
          <a:endParaRPr lang="es-ES_tradnl"/>
        </a:p>
      </dgm:t>
    </dgm:pt>
    <dgm:pt modelId="{B7D415BA-B0D7-9C47-89E2-B88132C1C913}" type="sibTrans" cxnId="{2D45970C-2279-AD40-974C-6993FDCD0ED1}">
      <dgm:prSet/>
      <dgm:spPr/>
      <dgm:t>
        <a:bodyPr/>
        <a:lstStyle/>
        <a:p>
          <a:endParaRPr lang="es-ES_tradnl"/>
        </a:p>
      </dgm:t>
    </dgm:pt>
    <dgm:pt modelId="{E8429D42-B285-CD40-97B2-A1859BCF93ED}">
      <dgm:prSet phldrT="[Texto]"/>
      <dgm:spPr/>
      <dgm:t>
        <a:bodyPr/>
        <a:lstStyle/>
        <a:p>
          <a:r>
            <a:rPr lang="es-ES_tradnl" i="1" dirty="0" err="1" smtClean="0"/>
            <a:t>Insights</a:t>
          </a:r>
          <a:endParaRPr lang="es-ES_tradnl" i="1" dirty="0"/>
        </a:p>
      </dgm:t>
    </dgm:pt>
    <dgm:pt modelId="{99F1DCF6-48F2-0C43-B5CA-3DFC520AD54D}" type="parTrans" cxnId="{8CB8AE5D-E53F-3342-8759-EFA93AC93D11}">
      <dgm:prSet/>
      <dgm:spPr/>
      <dgm:t>
        <a:bodyPr/>
        <a:lstStyle/>
        <a:p>
          <a:endParaRPr lang="es-ES_tradnl"/>
        </a:p>
      </dgm:t>
    </dgm:pt>
    <dgm:pt modelId="{1190B062-CC63-FB43-BA5D-C77E04BAB591}" type="sibTrans" cxnId="{8CB8AE5D-E53F-3342-8759-EFA93AC93D11}">
      <dgm:prSet/>
      <dgm:spPr/>
      <dgm:t>
        <a:bodyPr/>
        <a:lstStyle/>
        <a:p>
          <a:endParaRPr lang="es-ES_tradnl"/>
        </a:p>
      </dgm:t>
    </dgm:pt>
    <dgm:pt modelId="{E0C5BA6C-E537-6741-828F-54AB551C0FD1}">
      <dgm:prSet/>
      <dgm:spPr/>
      <dgm:t>
        <a:bodyPr/>
        <a:lstStyle/>
        <a:p>
          <a:r>
            <a:rPr lang="es-ES_tradnl" dirty="0" smtClean="0"/>
            <a:t>Información sobre la audiencia</a:t>
          </a:r>
          <a:endParaRPr lang="es-ES_tradnl" dirty="0"/>
        </a:p>
      </dgm:t>
    </dgm:pt>
    <dgm:pt modelId="{338AB4E9-41E2-A048-BD26-F859F143E7AA}" type="parTrans" cxnId="{A424D699-6F79-AB43-B730-E6E59D6DF4F8}">
      <dgm:prSet/>
      <dgm:spPr/>
      <dgm:t>
        <a:bodyPr/>
        <a:lstStyle/>
        <a:p>
          <a:endParaRPr lang="es-ES_tradnl"/>
        </a:p>
      </dgm:t>
    </dgm:pt>
    <dgm:pt modelId="{C02BEDBE-5ABD-EF43-8614-904BF35E83EA}" type="sibTrans" cxnId="{A424D699-6F79-AB43-B730-E6E59D6DF4F8}">
      <dgm:prSet/>
      <dgm:spPr/>
      <dgm:t>
        <a:bodyPr/>
        <a:lstStyle/>
        <a:p>
          <a:endParaRPr lang="es-ES_tradnl"/>
        </a:p>
      </dgm:t>
    </dgm:pt>
    <dgm:pt modelId="{B5794EAA-9AD8-B94C-A02E-952A17429397}">
      <dgm:prSet phldrT="[Texto]"/>
      <dgm:spPr/>
      <dgm:t>
        <a:bodyPr/>
        <a:lstStyle/>
        <a:p>
          <a:r>
            <a:rPr lang="es-ES_tradnl" dirty="0" smtClean="0"/>
            <a:t>Concepto</a:t>
          </a:r>
          <a:endParaRPr lang="es-ES_tradnl" dirty="0"/>
        </a:p>
      </dgm:t>
    </dgm:pt>
    <dgm:pt modelId="{54F7771A-E612-554E-81E2-4A0E32343462}" type="parTrans" cxnId="{6902DC25-9FC1-344F-8C81-98621B722556}">
      <dgm:prSet/>
      <dgm:spPr/>
      <dgm:t>
        <a:bodyPr/>
        <a:lstStyle/>
        <a:p>
          <a:endParaRPr lang="es-ES_tradnl"/>
        </a:p>
      </dgm:t>
    </dgm:pt>
    <dgm:pt modelId="{A0CA6C04-3A95-D342-B60E-46157C9FFF59}" type="sibTrans" cxnId="{6902DC25-9FC1-344F-8C81-98621B722556}">
      <dgm:prSet/>
      <dgm:spPr/>
      <dgm:t>
        <a:bodyPr/>
        <a:lstStyle/>
        <a:p>
          <a:endParaRPr lang="es-ES_tradnl"/>
        </a:p>
      </dgm:t>
    </dgm:pt>
    <dgm:pt modelId="{7CDECC7F-1250-C54D-B2EC-9942B1C6DF65}">
      <dgm:prSet/>
      <dgm:spPr/>
      <dgm:t>
        <a:bodyPr/>
        <a:lstStyle/>
        <a:p>
          <a:r>
            <a:rPr lang="es-ES_tradnl" dirty="0" smtClean="0"/>
            <a:t>Solución a la problemática</a:t>
          </a:r>
          <a:endParaRPr lang="es-ES_tradnl" dirty="0"/>
        </a:p>
      </dgm:t>
    </dgm:pt>
    <dgm:pt modelId="{BC59B5BF-8897-EA41-A493-971116A9E63A}" type="parTrans" cxnId="{56462E5F-B19A-2440-B11D-495116080F19}">
      <dgm:prSet/>
      <dgm:spPr/>
      <dgm:t>
        <a:bodyPr/>
        <a:lstStyle/>
        <a:p>
          <a:endParaRPr lang="es-ES_tradnl"/>
        </a:p>
      </dgm:t>
    </dgm:pt>
    <dgm:pt modelId="{38B03E32-1ADD-FB43-A410-091524717A79}" type="sibTrans" cxnId="{56462E5F-B19A-2440-B11D-495116080F19}">
      <dgm:prSet/>
      <dgm:spPr/>
      <dgm:t>
        <a:bodyPr/>
        <a:lstStyle/>
        <a:p>
          <a:endParaRPr lang="es-ES_tradnl"/>
        </a:p>
      </dgm:t>
    </dgm:pt>
    <dgm:pt modelId="{E4BE1D87-0972-EA49-906C-705E9F32C15C}">
      <dgm:prSet/>
      <dgm:spPr/>
      <dgm:t>
        <a:bodyPr/>
        <a:lstStyle/>
        <a:p>
          <a:r>
            <a:rPr lang="es-ES_tradnl" dirty="0" smtClean="0"/>
            <a:t>Creatividad</a:t>
          </a:r>
          <a:endParaRPr lang="es-ES_tradnl" dirty="0"/>
        </a:p>
      </dgm:t>
    </dgm:pt>
    <dgm:pt modelId="{1D4D4852-8AF4-5A40-8B6B-669361A7B59F}" type="parTrans" cxnId="{CA854578-190B-3945-845D-452DDD62C2D9}">
      <dgm:prSet/>
      <dgm:spPr/>
      <dgm:t>
        <a:bodyPr/>
        <a:lstStyle/>
        <a:p>
          <a:endParaRPr lang="es-ES_tradnl"/>
        </a:p>
      </dgm:t>
    </dgm:pt>
    <dgm:pt modelId="{B54A4DA1-7565-6B4F-807D-910F9FFACCBE}" type="sibTrans" cxnId="{CA854578-190B-3945-845D-452DDD62C2D9}">
      <dgm:prSet/>
      <dgm:spPr/>
      <dgm:t>
        <a:bodyPr/>
        <a:lstStyle/>
        <a:p>
          <a:endParaRPr lang="es-ES_tradnl"/>
        </a:p>
      </dgm:t>
    </dgm:pt>
    <dgm:pt modelId="{27C101F4-F586-9545-A849-4F1E8AFE3C6A}">
      <dgm:prSet/>
      <dgm:spPr/>
      <dgm:t>
        <a:bodyPr/>
        <a:lstStyle/>
        <a:p>
          <a:r>
            <a:rPr lang="es-ES_tradnl" dirty="0" smtClean="0"/>
            <a:t>Ideas y producción</a:t>
          </a:r>
          <a:endParaRPr lang="es-ES_tradnl" dirty="0"/>
        </a:p>
      </dgm:t>
    </dgm:pt>
    <dgm:pt modelId="{4565CC6E-4D3A-6E4F-B1F2-70AB16B33F0E}" type="parTrans" cxnId="{F158B412-FF89-3B4E-92C5-6E1E66E1B349}">
      <dgm:prSet/>
      <dgm:spPr/>
      <dgm:t>
        <a:bodyPr/>
        <a:lstStyle/>
        <a:p>
          <a:endParaRPr lang="es-ES_tradnl"/>
        </a:p>
      </dgm:t>
    </dgm:pt>
    <dgm:pt modelId="{705B46A7-3CE8-E045-8595-E1172FC553AD}" type="sibTrans" cxnId="{F158B412-FF89-3B4E-92C5-6E1E66E1B349}">
      <dgm:prSet/>
      <dgm:spPr/>
      <dgm:t>
        <a:bodyPr/>
        <a:lstStyle/>
        <a:p>
          <a:endParaRPr lang="es-ES_tradnl"/>
        </a:p>
      </dgm:t>
    </dgm:pt>
    <dgm:pt modelId="{30FC0E87-315D-7D46-8092-650E73AB0599}" type="pres">
      <dgm:prSet presAssocID="{CE88C267-868C-BF4A-AFA4-27EFAF5D5C4A}" presName="diagram" presStyleCnt="0">
        <dgm:presLayoutVars>
          <dgm:chPref val="1"/>
          <dgm:dir/>
          <dgm:animOne val="branch"/>
          <dgm:animLvl val="lvl"/>
          <dgm:resizeHandles/>
        </dgm:presLayoutVars>
      </dgm:prSet>
      <dgm:spPr/>
      <dgm:t>
        <a:bodyPr/>
        <a:lstStyle/>
        <a:p>
          <a:endParaRPr lang="es-ES_tradnl"/>
        </a:p>
      </dgm:t>
    </dgm:pt>
    <dgm:pt modelId="{5538AC7B-164A-1F49-8541-A073B5C2D8AF}" type="pres">
      <dgm:prSet presAssocID="{DF28B8F2-3C49-1046-BA4E-3B2CF79C9613}" presName="root" presStyleCnt="0"/>
      <dgm:spPr/>
      <dgm:t>
        <a:bodyPr/>
        <a:lstStyle/>
        <a:p>
          <a:endParaRPr lang="es-ES_tradnl"/>
        </a:p>
      </dgm:t>
    </dgm:pt>
    <dgm:pt modelId="{EEC6F539-3D9E-3442-AAA8-7B795CDACDE2}" type="pres">
      <dgm:prSet presAssocID="{DF28B8F2-3C49-1046-BA4E-3B2CF79C9613}" presName="rootComposite" presStyleCnt="0"/>
      <dgm:spPr/>
      <dgm:t>
        <a:bodyPr/>
        <a:lstStyle/>
        <a:p>
          <a:endParaRPr lang="es-ES_tradnl"/>
        </a:p>
      </dgm:t>
    </dgm:pt>
    <dgm:pt modelId="{8C7EECE0-0820-544B-8560-426D1C064CB1}" type="pres">
      <dgm:prSet presAssocID="{DF28B8F2-3C49-1046-BA4E-3B2CF79C9613}" presName="rootText" presStyleLbl="node1" presStyleIdx="0" presStyleCnt="6"/>
      <dgm:spPr/>
      <dgm:t>
        <a:bodyPr/>
        <a:lstStyle/>
        <a:p>
          <a:endParaRPr lang="es-ES_tradnl"/>
        </a:p>
      </dgm:t>
    </dgm:pt>
    <dgm:pt modelId="{8F091A52-A02E-7D42-BB55-FDFDE57E6CBF}" type="pres">
      <dgm:prSet presAssocID="{DF28B8F2-3C49-1046-BA4E-3B2CF79C9613}" presName="rootConnector" presStyleLbl="node1" presStyleIdx="0" presStyleCnt="6"/>
      <dgm:spPr/>
      <dgm:t>
        <a:bodyPr/>
        <a:lstStyle/>
        <a:p>
          <a:endParaRPr lang="es-ES_tradnl"/>
        </a:p>
      </dgm:t>
    </dgm:pt>
    <dgm:pt modelId="{7699A701-4FB7-1248-B76E-5FAE50257E52}" type="pres">
      <dgm:prSet presAssocID="{DF28B8F2-3C49-1046-BA4E-3B2CF79C9613}" presName="childShape" presStyleCnt="0"/>
      <dgm:spPr/>
      <dgm:t>
        <a:bodyPr/>
        <a:lstStyle/>
        <a:p>
          <a:endParaRPr lang="es-ES_tradnl"/>
        </a:p>
      </dgm:t>
    </dgm:pt>
    <dgm:pt modelId="{5430B044-33CD-F043-ACD7-4481377B12C0}" type="pres">
      <dgm:prSet presAssocID="{DCED8EB4-8E2B-1548-8FC6-8B3747386E09}" presName="Name13" presStyleLbl="parChTrans1D2" presStyleIdx="0" presStyleCnt="6"/>
      <dgm:spPr/>
      <dgm:t>
        <a:bodyPr/>
        <a:lstStyle/>
        <a:p>
          <a:endParaRPr lang="es-ES_tradnl"/>
        </a:p>
      </dgm:t>
    </dgm:pt>
    <dgm:pt modelId="{E1509706-5E7E-554D-B804-65CB9139816A}" type="pres">
      <dgm:prSet presAssocID="{CFDD7AFC-3DE2-E14C-8EF4-514850F62C99}" presName="childText" presStyleLbl="bgAcc1" presStyleIdx="0" presStyleCnt="6">
        <dgm:presLayoutVars>
          <dgm:bulletEnabled val="1"/>
        </dgm:presLayoutVars>
      </dgm:prSet>
      <dgm:spPr/>
      <dgm:t>
        <a:bodyPr/>
        <a:lstStyle/>
        <a:p>
          <a:endParaRPr lang="es-ES_tradnl"/>
        </a:p>
      </dgm:t>
    </dgm:pt>
    <dgm:pt modelId="{F3DF3ECA-4BAB-314B-9502-7BCF1D6DF293}" type="pres">
      <dgm:prSet presAssocID="{864A4931-7156-A240-8C00-850319E9A53D}" presName="root" presStyleCnt="0"/>
      <dgm:spPr/>
      <dgm:t>
        <a:bodyPr/>
        <a:lstStyle/>
        <a:p>
          <a:endParaRPr lang="es-ES_tradnl"/>
        </a:p>
      </dgm:t>
    </dgm:pt>
    <dgm:pt modelId="{1B149022-D01F-574B-ADB7-2EE1834C63D5}" type="pres">
      <dgm:prSet presAssocID="{864A4931-7156-A240-8C00-850319E9A53D}" presName="rootComposite" presStyleCnt="0"/>
      <dgm:spPr/>
      <dgm:t>
        <a:bodyPr/>
        <a:lstStyle/>
        <a:p>
          <a:endParaRPr lang="es-ES_tradnl"/>
        </a:p>
      </dgm:t>
    </dgm:pt>
    <dgm:pt modelId="{C762992B-B049-5046-AD28-51877EF0EC64}" type="pres">
      <dgm:prSet presAssocID="{864A4931-7156-A240-8C00-850319E9A53D}" presName="rootText" presStyleLbl="node1" presStyleIdx="1" presStyleCnt="6"/>
      <dgm:spPr/>
      <dgm:t>
        <a:bodyPr/>
        <a:lstStyle/>
        <a:p>
          <a:endParaRPr lang="es-ES_tradnl"/>
        </a:p>
      </dgm:t>
    </dgm:pt>
    <dgm:pt modelId="{D0413C95-3C40-AC42-A2FA-14D5B0E8FF26}" type="pres">
      <dgm:prSet presAssocID="{864A4931-7156-A240-8C00-850319E9A53D}" presName="rootConnector" presStyleLbl="node1" presStyleIdx="1" presStyleCnt="6"/>
      <dgm:spPr/>
      <dgm:t>
        <a:bodyPr/>
        <a:lstStyle/>
        <a:p>
          <a:endParaRPr lang="es-ES_tradnl"/>
        </a:p>
      </dgm:t>
    </dgm:pt>
    <dgm:pt modelId="{9CCDE5D0-2318-8144-AD17-C2A51A038521}" type="pres">
      <dgm:prSet presAssocID="{864A4931-7156-A240-8C00-850319E9A53D}" presName="childShape" presStyleCnt="0"/>
      <dgm:spPr/>
      <dgm:t>
        <a:bodyPr/>
        <a:lstStyle/>
        <a:p>
          <a:endParaRPr lang="es-ES_tradnl"/>
        </a:p>
      </dgm:t>
    </dgm:pt>
    <dgm:pt modelId="{C959CFEA-E3C8-9142-887B-F0FA65BC8C06}" type="pres">
      <dgm:prSet presAssocID="{DBDAC30C-A01A-4A48-A394-E0F89090CF95}" presName="Name13" presStyleLbl="parChTrans1D2" presStyleIdx="1" presStyleCnt="6"/>
      <dgm:spPr/>
      <dgm:t>
        <a:bodyPr/>
        <a:lstStyle/>
        <a:p>
          <a:endParaRPr lang="es-ES_tradnl"/>
        </a:p>
      </dgm:t>
    </dgm:pt>
    <dgm:pt modelId="{729CF8C4-71C3-AE42-BC0C-F05A76B3DFEA}" type="pres">
      <dgm:prSet presAssocID="{B89F16CC-3F73-CE4E-A925-E9FB844D22F2}" presName="childText" presStyleLbl="bgAcc1" presStyleIdx="1" presStyleCnt="6">
        <dgm:presLayoutVars>
          <dgm:bulletEnabled val="1"/>
        </dgm:presLayoutVars>
      </dgm:prSet>
      <dgm:spPr/>
      <dgm:t>
        <a:bodyPr/>
        <a:lstStyle/>
        <a:p>
          <a:endParaRPr lang="es-ES_tradnl"/>
        </a:p>
      </dgm:t>
    </dgm:pt>
    <dgm:pt modelId="{D162740A-7E9A-F54B-B348-F1DE57AA1616}" type="pres">
      <dgm:prSet presAssocID="{7BEC3D58-CF84-AC4B-8626-CF705EADB91C}" presName="root" presStyleCnt="0"/>
      <dgm:spPr/>
      <dgm:t>
        <a:bodyPr/>
        <a:lstStyle/>
        <a:p>
          <a:endParaRPr lang="es-ES_tradnl"/>
        </a:p>
      </dgm:t>
    </dgm:pt>
    <dgm:pt modelId="{DAC042E9-2B8C-9049-BF07-3D3A3687843B}" type="pres">
      <dgm:prSet presAssocID="{7BEC3D58-CF84-AC4B-8626-CF705EADB91C}" presName="rootComposite" presStyleCnt="0"/>
      <dgm:spPr/>
      <dgm:t>
        <a:bodyPr/>
        <a:lstStyle/>
        <a:p>
          <a:endParaRPr lang="es-ES_tradnl"/>
        </a:p>
      </dgm:t>
    </dgm:pt>
    <dgm:pt modelId="{9BF823E0-9880-4246-8B4E-C77ADC37BE29}" type="pres">
      <dgm:prSet presAssocID="{7BEC3D58-CF84-AC4B-8626-CF705EADB91C}" presName="rootText" presStyleLbl="node1" presStyleIdx="2" presStyleCnt="6"/>
      <dgm:spPr/>
      <dgm:t>
        <a:bodyPr/>
        <a:lstStyle/>
        <a:p>
          <a:endParaRPr lang="es-ES_tradnl"/>
        </a:p>
      </dgm:t>
    </dgm:pt>
    <dgm:pt modelId="{92AFB3F8-4FE9-464A-8FB0-945125AE0898}" type="pres">
      <dgm:prSet presAssocID="{7BEC3D58-CF84-AC4B-8626-CF705EADB91C}" presName="rootConnector" presStyleLbl="node1" presStyleIdx="2" presStyleCnt="6"/>
      <dgm:spPr/>
      <dgm:t>
        <a:bodyPr/>
        <a:lstStyle/>
        <a:p>
          <a:endParaRPr lang="es-ES_tradnl"/>
        </a:p>
      </dgm:t>
    </dgm:pt>
    <dgm:pt modelId="{1DA1029E-2910-1A4C-8A7D-DBBA1DCAD51B}" type="pres">
      <dgm:prSet presAssocID="{7BEC3D58-CF84-AC4B-8626-CF705EADB91C}" presName="childShape" presStyleCnt="0"/>
      <dgm:spPr/>
      <dgm:t>
        <a:bodyPr/>
        <a:lstStyle/>
        <a:p>
          <a:endParaRPr lang="es-ES_tradnl"/>
        </a:p>
      </dgm:t>
    </dgm:pt>
    <dgm:pt modelId="{242D4D28-EFF3-234E-8576-5FBAC17D9F98}" type="pres">
      <dgm:prSet presAssocID="{8B96FF37-BA90-904C-9A9F-EF304E8C379C}" presName="Name13" presStyleLbl="parChTrans1D2" presStyleIdx="2" presStyleCnt="6"/>
      <dgm:spPr/>
      <dgm:t>
        <a:bodyPr/>
        <a:lstStyle/>
        <a:p>
          <a:endParaRPr lang="es-ES_tradnl"/>
        </a:p>
      </dgm:t>
    </dgm:pt>
    <dgm:pt modelId="{5C506BAD-35D6-2A4C-8CC9-E9C81AC05767}" type="pres">
      <dgm:prSet presAssocID="{9224C227-D8E9-AB4E-8CB9-4600C826A9C3}" presName="childText" presStyleLbl="bgAcc1" presStyleIdx="2" presStyleCnt="6">
        <dgm:presLayoutVars>
          <dgm:bulletEnabled val="1"/>
        </dgm:presLayoutVars>
      </dgm:prSet>
      <dgm:spPr/>
      <dgm:t>
        <a:bodyPr/>
        <a:lstStyle/>
        <a:p>
          <a:endParaRPr lang="es-ES_tradnl"/>
        </a:p>
      </dgm:t>
    </dgm:pt>
    <dgm:pt modelId="{470F2579-3289-4A4E-B290-8465B970401C}" type="pres">
      <dgm:prSet presAssocID="{E8429D42-B285-CD40-97B2-A1859BCF93ED}" presName="root" presStyleCnt="0"/>
      <dgm:spPr/>
      <dgm:t>
        <a:bodyPr/>
        <a:lstStyle/>
        <a:p>
          <a:endParaRPr lang="es-ES_tradnl"/>
        </a:p>
      </dgm:t>
    </dgm:pt>
    <dgm:pt modelId="{B9D39A3A-7588-AA47-8EF8-AB3BFB9D3B80}" type="pres">
      <dgm:prSet presAssocID="{E8429D42-B285-CD40-97B2-A1859BCF93ED}" presName="rootComposite" presStyleCnt="0"/>
      <dgm:spPr/>
      <dgm:t>
        <a:bodyPr/>
        <a:lstStyle/>
        <a:p>
          <a:endParaRPr lang="es-ES_tradnl"/>
        </a:p>
      </dgm:t>
    </dgm:pt>
    <dgm:pt modelId="{AB26CDC0-6B77-F342-B4D2-CE4A0262C1BA}" type="pres">
      <dgm:prSet presAssocID="{E8429D42-B285-CD40-97B2-A1859BCF93ED}" presName="rootText" presStyleLbl="node1" presStyleIdx="3" presStyleCnt="6"/>
      <dgm:spPr/>
      <dgm:t>
        <a:bodyPr/>
        <a:lstStyle/>
        <a:p>
          <a:endParaRPr lang="es-ES_tradnl"/>
        </a:p>
      </dgm:t>
    </dgm:pt>
    <dgm:pt modelId="{B9C64AA3-B3D2-714C-8160-3543612C452F}" type="pres">
      <dgm:prSet presAssocID="{E8429D42-B285-CD40-97B2-A1859BCF93ED}" presName="rootConnector" presStyleLbl="node1" presStyleIdx="3" presStyleCnt="6"/>
      <dgm:spPr/>
      <dgm:t>
        <a:bodyPr/>
        <a:lstStyle/>
        <a:p>
          <a:endParaRPr lang="es-ES_tradnl"/>
        </a:p>
      </dgm:t>
    </dgm:pt>
    <dgm:pt modelId="{C3CD93F0-665E-5243-AEDA-65CA0D0E620C}" type="pres">
      <dgm:prSet presAssocID="{E8429D42-B285-CD40-97B2-A1859BCF93ED}" presName="childShape" presStyleCnt="0"/>
      <dgm:spPr/>
      <dgm:t>
        <a:bodyPr/>
        <a:lstStyle/>
        <a:p>
          <a:endParaRPr lang="es-ES_tradnl"/>
        </a:p>
      </dgm:t>
    </dgm:pt>
    <dgm:pt modelId="{F9900388-D0CE-F640-948F-5F3A4EA6B9BA}" type="pres">
      <dgm:prSet presAssocID="{338AB4E9-41E2-A048-BD26-F859F143E7AA}" presName="Name13" presStyleLbl="parChTrans1D2" presStyleIdx="3" presStyleCnt="6"/>
      <dgm:spPr/>
      <dgm:t>
        <a:bodyPr/>
        <a:lstStyle/>
        <a:p>
          <a:endParaRPr lang="es-ES_tradnl"/>
        </a:p>
      </dgm:t>
    </dgm:pt>
    <dgm:pt modelId="{689F8501-18DC-D44A-9950-FE8EC8C91FE3}" type="pres">
      <dgm:prSet presAssocID="{E0C5BA6C-E537-6741-828F-54AB551C0FD1}" presName="childText" presStyleLbl="bgAcc1" presStyleIdx="3" presStyleCnt="6">
        <dgm:presLayoutVars>
          <dgm:bulletEnabled val="1"/>
        </dgm:presLayoutVars>
      </dgm:prSet>
      <dgm:spPr/>
      <dgm:t>
        <a:bodyPr/>
        <a:lstStyle/>
        <a:p>
          <a:endParaRPr lang="es-ES_tradnl"/>
        </a:p>
      </dgm:t>
    </dgm:pt>
    <dgm:pt modelId="{E8017C98-1DEA-484C-8AF6-FF179E6D55E8}" type="pres">
      <dgm:prSet presAssocID="{B5794EAA-9AD8-B94C-A02E-952A17429397}" presName="root" presStyleCnt="0"/>
      <dgm:spPr/>
      <dgm:t>
        <a:bodyPr/>
        <a:lstStyle/>
        <a:p>
          <a:endParaRPr lang="es-ES_tradnl"/>
        </a:p>
      </dgm:t>
    </dgm:pt>
    <dgm:pt modelId="{9798FB04-8B7B-6542-9C1D-7C9FAB8DFC50}" type="pres">
      <dgm:prSet presAssocID="{B5794EAA-9AD8-B94C-A02E-952A17429397}" presName="rootComposite" presStyleCnt="0"/>
      <dgm:spPr/>
      <dgm:t>
        <a:bodyPr/>
        <a:lstStyle/>
        <a:p>
          <a:endParaRPr lang="es-ES_tradnl"/>
        </a:p>
      </dgm:t>
    </dgm:pt>
    <dgm:pt modelId="{95232329-31E8-8847-9D49-2691659AEDA4}" type="pres">
      <dgm:prSet presAssocID="{B5794EAA-9AD8-B94C-A02E-952A17429397}" presName="rootText" presStyleLbl="node1" presStyleIdx="4" presStyleCnt="6"/>
      <dgm:spPr/>
      <dgm:t>
        <a:bodyPr/>
        <a:lstStyle/>
        <a:p>
          <a:endParaRPr lang="es-ES_tradnl"/>
        </a:p>
      </dgm:t>
    </dgm:pt>
    <dgm:pt modelId="{F220BF2B-9225-774F-AE93-C2F5A22149F3}" type="pres">
      <dgm:prSet presAssocID="{B5794EAA-9AD8-B94C-A02E-952A17429397}" presName="rootConnector" presStyleLbl="node1" presStyleIdx="4" presStyleCnt="6"/>
      <dgm:spPr/>
      <dgm:t>
        <a:bodyPr/>
        <a:lstStyle/>
        <a:p>
          <a:endParaRPr lang="es-ES_tradnl"/>
        </a:p>
      </dgm:t>
    </dgm:pt>
    <dgm:pt modelId="{88C3B882-F0B5-9743-A179-F12C85DA5F0A}" type="pres">
      <dgm:prSet presAssocID="{B5794EAA-9AD8-B94C-A02E-952A17429397}" presName="childShape" presStyleCnt="0"/>
      <dgm:spPr/>
      <dgm:t>
        <a:bodyPr/>
        <a:lstStyle/>
        <a:p>
          <a:endParaRPr lang="es-ES_tradnl"/>
        </a:p>
      </dgm:t>
    </dgm:pt>
    <dgm:pt modelId="{23B5A756-74D0-BD4E-92A8-882562E05422}" type="pres">
      <dgm:prSet presAssocID="{BC59B5BF-8897-EA41-A493-971116A9E63A}" presName="Name13" presStyleLbl="parChTrans1D2" presStyleIdx="4" presStyleCnt="6"/>
      <dgm:spPr/>
      <dgm:t>
        <a:bodyPr/>
        <a:lstStyle/>
        <a:p>
          <a:endParaRPr lang="es-ES_tradnl"/>
        </a:p>
      </dgm:t>
    </dgm:pt>
    <dgm:pt modelId="{F5DEFDA3-EB03-ED4B-AFFD-9093874B7D10}" type="pres">
      <dgm:prSet presAssocID="{7CDECC7F-1250-C54D-B2EC-9942B1C6DF65}" presName="childText" presStyleLbl="bgAcc1" presStyleIdx="4" presStyleCnt="6">
        <dgm:presLayoutVars>
          <dgm:bulletEnabled val="1"/>
        </dgm:presLayoutVars>
      </dgm:prSet>
      <dgm:spPr/>
      <dgm:t>
        <a:bodyPr/>
        <a:lstStyle/>
        <a:p>
          <a:endParaRPr lang="es-ES_tradnl"/>
        </a:p>
      </dgm:t>
    </dgm:pt>
    <dgm:pt modelId="{9CB954CD-0269-4E41-800A-37ECC38E5DD3}" type="pres">
      <dgm:prSet presAssocID="{E4BE1D87-0972-EA49-906C-705E9F32C15C}" presName="root" presStyleCnt="0"/>
      <dgm:spPr/>
      <dgm:t>
        <a:bodyPr/>
        <a:lstStyle/>
        <a:p>
          <a:endParaRPr lang="es-ES_tradnl"/>
        </a:p>
      </dgm:t>
    </dgm:pt>
    <dgm:pt modelId="{9B8F9F27-5ADF-354D-808B-81BD95ECBA13}" type="pres">
      <dgm:prSet presAssocID="{E4BE1D87-0972-EA49-906C-705E9F32C15C}" presName="rootComposite" presStyleCnt="0"/>
      <dgm:spPr/>
      <dgm:t>
        <a:bodyPr/>
        <a:lstStyle/>
        <a:p>
          <a:endParaRPr lang="es-ES_tradnl"/>
        </a:p>
      </dgm:t>
    </dgm:pt>
    <dgm:pt modelId="{35EF99BC-D17C-5B40-A205-69586D0ECD2B}" type="pres">
      <dgm:prSet presAssocID="{E4BE1D87-0972-EA49-906C-705E9F32C15C}" presName="rootText" presStyleLbl="node1" presStyleIdx="5" presStyleCnt="6"/>
      <dgm:spPr/>
      <dgm:t>
        <a:bodyPr/>
        <a:lstStyle/>
        <a:p>
          <a:endParaRPr lang="es-ES_tradnl"/>
        </a:p>
      </dgm:t>
    </dgm:pt>
    <dgm:pt modelId="{E04590BB-CAE7-4F42-B995-BD4ADA7D9246}" type="pres">
      <dgm:prSet presAssocID="{E4BE1D87-0972-EA49-906C-705E9F32C15C}" presName="rootConnector" presStyleLbl="node1" presStyleIdx="5" presStyleCnt="6"/>
      <dgm:spPr/>
      <dgm:t>
        <a:bodyPr/>
        <a:lstStyle/>
        <a:p>
          <a:endParaRPr lang="es-ES_tradnl"/>
        </a:p>
      </dgm:t>
    </dgm:pt>
    <dgm:pt modelId="{1F50D25D-4A49-D140-9EDF-22F9EB7FDCC3}" type="pres">
      <dgm:prSet presAssocID="{E4BE1D87-0972-EA49-906C-705E9F32C15C}" presName="childShape" presStyleCnt="0"/>
      <dgm:spPr/>
      <dgm:t>
        <a:bodyPr/>
        <a:lstStyle/>
        <a:p>
          <a:endParaRPr lang="es-ES_tradnl"/>
        </a:p>
      </dgm:t>
    </dgm:pt>
    <dgm:pt modelId="{000DFCE3-7363-4348-9984-EC9A1715E6CB}" type="pres">
      <dgm:prSet presAssocID="{4565CC6E-4D3A-6E4F-B1F2-70AB16B33F0E}" presName="Name13" presStyleLbl="parChTrans1D2" presStyleIdx="5" presStyleCnt="6"/>
      <dgm:spPr/>
      <dgm:t>
        <a:bodyPr/>
        <a:lstStyle/>
        <a:p>
          <a:endParaRPr lang="es-ES_tradnl"/>
        </a:p>
      </dgm:t>
    </dgm:pt>
    <dgm:pt modelId="{3FC04752-D78B-FF4F-BF04-351F9EA0082C}" type="pres">
      <dgm:prSet presAssocID="{27C101F4-F586-9545-A849-4F1E8AFE3C6A}" presName="childText" presStyleLbl="bgAcc1" presStyleIdx="5" presStyleCnt="6">
        <dgm:presLayoutVars>
          <dgm:bulletEnabled val="1"/>
        </dgm:presLayoutVars>
      </dgm:prSet>
      <dgm:spPr/>
      <dgm:t>
        <a:bodyPr/>
        <a:lstStyle/>
        <a:p>
          <a:endParaRPr lang="es-ES_tradnl"/>
        </a:p>
      </dgm:t>
    </dgm:pt>
  </dgm:ptLst>
  <dgm:cxnLst>
    <dgm:cxn modelId="{DC22A877-1FDC-B642-B4E4-B490709DAE08}" srcId="{CE88C267-868C-BF4A-AFA4-27EFAF5D5C4A}" destId="{864A4931-7156-A240-8C00-850319E9A53D}" srcOrd="1" destOrd="0" parTransId="{4AD22D6E-2EF9-D64E-8BE5-26C19B1218FE}" sibTransId="{CF35AD26-6126-2D40-A35B-84E8D5CE7444}"/>
    <dgm:cxn modelId="{54B981D8-3BFA-8842-A8A7-6CE15E1C5EF7}" type="presOf" srcId="{B5794EAA-9AD8-B94C-A02E-952A17429397}" destId="{95232329-31E8-8847-9D49-2691659AEDA4}" srcOrd="0" destOrd="0" presId="urn:microsoft.com/office/officeart/2005/8/layout/hierarchy3"/>
    <dgm:cxn modelId="{67250053-FD8A-4A48-88BD-CDB1E1D0808D}" type="presOf" srcId="{E8429D42-B285-CD40-97B2-A1859BCF93ED}" destId="{B9C64AA3-B3D2-714C-8160-3543612C452F}" srcOrd="1" destOrd="0" presId="urn:microsoft.com/office/officeart/2005/8/layout/hierarchy3"/>
    <dgm:cxn modelId="{8CB8AE5D-E53F-3342-8759-EFA93AC93D11}" srcId="{CE88C267-868C-BF4A-AFA4-27EFAF5D5C4A}" destId="{E8429D42-B285-CD40-97B2-A1859BCF93ED}" srcOrd="3" destOrd="0" parTransId="{99F1DCF6-48F2-0C43-B5CA-3DFC520AD54D}" sibTransId="{1190B062-CC63-FB43-BA5D-C77E04BAB591}"/>
    <dgm:cxn modelId="{F13B78F5-6F76-F244-BE1B-31D4AD8996E8}" type="presOf" srcId="{B89F16CC-3F73-CE4E-A925-E9FB844D22F2}" destId="{729CF8C4-71C3-AE42-BC0C-F05A76B3DFEA}" srcOrd="0" destOrd="0" presId="urn:microsoft.com/office/officeart/2005/8/layout/hierarchy3"/>
    <dgm:cxn modelId="{8F82EC3E-318F-274B-8CAE-BD7AA4AC08CA}" type="presOf" srcId="{BC59B5BF-8897-EA41-A493-971116A9E63A}" destId="{23B5A756-74D0-BD4E-92A8-882562E05422}" srcOrd="0" destOrd="0" presId="urn:microsoft.com/office/officeart/2005/8/layout/hierarchy3"/>
    <dgm:cxn modelId="{FB914BDF-CE14-DA43-9A04-0C22CF17DE7D}" type="presOf" srcId="{7BEC3D58-CF84-AC4B-8626-CF705EADB91C}" destId="{9BF823E0-9880-4246-8B4E-C77ADC37BE29}" srcOrd="0" destOrd="0" presId="urn:microsoft.com/office/officeart/2005/8/layout/hierarchy3"/>
    <dgm:cxn modelId="{EDEC2C55-6CC7-3E4F-994B-9710E700D2DC}" type="presOf" srcId="{4565CC6E-4D3A-6E4F-B1F2-70AB16B33F0E}" destId="{000DFCE3-7363-4348-9984-EC9A1715E6CB}" srcOrd="0" destOrd="0" presId="urn:microsoft.com/office/officeart/2005/8/layout/hierarchy3"/>
    <dgm:cxn modelId="{00598FCB-E971-8241-89CC-32E8958B4F78}" type="presOf" srcId="{B5794EAA-9AD8-B94C-A02E-952A17429397}" destId="{F220BF2B-9225-774F-AE93-C2F5A22149F3}" srcOrd="1" destOrd="0" presId="urn:microsoft.com/office/officeart/2005/8/layout/hierarchy3"/>
    <dgm:cxn modelId="{4628E9AD-37EE-F14D-BD43-40AFF25A345F}" type="presOf" srcId="{E0C5BA6C-E537-6741-828F-54AB551C0FD1}" destId="{689F8501-18DC-D44A-9950-FE8EC8C91FE3}" srcOrd="0" destOrd="0" presId="urn:microsoft.com/office/officeart/2005/8/layout/hierarchy3"/>
    <dgm:cxn modelId="{E9DAC3D6-69CD-4D40-BC07-8581F20175F9}" srcId="{DF28B8F2-3C49-1046-BA4E-3B2CF79C9613}" destId="{CFDD7AFC-3DE2-E14C-8EF4-514850F62C99}" srcOrd="0" destOrd="0" parTransId="{DCED8EB4-8E2B-1548-8FC6-8B3747386E09}" sibTransId="{05A3C227-F1D4-1249-AE25-32F85EF41031}"/>
    <dgm:cxn modelId="{522F13F5-A445-E04D-8374-F818016497AC}" type="presOf" srcId="{338AB4E9-41E2-A048-BD26-F859F143E7AA}" destId="{F9900388-D0CE-F640-948F-5F3A4EA6B9BA}" srcOrd="0" destOrd="0" presId="urn:microsoft.com/office/officeart/2005/8/layout/hierarchy3"/>
    <dgm:cxn modelId="{56462E5F-B19A-2440-B11D-495116080F19}" srcId="{B5794EAA-9AD8-B94C-A02E-952A17429397}" destId="{7CDECC7F-1250-C54D-B2EC-9942B1C6DF65}" srcOrd="0" destOrd="0" parTransId="{BC59B5BF-8897-EA41-A493-971116A9E63A}" sibTransId="{38B03E32-1ADD-FB43-A410-091524717A79}"/>
    <dgm:cxn modelId="{3DA56D8A-1C06-3C47-8CE1-F27282D43AB2}" type="presOf" srcId="{DF28B8F2-3C49-1046-BA4E-3B2CF79C9613}" destId="{8F091A52-A02E-7D42-BB55-FDFDE57E6CBF}" srcOrd="1" destOrd="0" presId="urn:microsoft.com/office/officeart/2005/8/layout/hierarchy3"/>
    <dgm:cxn modelId="{A424D699-6F79-AB43-B730-E6E59D6DF4F8}" srcId="{E8429D42-B285-CD40-97B2-A1859BCF93ED}" destId="{E0C5BA6C-E537-6741-828F-54AB551C0FD1}" srcOrd="0" destOrd="0" parTransId="{338AB4E9-41E2-A048-BD26-F859F143E7AA}" sibTransId="{C02BEDBE-5ABD-EF43-8614-904BF35E83EA}"/>
    <dgm:cxn modelId="{6F499551-00F5-2944-A327-0EAFDEE6691A}" type="presOf" srcId="{7BEC3D58-CF84-AC4B-8626-CF705EADB91C}" destId="{92AFB3F8-4FE9-464A-8FB0-945125AE0898}" srcOrd="1" destOrd="0" presId="urn:microsoft.com/office/officeart/2005/8/layout/hierarchy3"/>
    <dgm:cxn modelId="{2198F0B9-86AC-F740-B1E1-DC27DE014514}" type="presOf" srcId="{27C101F4-F586-9545-A849-4F1E8AFE3C6A}" destId="{3FC04752-D78B-FF4F-BF04-351F9EA0082C}" srcOrd="0" destOrd="0" presId="urn:microsoft.com/office/officeart/2005/8/layout/hierarchy3"/>
    <dgm:cxn modelId="{CCFEF991-BBE4-2B4B-BDAB-4AE9FC3E6709}" type="presOf" srcId="{E8429D42-B285-CD40-97B2-A1859BCF93ED}" destId="{AB26CDC0-6B77-F342-B4D2-CE4A0262C1BA}" srcOrd="0" destOrd="0" presId="urn:microsoft.com/office/officeart/2005/8/layout/hierarchy3"/>
    <dgm:cxn modelId="{294DF2E6-FBDF-7642-BAE8-36981E4CF93D}" type="presOf" srcId="{DF28B8F2-3C49-1046-BA4E-3B2CF79C9613}" destId="{8C7EECE0-0820-544B-8560-426D1C064CB1}" srcOrd="0" destOrd="0" presId="urn:microsoft.com/office/officeart/2005/8/layout/hierarchy3"/>
    <dgm:cxn modelId="{2D45970C-2279-AD40-974C-6993FDCD0ED1}" srcId="{7BEC3D58-CF84-AC4B-8626-CF705EADB91C}" destId="{9224C227-D8E9-AB4E-8CB9-4600C826A9C3}" srcOrd="0" destOrd="0" parTransId="{8B96FF37-BA90-904C-9A9F-EF304E8C379C}" sibTransId="{B7D415BA-B0D7-9C47-89E2-B88132C1C913}"/>
    <dgm:cxn modelId="{86D46405-E700-6C48-B77E-BC83F7C84A73}" type="presOf" srcId="{E4BE1D87-0972-EA49-906C-705E9F32C15C}" destId="{E04590BB-CAE7-4F42-B995-BD4ADA7D9246}" srcOrd="1" destOrd="0" presId="urn:microsoft.com/office/officeart/2005/8/layout/hierarchy3"/>
    <dgm:cxn modelId="{91716D7D-0637-FF43-8201-1C0FAD07733C}" type="presOf" srcId="{E4BE1D87-0972-EA49-906C-705E9F32C15C}" destId="{35EF99BC-D17C-5B40-A205-69586D0ECD2B}" srcOrd="0" destOrd="0" presId="urn:microsoft.com/office/officeart/2005/8/layout/hierarchy3"/>
    <dgm:cxn modelId="{C2986BCC-F976-B547-8729-6C46474CAED9}" srcId="{CE88C267-868C-BF4A-AFA4-27EFAF5D5C4A}" destId="{DF28B8F2-3C49-1046-BA4E-3B2CF79C9613}" srcOrd="0" destOrd="0" parTransId="{E948B0A2-25BA-524D-B327-03971378D456}" sibTransId="{715D7A43-10C2-2E48-A3AC-D2CC9462C8B7}"/>
    <dgm:cxn modelId="{0808EFAA-BA58-6447-A604-BEACC7DA5211}" type="presOf" srcId="{DBDAC30C-A01A-4A48-A394-E0F89090CF95}" destId="{C959CFEA-E3C8-9142-887B-F0FA65BC8C06}" srcOrd="0" destOrd="0" presId="urn:microsoft.com/office/officeart/2005/8/layout/hierarchy3"/>
    <dgm:cxn modelId="{003C1C9B-0B6B-5749-A603-DC0F0C7E219C}" type="presOf" srcId="{7CDECC7F-1250-C54D-B2EC-9942B1C6DF65}" destId="{F5DEFDA3-EB03-ED4B-AFFD-9093874B7D10}" srcOrd="0" destOrd="0" presId="urn:microsoft.com/office/officeart/2005/8/layout/hierarchy3"/>
    <dgm:cxn modelId="{8896DC32-2D91-5F45-8598-AD7891E9051C}" type="presOf" srcId="{CE88C267-868C-BF4A-AFA4-27EFAF5D5C4A}" destId="{30FC0E87-315D-7D46-8092-650E73AB0599}" srcOrd="0" destOrd="0" presId="urn:microsoft.com/office/officeart/2005/8/layout/hierarchy3"/>
    <dgm:cxn modelId="{7ABA358E-5A93-404A-982A-D372AC64A3CB}" type="presOf" srcId="{9224C227-D8E9-AB4E-8CB9-4600C826A9C3}" destId="{5C506BAD-35D6-2A4C-8CC9-E9C81AC05767}" srcOrd="0" destOrd="0" presId="urn:microsoft.com/office/officeart/2005/8/layout/hierarchy3"/>
    <dgm:cxn modelId="{F158B412-FF89-3B4E-92C5-6E1E66E1B349}" srcId="{E4BE1D87-0972-EA49-906C-705E9F32C15C}" destId="{27C101F4-F586-9545-A849-4F1E8AFE3C6A}" srcOrd="0" destOrd="0" parTransId="{4565CC6E-4D3A-6E4F-B1F2-70AB16B33F0E}" sibTransId="{705B46A7-3CE8-E045-8595-E1172FC553AD}"/>
    <dgm:cxn modelId="{1839AEC4-A7AE-5043-B19D-0B3B037FCF17}" srcId="{CE88C267-868C-BF4A-AFA4-27EFAF5D5C4A}" destId="{7BEC3D58-CF84-AC4B-8626-CF705EADB91C}" srcOrd="2" destOrd="0" parTransId="{82121060-C6E8-7B4B-92C9-58B89944FF5F}" sibTransId="{F6AAB0EA-F359-1D49-A061-FA2101D325CF}"/>
    <dgm:cxn modelId="{96B50E3D-C4EB-5540-B633-C64AEBBD3C07}" type="presOf" srcId="{8B96FF37-BA90-904C-9A9F-EF304E8C379C}" destId="{242D4D28-EFF3-234E-8576-5FBAC17D9F98}" srcOrd="0" destOrd="0" presId="urn:microsoft.com/office/officeart/2005/8/layout/hierarchy3"/>
    <dgm:cxn modelId="{C8546646-8010-5E4E-B299-08C77AD23839}" type="presOf" srcId="{864A4931-7156-A240-8C00-850319E9A53D}" destId="{C762992B-B049-5046-AD28-51877EF0EC64}" srcOrd="0" destOrd="0" presId="urn:microsoft.com/office/officeart/2005/8/layout/hierarchy3"/>
    <dgm:cxn modelId="{188C5030-8AE7-0C41-9D8C-33ABCA2872D6}" type="presOf" srcId="{CFDD7AFC-3DE2-E14C-8EF4-514850F62C99}" destId="{E1509706-5E7E-554D-B804-65CB9139816A}" srcOrd="0" destOrd="0" presId="urn:microsoft.com/office/officeart/2005/8/layout/hierarchy3"/>
    <dgm:cxn modelId="{AAC03123-5278-E44F-9EA9-63C5E72FD233}" srcId="{864A4931-7156-A240-8C00-850319E9A53D}" destId="{B89F16CC-3F73-CE4E-A925-E9FB844D22F2}" srcOrd="0" destOrd="0" parTransId="{DBDAC30C-A01A-4A48-A394-E0F89090CF95}" sibTransId="{E822EC95-29D4-D34D-8B33-FB46023F78E0}"/>
    <dgm:cxn modelId="{6902DC25-9FC1-344F-8C81-98621B722556}" srcId="{CE88C267-868C-BF4A-AFA4-27EFAF5D5C4A}" destId="{B5794EAA-9AD8-B94C-A02E-952A17429397}" srcOrd="4" destOrd="0" parTransId="{54F7771A-E612-554E-81E2-4A0E32343462}" sibTransId="{A0CA6C04-3A95-D342-B60E-46157C9FFF59}"/>
    <dgm:cxn modelId="{CA854578-190B-3945-845D-452DDD62C2D9}" srcId="{CE88C267-868C-BF4A-AFA4-27EFAF5D5C4A}" destId="{E4BE1D87-0972-EA49-906C-705E9F32C15C}" srcOrd="5" destOrd="0" parTransId="{1D4D4852-8AF4-5A40-8B6B-669361A7B59F}" sibTransId="{B54A4DA1-7565-6B4F-807D-910F9FFACCBE}"/>
    <dgm:cxn modelId="{7FE2DA1F-131E-F44A-AB28-E7142B053C07}" type="presOf" srcId="{864A4931-7156-A240-8C00-850319E9A53D}" destId="{D0413C95-3C40-AC42-A2FA-14D5B0E8FF26}" srcOrd="1" destOrd="0" presId="urn:microsoft.com/office/officeart/2005/8/layout/hierarchy3"/>
    <dgm:cxn modelId="{216CDD0F-1760-5F4F-A816-60787C58A4A4}" type="presOf" srcId="{DCED8EB4-8E2B-1548-8FC6-8B3747386E09}" destId="{5430B044-33CD-F043-ACD7-4481377B12C0}" srcOrd="0" destOrd="0" presId="urn:microsoft.com/office/officeart/2005/8/layout/hierarchy3"/>
    <dgm:cxn modelId="{B58AFBAF-21B0-6A4C-960B-4DBD41B6A46B}" type="presParOf" srcId="{30FC0E87-315D-7D46-8092-650E73AB0599}" destId="{5538AC7B-164A-1F49-8541-A073B5C2D8AF}" srcOrd="0" destOrd="0" presId="urn:microsoft.com/office/officeart/2005/8/layout/hierarchy3"/>
    <dgm:cxn modelId="{278C9583-5D8B-D348-A4B0-B421606E0463}" type="presParOf" srcId="{5538AC7B-164A-1F49-8541-A073B5C2D8AF}" destId="{EEC6F539-3D9E-3442-AAA8-7B795CDACDE2}" srcOrd="0" destOrd="0" presId="urn:microsoft.com/office/officeart/2005/8/layout/hierarchy3"/>
    <dgm:cxn modelId="{8B4D7BCF-AE41-D248-95B7-FE7F275B4A0A}" type="presParOf" srcId="{EEC6F539-3D9E-3442-AAA8-7B795CDACDE2}" destId="{8C7EECE0-0820-544B-8560-426D1C064CB1}" srcOrd="0" destOrd="0" presId="urn:microsoft.com/office/officeart/2005/8/layout/hierarchy3"/>
    <dgm:cxn modelId="{F8B442DE-A156-BC4A-AC3B-32D3BD36B856}" type="presParOf" srcId="{EEC6F539-3D9E-3442-AAA8-7B795CDACDE2}" destId="{8F091A52-A02E-7D42-BB55-FDFDE57E6CBF}" srcOrd="1" destOrd="0" presId="urn:microsoft.com/office/officeart/2005/8/layout/hierarchy3"/>
    <dgm:cxn modelId="{C0A20577-7117-784B-A6E5-7A5C39433778}" type="presParOf" srcId="{5538AC7B-164A-1F49-8541-A073B5C2D8AF}" destId="{7699A701-4FB7-1248-B76E-5FAE50257E52}" srcOrd="1" destOrd="0" presId="urn:microsoft.com/office/officeart/2005/8/layout/hierarchy3"/>
    <dgm:cxn modelId="{D1CFD2EC-F6AF-3345-90DB-2F7C613818C9}" type="presParOf" srcId="{7699A701-4FB7-1248-B76E-5FAE50257E52}" destId="{5430B044-33CD-F043-ACD7-4481377B12C0}" srcOrd="0" destOrd="0" presId="urn:microsoft.com/office/officeart/2005/8/layout/hierarchy3"/>
    <dgm:cxn modelId="{2ED424D4-2A42-7B4C-897C-8F40A017F254}" type="presParOf" srcId="{7699A701-4FB7-1248-B76E-5FAE50257E52}" destId="{E1509706-5E7E-554D-B804-65CB9139816A}" srcOrd="1" destOrd="0" presId="urn:microsoft.com/office/officeart/2005/8/layout/hierarchy3"/>
    <dgm:cxn modelId="{A491802A-32DA-914F-947D-5E545E2454E3}" type="presParOf" srcId="{30FC0E87-315D-7D46-8092-650E73AB0599}" destId="{F3DF3ECA-4BAB-314B-9502-7BCF1D6DF293}" srcOrd="1" destOrd="0" presId="urn:microsoft.com/office/officeart/2005/8/layout/hierarchy3"/>
    <dgm:cxn modelId="{93610732-B6CF-8A45-BB2B-5FCDC1E4C6E9}" type="presParOf" srcId="{F3DF3ECA-4BAB-314B-9502-7BCF1D6DF293}" destId="{1B149022-D01F-574B-ADB7-2EE1834C63D5}" srcOrd="0" destOrd="0" presId="urn:microsoft.com/office/officeart/2005/8/layout/hierarchy3"/>
    <dgm:cxn modelId="{6C8C5967-F019-A64A-ACDF-D16CD7102676}" type="presParOf" srcId="{1B149022-D01F-574B-ADB7-2EE1834C63D5}" destId="{C762992B-B049-5046-AD28-51877EF0EC64}" srcOrd="0" destOrd="0" presId="urn:microsoft.com/office/officeart/2005/8/layout/hierarchy3"/>
    <dgm:cxn modelId="{3B810730-7910-D547-8639-6E61656C2D14}" type="presParOf" srcId="{1B149022-D01F-574B-ADB7-2EE1834C63D5}" destId="{D0413C95-3C40-AC42-A2FA-14D5B0E8FF26}" srcOrd="1" destOrd="0" presId="urn:microsoft.com/office/officeart/2005/8/layout/hierarchy3"/>
    <dgm:cxn modelId="{EFA2004A-00B4-454C-9918-B811A28FC0F0}" type="presParOf" srcId="{F3DF3ECA-4BAB-314B-9502-7BCF1D6DF293}" destId="{9CCDE5D0-2318-8144-AD17-C2A51A038521}" srcOrd="1" destOrd="0" presId="urn:microsoft.com/office/officeart/2005/8/layout/hierarchy3"/>
    <dgm:cxn modelId="{C4B7D7F1-ED64-224F-B5F3-ED6F8ED8BE54}" type="presParOf" srcId="{9CCDE5D0-2318-8144-AD17-C2A51A038521}" destId="{C959CFEA-E3C8-9142-887B-F0FA65BC8C06}" srcOrd="0" destOrd="0" presId="urn:microsoft.com/office/officeart/2005/8/layout/hierarchy3"/>
    <dgm:cxn modelId="{7DB279BA-FEC7-874A-8A85-F991DECDCAF8}" type="presParOf" srcId="{9CCDE5D0-2318-8144-AD17-C2A51A038521}" destId="{729CF8C4-71C3-AE42-BC0C-F05A76B3DFEA}" srcOrd="1" destOrd="0" presId="urn:microsoft.com/office/officeart/2005/8/layout/hierarchy3"/>
    <dgm:cxn modelId="{A56D4656-CA7A-7146-B09C-9615A6FED1FD}" type="presParOf" srcId="{30FC0E87-315D-7D46-8092-650E73AB0599}" destId="{D162740A-7E9A-F54B-B348-F1DE57AA1616}" srcOrd="2" destOrd="0" presId="urn:microsoft.com/office/officeart/2005/8/layout/hierarchy3"/>
    <dgm:cxn modelId="{E4ED0BE2-811D-2E46-8A1C-497F135216B5}" type="presParOf" srcId="{D162740A-7E9A-F54B-B348-F1DE57AA1616}" destId="{DAC042E9-2B8C-9049-BF07-3D3A3687843B}" srcOrd="0" destOrd="0" presId="urn:microsoft.com/office/officeart/2005/8/layout/hierarchy3"/>
    <dgm:cxn modelId="{6E3F3E83-72B5-7F40-AB0B-D43D68C31D06}" type="presParOf" srcId="{DAC042E9-2B8C-9049-BF07-3D3A3687843B}" destId="{9BF823E0-9880-4246-8B4E-C77ADC37BE29}" srcOrd="0" destOrd="0" presId="urn:microsoft.com/office/officeart/2005/8/layout/hierarchy3"/>
    <dgm:cxn modelId="{95D6B38A-0184-1B4E-B4E0-D0BD4C1D3620}" type="presParOf" srcId="{DAC042E9-2B8C-9049-BF07-3D3A3687843B}" destId="{92AFB3F8-4FE9-464A-8FB0-945125AE0898}" srcOrd="1" destOrd="0" presId="urn:microsoft.com/office/officeart/2005/8/layout/hierarchy3"/>
    <dgm:cxn modelId="{11FDE2AD-D004-3F4A-8790-6342E86A5E61}" type="presParOf" srcId="{D162740A-7E9A-F54B-B348-F1DE57AA1616}" destId="{1DA1029E-2910-1A4C-8A7D-DBBA1DCAD51B}" srcOrd="1" destOrd="0" presId="urn:microsoft.com/office/officeart/2005/8/layout/hierarchy3"/>
    <dgm:cxn modelId="{E4AAF2DF-5FA8-704A-9C66-5E1D2DCC6236}" type="presParOf" srcId="{1DA1029E-2910-1A4C-8A7D-DBBA1DCAD51B}" destId="{242D4D28-EFF3-234E-8576-5FBAC17D9F98}" srcOrd="0" destOrd="0" presId="urn:microsoft.com/office/officeart/2005/8/layout/hierarchy3"/>
    <dgm:cxn modelId="{1E9FC585-6277-AA41-BC1C-FD0136D820FC}" type="presParOf" srcId="{1DA1029E-2910-1A4C-8A7D-DBBA1DCAD51B}" destId="{5C506BAD-35D6-2A4C-8CC9-E9C81AC05767}" srcOrd="1" destOrd="0" presId="urn:microsoft.com/office/officeart/2005/8/layout/hierarchy3"/>
    <dgm:cxn modelId="{CE213DA6-7F74-B046-A09E-1019B47B2A58}" type="presParOf" srcId="{30FC0E87-315D-7D46-8092-650E73AB0599}" destId="{470F2579-3289-4A4E-B290-8465B970401C}" srcOrd="3" destOrd="0" presId="urn:microsoft.com/office/officeart/2005/8/layout/hierarchy3"/>
    <dgm:cxn modelId="{A570ECED-A90E-C240-B29B-932C6CC4F3CC}" type="presParOf" srcId="{470F2579-3289-4A4E-B290-8465B970401C}" destId="{B9D39A3A-7588-AA47-8EF8-AB3BFB9D3B80}" srcOrd="0" destOrd="0" presId="urn:microsoft.com/office/officeart/2005/8/layout/hierarchy3"/>
    <dgm:cxn modelId="{2E1C8EA3-633E-9041-8796-31988C90B5CA}" type="presParOf" srcId="{B9D39A3A-7588-AA47-8EF8-AB3BFB9D3B80}" destId="{AB26CDC0-6B77-F342-B4D2-CE4A0262C1BA}" srcOrd="0" destOrd="0" presId="urn:microsoft.com/office/officeart/2005/8/layout/hierarchy3"/>
    <dgm:cxn modelId="{BAF3D44C-F7E1-F443-9511-FE49EBC15C0C}" type="presParOf" srcId="{B9D39A3A-7588-AA47-8EF8-AB3BFB9D3B80}" destId="{B9C64AA3-B3D2-714C-8160-3543612C452F}" srcOrd="1" destOrd="0" presId="urn:microsoft.com/office/officeart/2005/8/layout/hierarchy3"/>
    <dgm:cxn modelId="{F7147561-633A-7049-9230-1F858F7F4777}" type="presParOf" srcId="{470F2579-3289-4A4E-B290-8465B970401C}" destId="{C3CD93F0-665E-5243-AEDA-65CA0D0E620C}" srcOrd="1" destOrd="0" presId="urn:microsoft.com/office/officeart/2005/8/layout/hierarchy3"/>
    <dgm:cxn modelId="{4C316031-A303-574B-91F7-BF6437583B61}" type="presParOf" srcId="{C3CD93F0-665E-5243-AEDA-65CA0D0E620C}" destId="{F9900388-D0CE-F640-948F-5F3A4EA6B9BA}" srcOrd="0" destOrd="0" presId="urn:microsoft.com/office/officeart/2005/8/layout/hierarchy3"/>
    <dgm:cxn modelId="{AD1744A6-3201-6B47-957F-DBAC5F7E9C49}" type="presParOf" srcId="{C3CD93F0-665E-5243-AEDA-65CA0D0E620C}" destId="{689F8501-18DC-D44A-9950-FE8EC8C91FE3}" srcOrd="1" destOrd="0" presId="urn:microsoft.com/office/officeart/2005/8/layout/hierarchy3"/>
    <dgm:cxn modelId="{B027C704-4F20-5E4E-8565-FE8CB2F34C13}" type="presParOf" srcId="{30FC0E87-315D-7D46-8092-650E73AB0599}" destId="{E8017C98-1DEA-484C-8AF6-FF179E6D55E8}" srcOrd="4" destOrd="0" presId="urn:microsoft.com/office/officeart/2005/8/layout/hierarchy3"/>
    <dgm:cxn modelId="{AF4DB374-57DC-184A-B555-1E6B3E414035}" type="presParOf" srcId="{E8017C98-1DEA-484C-8AF6-FF179E6D55E8}" destId="{9798FB04-8B7B-6542-9C1D-7C9FAB8DFC50}" srcOrd="0" destOrd="0" presId="urn:microsoft.com/office/officeart/2005/8/layout/hierarchy3"/>
    <dgm:cxn modelId="{6C6E0FE6-F67D-D24F-B06A-A4D4407F22DE}" type="presParOf" srcId="{9798FB04-8B7B-6542-9C1D-7C9FAB8DFC50}" destId="{95232329-31E8-8847-9D49-2691659AEDA4}" srcOrd="0" destOrd="0" presId="urn:microsoft.com/office/officeart/2005/8/layout/hierarchy3"/>
    <dgm:cxn modelId="{9E9BE110-51AF-DE49-AB52-E6F2E3F97EA7}" type="presParOf" srcId="{9798FB04-8B7B-6542-9C1D-7C9FAB8DFC50}" destId="{F220BF2B-9225-774F-AE93-C2F5A22149F3}" srcOrd="1" destOrd="0" presId="urn:microsoft.com/office/officeart/2005/8/layout/hierarchy3"/>
    <dgm:cxn modelId="{29DA928B-DA19-9244-BD3E-A51F8F57AB96}" type="presParOf" srcId="{E8017C98-1DEA-484C-8AF6-FF179E6D55E8}" destId="{88C3B882-F0B5-9743-A179-F12C85DA5F0A}" srcOrd="1" destOrd="0" presId="urn:microsoft.com/office/officeart/2005/8/layout/hierarchy3"/>
    <dgm:cxn modelId="{CAF0DC30-2012-0847-9CA6-7866F44DFBBC}" type="presParOf" srcId="{88C3B882-F0B5-9743-A179-F12C85DA5F0A}" destId="{23B5A756-74D0-BD4E-92A8-882562E05422}" srcOrd="0" destOrd="0" presId="urn:microsoft.com/office/officeart/2005/8/layout/hierarchy3"/>
    <dgm:cxn modelId="{0F5A1E50-A3AE-C44A-B35E-D98D259B560D}" type="presParOf" srcId="{88C3B882-F0B5-9743-A179-F12C85DA5F0A}" destId="{F5DEFDA3-EB03-ED4B-AFFD-9093874B7D10}" srcOrd="1" destOrd="0" presId="urn:microsoft.com/office/officeart/2005/8/layout/hierarchy3"/>
    <dgm:cxn modelId="{B9DEA62F-5193-1045-9D76-1D369584202C}" type="presParOf" srcId="{30FC0E87-315D-7D46-8092-650E73AB0599}" destId="{9CB954CD-0269-4E41-800A-37ECC38E5DD3}" srcOrd="5" destOrd="0" presId="urn:microsoft.com/office/officeart/2005/8/layout/hierarchy3"/>
    <dgm:cxn modelId="{89D0D81A-A33B-E64B-9D10-6027DE6F7360}" type="presParOf" srcId="{9CB954CD-0269-4E41-800A-37ECC38E5DD3}" destId="{9B8F9F27-5ADF-354D-808B-81BD95ECBA13}" srcOrd="0" destOrd="0" presId="urn:microsoft.com/office/officeart/2005/8/layout/hierarchy3"/>
    <dgm:cxn modelId="{ACB28701-7CD4-D946-AAB0-02CB9A29EDD0}" type="presParOf" srcId="{9B8F9F27-5ADF-354D-808B-81BD95ECBA13}" destId="{35EF99BC-D17C-5B40-A205-69586D0ECD2B}" srcOrd="0" destOrd="0" presId="urn:microsoft.com/office/officeart/2005/8/layout/hierarchy3"/>
    <dgm:cxn modelId="{DD4DD261-3D40-C048-A6CB-1794CF46E71C}" type="presParOf" srcId="{9B8F9F27-5ADF-354D-808B-81BD95ECBA13}" destId="{E04590BB-CAE7-4F42-B995-BD4ADA7D9246}" srcOrd="1" destOrd="0" presId="urn:microsoft.com/office/officeart/2005/8/layout/hierarchy3"/>
    <dgm:cxn modelId="{A9694CE5-CA78-C543-B315-72F962DF48A9}" type="presParOf" srcId="{9CB954CD-0269-4E41-800A-37ECC38E5DD3}" destId="{1F50D25D-4A49-D140-9EDF-22F9EB7FDCC3}" srcOrd="1" destOrd="0" presId="urn:microsoft.com/office/officeart/2005/8/layout/hierarchy3"/>
    <dgm:cxn modelId="{9E18D194-CB75-1647-A962-C8FABE33F254}" type="presParOf" srcId="{1F50D25D-4A49-D140-9EDF-22F9EB7FDCC3}" destId="{000DFCE3-7363-4348-9984-EC9A1715E6CB}" srcOrd="0" destOrd="0" presId="urn:microsoft.com/office/officeart/2005/8/layout/hierarchy3"/>
    <dgm:cxn modelId="{BD147DA5-44B0-BB4B-AD98-C77C5D6FFC68}" type="presParOf" srcId="{1F50D25D-4A49-D140-9EDF-22F9EB7FDCC3}" destId="{3FC04752-D78B-FF4F-BF04-351F9EA0082C}"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1F856-2089-854C-A736-6DF38C52531F}">
      <dsp:nvSpPr>
        <dsp:cNvPr id="0" name=""/>
        <dsp:cNvSpPr/>
      </dsp:nvSpPr>
      <dsp:spPr>
        <a:xfrm>
          <a:off x="764290" y="0"/>
          <a:ext cx="1752109" cy="105126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_tradnl" sz="1700" kern="1200" dirty="0" smtClean="0"/>
            <a:t>Objetivos</a:t>
          </a:r>
          <a:endParaRPr lang="es-ES_tradnl" sz="1700" kern="1200" dirty="0"/>
        </a:p>
      </dsp:txBody>
      <dsp:txXfrm>
        <a:off x="764290" y="0"/>
        <a:ext cx="1752109" cy="1051265"/>
      </dsp:txXfrm>
    </dsp:sp>
    <dsp:sp modelId="{B21F71C9-4DF5-B94E-89E4-083272126E5C}">
      <dsp:nvSpPr>
        <dsp:cNvPr id="0" name=""/>
        <dsp:cNvSpPr/>
      </dsp:nvSpPr>
      <dsp:spPr>
        <a:xfrm>
          <a:off x="2691610" y="490"/>
          <a:ext cx="1752109" cy="105126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_tradnl" sz="1700" kern="1200" dirty="0" smtClean="0"/>
            <a:t>Audiencia</a:t>
          </a:r>
          <a:endParaRPr lang="es-ES_tradnl" sz="1700" kern="1200" dirty="0"/>
        </a:p>
      </dsp:txBody>
      <dsp:txXfrm>
        <a:off x="2691610" y="490"/>
        <a:ext cx="1752109" cy="1051265"/>
      </dsp:txXfrm>
    </dsp:sp>
    <dsp:sp modelId="{6034BFC3-8D6D-B349-9137-ED8B345307F5}">
      <dsp:nvSpPr>
        <dsp:cNvPr id="0" name=""/>
        <dsp:cNvSpPr/>
      </dsp:nvSpPr>
      <dsp:spPr>
        <a:xfrm>
          <a:off x="764290" y="1226967"/>
          <a:ext cx="1752109" cy="105126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_tradnl" sz="1700" kern="1200" dirty="0" smtClean="0"/>
            <a:t>Mensajes Clave</a:t>
          </a:r>
          <a:endParaRPr lang="es-ES_tradnl" sz="1700" kern="1200" dirty="0"/>
        </a:p>
      </dsp:txBody>
      <dsp:txXfrm>
        <a:off x="764290" y="1226967"/>
        <a:ext cx="1752109" cy="1051265"/>
      </dsp:txXfrm>
    </dsp:sp>
    <dsp:sp modelId="{4CE2780E-F953-CF41-9888-38A3DA74E5C8}">
      <dsp:nvSpPr>
        <dsp:cNvPr id="0" name=""/>
        <dsp:cNvSpPr/>
      </dsp:nvSpPr>
      <dsp:spPr>
        <a:xfrm>
          <a:off x="2691610" y="1226967"/>
          <a:ext cx="1752109" cy="105126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_tradnl" sz="1700" kern="1200" dirty="0" smtClean="0">
              <a:solidFill>
                <a:schemeClr val="tx1"/>
              </a:solidFill>
            </a:rPr>
            <a:t>Recursos</a:t>
          </a:r>
          <a:endParaRPr lang="es-ES_tradnl" sz="1700" kern="1200" dirty="0">
            <a:solidFill>
              <a:schemeClr val="tx1"/>
            </a:solidFill>
          </a:endParaRPr>
        </a:p>
      </dsp:txBody>
      <dsp:txXfrm>
        <a:off x="2691610" y="1226967"/>
        <a:ext cx="1752109" cy="1051265"/>
      </dsp:txXfrm>
    </dsp:sp>
    <dsp:sp modelId="{C93B71C5-9CCE-D847-A9BE-40FC0BDE5334}">
      <dsp:nvSpPr>
        <dsp:cNvPr id="0" name=""/>
        <dsp:cNvSpPr/>
      </dsp:nvSpPr>
      <dsp:spPr>
        <a:xfrm>
          <a:off x="1727950" y="2453443"/>
          <a:ext cx="1752109" cy="105126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_tradnl" sz="1700" kern="1200" dirty="0" smtClean="0"/>
            <a:t>Responsabilidades</a:t>
          </a:r>
          <a:endParaRPr lang="es-ES_tradnl" sz="1700" kern="1200" dirty="0"/>
        </a:p>
      </dsp:txBody>
      <dsp:txXfrm>
        <a:off x="1727950" y="2453443"/>
        <a:ext cx="1752109" cy="10512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EECE0-0820-544B-8560-426D1C064CB1}">
      <dsp:nvSpPr>
        <dsp:cNvPr id="0" name=""/>
        <dsp:cNvSpPr/>
      </dsp:nvSpPr>
      <dsp:spPr>
        <a:xfrm>
          <a:off x="7487" y="957567"/>
          <a:ext cx="1206624" cy="6033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_tradnl" sz="1600" kern="1200" dirty="0" smtClean="0"/>
            <a:t>Objetivos y audiencia</a:t>
          </a:r>
          <a:endParaRPr lang="es-ES_tradnl" sz="1600" kern="1200" dirty="0"/>
        </a:p>
      </dsp:txBody>
      <dsp:txXfrm>
        <a:off x="25157" y="975237"/>
        <a:ext cx="1171284" cy="567972"/>
      </dsp:txXfrm>
    </dsp:sp>
    <dsp:sp modelId="{5430B044-33CD-F043-ACD7-4481377B12C0}">
      <dsp:nvSpPr>
        <dsp:cNvPr id="0" name=""/>
        <dsp:cNvSpPr/>
      </dsp:nvSpPr>
      <dsp:spPr>
        <a:xfrm>
          <a:off x="128150" y="1560879"/>
          <a:ext cx="120662" cy="452484"/>
        </a:xfrm>
        <a:custGeom>
          <a:avLst/>
          <a:gdLst/>
          <a:ahLst/>
          <a:cxnLst/>
          <a:rect l="0" t="0" r="0" b="0"/>
          <a:pathLst>
            <a:path>
              <a:moveTo>
                <a:pt x="0" y="0"/>
              </a:moveTo>
              <a:lnTo>
                <a:pt x="0" y="452484"/>
              </a:lnTo>
              <a:lnTo>
                <a:pt x="120662" y="4524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509706-5E7E-554D-B804-65CB9139816A}">
      <dsp:nvSpPr>
        <dsp:cNvPr id="0" name=""/>
        <dsp:cNvSpPr/>
      </dsp:nvSpPr>
      <dsp:spPr>
        <a:xfrm>
          <a:off x="248812" y="1711708"/>
          <a:ext cx="965299" cy="60331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s-ES_tradnl" sz="1300" kern="1200" dirty="0" smtClean="0"/>
            <a:t>Definir</a:t>
          </a:r>
          <a:endParaRPr lang="es-ES_tradnl" sz="1300" kern="1200" dirty="0"/>
        </a:p>
      </dsp:txBody>
      <dsp:txXfrm>
        <a:off x="266482" y="1729378"/>
        <a:ext cx="929959" cy="567972"/>
      </dsp:txXfrm>
    </dsp:sp>
    <dsp:sp modelId="{C762992B-B049-5046-AD28-51877EF0EC64}">
      <dsp:nvSpPr>
        <dsp:cNvPr id="0" name=""/>
        <dsp:cNvSpPr/>
      </dsp:nvSpPr>
      <dsp:spPr>
        <a:xfrm>
          <a:off x="1515767" y="957567"/>
          <a:ext cx="1206624" cy="6033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_tradnl" sz="1600" kern="1200" dirty="0" smtClean="0"/>
            <a:t>Plataforma</a:t>
          </a:r>
          <a:endParaRPr lang="es-ES_tradnl" sz="1600" kern="1200" dirty="0"/>
        </a:p>
      </dsp:txBody>
      <dsp:txXfrm>
        <a:off x="1533437" y="975237"/>
        <a:ext cx="1171284" cy="567972"/>
      </dsp:txXfrm>
    </dsp:sp>
    <dsp:sp modelId="{C959CFEA-E3C8-9142-887B-F0FA65BC8C06}">
      <dsp:nvSpPr>
        <dsp:cNvPr id="0" name=""/>
        <dsp:cNvSpPr/>
      </dsp:nvSpPr>
      <dsp:spPr>
        <a:xfrm>
          <a:off x="1636430" y="1560879"/>
          <a:ext cx="120662" cy="452484"/>
        </a:xfrm>
        <a:custGeom>
          <a:avLst/>
          <a:gdLst/>
          <a:ahLst/>
          <a:cxnLst/>
          <a:rect l="0" t="0" r="0" b="0"/>
          <a:pathLst>
            <a:path>
              <a:moveTo>
                <a:pt x="0" y="0"/>
              </a:moveTo>
              <a:lnTo>
                <a:pt x="0" y="452484"/>
              </a:lnTo>
              <a:lnTo>
                <a:pt x="120662" y="4524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9CF8C4-71C3-AE42-BC0C-F05A76B3DFEA}">
      <dsp:nvSpPr>
        <dsp:cNvPr id="0" name=""/>
        <dsp:cNvSpPr/>
      </dsp:nvSpPr>
      <dsp:spPr>
        <a:xfrm>
          <a:off x="1757092" y="1711708"/>
          <a:ext cx="965299" cy="60331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s-ES_tradnl" sz="1300" kern="1200" dirty="0" smtClean="0"/>
            <a:t>Identificar</a:t>
          </a:r>
          <a:endParaRPr lang="es-ES_tradnl" sz="1300" kern="1200" dirty="0"/>
        </a:p>
      </dsp:txBody>
      <dsp:txXfrm>
        <a:off x="1774762" y="1729378"/>
        <a:ext cx="929959" cy="567972"/>
      </dsp:txXfrm>
    </dsp:sp>
    <dsp:sp modelId="{9BF823E0-9880-4246-8B4E-C77ADC37BE29}">
      <dsp:nvSpPr>
        <dsp:cNvPr id="0" name=""/>
        <dsp:cNvSpPr/>
      </dsp:nvSpPr>
      <dsp:spPr>
        <a:xfrm>
          <a:off x="3024047" y="957567"/>
          <a:ext cx="1206624" cy="6033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_tradnl" sz="1600" kern="1200" dirty="0" smtClean="0"/>
            <a:t>Problemática</a:t>
          </a:r>
          <a:endParaRPr lang="es-ES_tradnl" sz="1600" kern="1200" dirty="0"/>
        </a:p>
      </dsp:txBody>
      <dsp:txXfrm>
        <a:off x="3041717" y="975237"/>
        <a:ext cx="1171284" cy="567972"/>
      </dsp:txXfrm>
    </dsp:sp>
    <dsp:sp modelId="{242D4D28-EFF3-234E-8576-5FBAC17D9F98}">
      <dsp:nvSpPr>
        <dsp:cNvPr id="0" name=""/>
        <dsp:cNvSpPr/>
      </dsp:nvSpPr>
      <dsp:spPr>
        <a:xfrm>
          <a:off x="3144710" y="1560879"/>
          <a:ext cx="120662" cy="452484"/>
        </a:xfrm>
        <a:custGeom>
          <a:avLst/>
          <a:gdLst/>
          <a:ahLst/>
          <a:cxnLst/>
          <a:rect l="0" t="0" r="0" b="0"/>
          <a:pathLst>
            <a:path>
              <a:moveTo>
                <a:pt x="0" y="0"/>
              </a:moveTo>
              <a:lnTo>
                <a:pt x="0" y="452484"/>
              </a:lnTo>
              <a:lnTo>
                <a:pt x="120662" y="4524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506BAD-35D6-2A4C-8CC9-E9C81AC05767}">
      <dsp:nvSpPr>
        <dsp:cNvPr id="0" name=""/>
        <dsp:cNvSpPr/>
      </dsp:nvSpPr>
      <dsp:spPr>
        <a:xfrm>
          <a:off x="3265372" y="1711708"/>
          <a:ext cx="965299" cy="60331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s-ES_tradnl" sz="1300" kern="1200" dirty="0" smtClean="0"/>
            <a:t>Plantear</a:t>
          </a:r>
          <a:endParaRPr lang="es-ES_tradnl" sz="1300" kern="1200" dirty="0"/>
        </a:p>
      </dsp:txBody>
      <dsp:txXfrm>
        <a:off x="3283042" y="1729378"/>
        <a:ext cx="929959" cy="567972"/>
      </dsp:txXfrm>
    </dsp:sp>
    <dsp:sp modelId="{AB26CDC0-6B77-F342-B4D2-CE4A0262C1BA}">
      <dsp:nvSpPr>
        <dsp:cNvPr id="0" name=""/>
        <dsp:cNvSpPr/>
      </dsp:nvSpPr>
      <dsp:spPr>
        <a:xfrm>
          <a:off x="4532328" y="957567"/>
          <a:ext cx="1206624" cy="6033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_tradnl" sz="1600" i="1" kern="1200" dirty="0" err="1" smtClean="0"/>
            <a:t>Insights</a:t>
          </a:r>
          <a:endParaRPr lang="es-ES_tradnl" sz="1600" i="1" kern="1200" dirty="0"/>
        </a:p>
      </dsp:txBody>
      <dsp:txXfrm>
        <a:off x="4549998" y="975237"/>
        <a:ext cx="1171284" cy="567972"/>
      </dsp:txXfrm>
    </dsp:sp>
    <dsp:sp modelId="{F9900388-D0CE-F640-948F-5F3A4EA6B9BA}">
      <dsp:nvSpPr>
        <dsp:cNvPr id="0" name=""/>
        <dsp:cNvSpPr/>
      </dsp:nvSpPr>
      <dsp:spPr>
        <a:xfrm>
          <a:off x="4652990" y="1560879"/>
          <a:ext cx="120662" cy="452484"/>
        </a:xfrm>
        <a:custGeom>
          <a:avLst/>
          <a:gdLst/>
          <a:ahLst/>
          <a:cxnLst/>
          <a:rect l="0" t="0" r="0" b="0"/>
          <a:pathLst>
            <a:path>
              <a:moveTo>
                <a:pt x="0" y="0"/>
              </a:moveTo>
              <a:lnTo>
                <a:pt x="0" y="452484"/>
              </a:lnTo>
              <a:lnTo>
                <a:pt x="120662" y="4524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9F8501-18DC-D44A-9950-FE8EC8C91FE3}">
      <dsp:nvSpPr>
        <dsp:cNvPr id="0" name=""/>
        <dsp:cNvSpPr/>
      </dsp:nvSpPr>
      <dsp:spPr>
        <a:xfrm>
          <a:off x="4773652" y="1711708"/>
          <a:ext cx="965299" cy="60331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s-ES_tradnl" sz="1300" kern="1200" dirty="0" smtClean="0"/>
            <a:t>Información sobre la audiencia</a:t>
          </a:r>
          <a:endParaRPr lang="es-ES_tradnl" sz="1300" kern="1200" dirty="0"/>
        </a:p>
      </dsp:txBody>
      <dsp:txXfrm>
        <a:off x="4791322" y="1729378"/>
        <a:ext cx="929959" cy="567972"/>
      </dsp:txXfrm>
    </dsp:sp>
    <dsp:sp modelId="{95232329-31E8-8847-9D49-2691659AEDA4}">
      <dsp:nvSpPr>
        <dsp:cNvPr id="0" name=""/>
        <dsp:cNvSpPr/>
      </dsp:nvSpPr>
      <dsp:spPr>
        <a:xfrm>
          <a:off x="6040608" y="957567"/>
          <a:ext cx="1206624" cy="6033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_tradnl" sz="1600" kern="1200" dirty="0" smtClean="0"/>
            <a:t>Concepto</a:t>
          </a:r>
          <a:endParaRPr lang="es-ES_tradnl" sz="1600" kern="1200" dirty="0"/>
        </a:p>
      </dsp:txBody>
      <dsp:txXfrm>
        <a:off x="6058278" y="975237"/>
        <a:ext cx="1171284" cy="567972"/>
      </dsp:txXfrm>
    </dsp:sp>
    <dsp:sp modelId="{23B5A756-74D0-BD4E-92A8-882562E05422}">
      <dsp:nvSpPr>
        <dsp:cNvPr id="0" name=""/>
        <dsp:cNvSpPr/>
      </dsp:nvSpPr>
      <dsp:spPr>
        <a:xfrm>
          <a:off x="6161270" y="1560879"/>
          <a:ext cx="120662" cy="452484"/>
        </a:xfrm>
        <a:custGeom>
          <a:avLst/>
          <a:gdLst/>
          <a:ahLst/>
          <a:cxnLst/>
          <a:rect l="0" t="0" r="0" b="0"/>
          <a:pathLst>
            <a:path>
              <a:moveTo>
                <a:pt x="0" y="0"/>
              </a:moveTo>
              <a:lnTo>
                <a:pt x="0" y="452484"/>
              </a:lnTo>
              <a:lnTo>
                <a:pt x="120662" y="4524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DEFDA3-EB03-ED4B-AFFD-9093874B7D10}">
      <dsp:nvSpPr>
        <dsp:cNvPr id="0" name=""/>
        <dsp:cNvSpPr/>
      </dsp:nvSpPr>
      <dsp:spPr>
        <a:xfrm>
          <a:off x="6281932" y="1711708"/>
          <a:ext cx="965299" cy="60331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s-ES_tradnl" sz="1300" kern="1200" dirty="0" smtClean="0"/>
            <a:t>Solución a la problemática</a:t>
          </a:r>
          <a:endParaRPr lang="es-ES_tradnl" sz="1300" kern="1200" dirty="0"/>
        </a:p>
      </dsp:txBody>
      <dsp:txXfrm>
        <a:off x="6299602" y="1729378"/>
        <a:ext cx="929959" cy="567972"/>
      </dsp:txXfrm>
    </dsp:sp>
    <dsp:sp modelId="{35EF99BC-D17C-5B40-A205-69586D0ECD2B}">
      <dsp:nvSpPr>
        <dsp:cNvPr id="0" name=""/>
        <dsp:cNvSpPr/>
      </dsp:nvSpPr>
      <dsp:spPr>
        <a:xfrm>
          <a:off x="7548888" y="957567"/>
          <a:ext cx="1206624" cy="6033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_tradnl" sz="1600" kern="1200" dirty="0" smtClean="0"/>
            <a:t>Creatividad</a:t>
          </a:r>
          <a:endParaRPr lang="es-ES_tradnl" sz="1600" kern="1200" dirty="0"/>
        </a:p>
      </dsp:txBody>
      <dsp:txXfrm>
        <a:off x="7566558" y="975237"/>
        <a:ext cx="1171284" cy="567972"/>
      </dsp:txXfrm>
    </dsp:sp>
    <dsp:sp modelId="{000DFCE3-7363-4348-9984-EC9A1715E6CB}">
      <dsp:nvSpPr>
        <dsp:cNvPr id="0" name=""/>
        <dsp:cNvSpPr/>
      </dsp:nvSpPr>
      <dsp:spPr>
        <a:xfrm>
          <a:off x="7669550" y="1560879"/>
          <a:ext cx="120662" cy="452484"/>
        </a:xfrm>
        <a:custGeom>
          <a:avLst/>
          <a:gdLst/>
          <a:ahLst/>
          <a:cxnLst/>
          <a:rect l="0" t="0" r="0" b="0"/>
          <a:pathLst>
            <a:path>
              <a:moveTo>
                <a:pt x="0" y="0"/>
              </a:moveTo>
              <a:lnTo>
                <a:pt x="0" y="452484"/>
              </a:lnTo>
              <a:lnTo>
                <a:pt x="120662" y="4524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C04752-D78B-FF4F-BF04-351F9EA0082C}">
      <dsp:nvSpPr>
        <dsp:cNvPr id="0" name=""/>
        <dsp:cNvSpPr/>
      </dsp:nvSpPr>
      <dsp:spPr>
        <a:xfrm>
          <a:off x="7790212" y="1711708"/>
          <a:ext cx="965299" cy="60331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s-ES_tradnl" sz="1300" kern="1200" dirty="0" smtClean="0"/>
            <a:t>Ideas y producción</a:t>
          </a:r>
          <a:endParaRPr lang="es-ES_tradnl" sz="1300" kern="1200" dirty="0"/>
        </a:p>
      </dsp:txBody>
      <dsp:txXfrm>
        <a:off x="7807882" y="1729378"/>
        <a:ext cx="929959" cy="56797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4D9E48-5E7F-D24C-87D5-695B18367D24}" type="datetimeFigureOut">
              <a:rPr lang="en-US" smtClean="0"/>
              <a:t>5/4/20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CB10C2-C6DD-5A4A-BF1B-B012B8BA4284}" type="slidenum">
              <a:rPr lang="en-US" smtClean="0"/>
              <a:t>‹Nr.›</a:t>
            </a:fld>
            <a:endParaRPr lang="en-US"/>
          </a:p>
        </p:txBody>
      </p:sp>
    </p:spTree>
    <p:extLst>
      <p:ext uri="{BB962C8B-B14F-4D97-AF65-F5344CB8AC3E}">
        <p14:creationId xmlns:p14="http://schemas.microsoft.com/office/powerpoint/2010/main" val="3097975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6357CE-B3EB-1B4A-84E5-C1E2DF427ABD}" type="datetimeFigureOut">
              <a:rPr lang="en-US" smtClean="0"/>
              <a:t>5/4/20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A558B-E4E9-A94A-B9C1-029E46A76ABA}" type="slidenum">
              <a:rPr lang="en-US" smtClean="0"/>
              <a:t>‹Nr.›</a:t>
            </a:fld>
            <a:endParaRPr lang="en-US"/>
          </a:p>
        </p:txBody>
      </p:sp>
    </p:spTree>
    <p:extLst>
      <p:ext uri="{BB962C8B-B14F-4D97-AF65-F5344CB8AC3E}">
        <p14:creationId xmlns:p14="http://schemas.microsoft.com/office/powerpoint/2010/main" val="3068937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824A558B-E4E9-A94A-B9C1-029E46A76ABA}" type="slidenum">
              <a:rPr lang="en-US" smtClean="0"/>
              <a:t>2</a:t>
            </a:fld>
            <a:endParaRPr lang="en-US"/>
          </a:p>
        </p:txBody>
      </p:sp>
    </p:spTree>
    <p:extLst>
      <p:ext uri="{BB962C8B-B14F-4D97-AF65-F5344CB8AC3E}">
        <p14:creationId xmlns:p14="http://schemas.microsoft.com/office/powerpoint/2010/main" val="463374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baseline="0" dirty="0" smtClean="0"/>
          </a:p>
        </p:txBody>
      </p:sp>
      <p:sp>
        <p:nvSpPr>
          <p:cNvPr id="4" name="Marcador de número de diapositiva 3"/>
          <p:cNvSpPr>
            <a:spLocks noGrp="1"/>
          </p:cNvSpPr>
          <p:nvPr>
            <p:ph type="sldNum" sz="quarter" idx="10"/>
          </p:nvPr>
        </p:nvSpPr>
        <p:spPr/>
        <p:txBody>
          <a:bodyPr/>
          <a:lstStyle/>
          <a:p>
            <a:fld id="{6E7CD31D-9513-6E43-BFF5-6311283786E0}" type="slidenum">
              <a:rPr lang="es-ES_tradnl" smtClean="0"/>
              <a:t>6</a:t>
            </a:fld>
            <a:endParaRPr lang="es-ES_tradnl"/>
          </a:p>
        </p:txBody>
      </p:sp>
    </p:spTree>
    <p:extLst>
      <p:ext uri="{BB962C8B-B14F-4D97-AF65-F5344CB8AC3E}">
        <p14:creationId xmlns:p14="http://schemas.microsoft.com/office/powerpoint/2010/main" val="643255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smtClean="0"/>
              <a:t>Dejar de hablarse entre </a:t>
            </a:r>
            <a:r>
              <a:rPr lang="es-ES_tradnl" dirty="0" err="1" smtClean="0"/>
              <a:t>ONGs</a:t>
            </a:r>
            <a:r>
              <a:rPr lang="mr-IN" dirty="0" smtClean="0"/>
              <a:t>…</a:t>
            </a:r>
            <a:r>
              <a:rPr lang="es-ES" dirty="0" smtClean="0"/>
              <a:t> Reiterar </a:t>
            </a:r>
            <a:r>
              <a:rPr lang="es-ES" dirty="0" err="1" smtClean="0"/>
              <a:t>insights</a:t>
            </a:r>
            <a:r>
              <a:rPr lang="es-ES" dirty="0" smtClean="0"/>
              <a:t>. ¿dónde</a:t>
            </a:r>
            <a:endParaRPr lang="es-ES_tradnl" dirty="0"/>
          </a:p>
        </p:txBody>
      </p:sp>
      <p:sp>
        <p:nvSpPr>
          <p:cNvPr id="4" name="Marcador de número de diapositiva 3"/>
          <p:cNvSpPr>
            <a:spLocks noGrp="1"/>
          </p:cNvSpPr>
          <p:nvPr>
            <p:ph type="sldNum" sz="quarter" idx="10"/>
          </p:nvPr>
        </p:nvSpPr>
        <p:spPr/>
        <p:txBody>
          <a:bodyPr/>
          <a:lstStyle/>
          <a:p>
            <a:fld id="{6E7CD31D-9513-6E43-BFF5-6311283786E0}" type="slidenum">
              <a:rPr lang="es-ES_tradnl" smtClean="0"/>
              <a:t>30</a:t>
            </a:fld>
            <a:endParaRPr lang="es-ES_tradnl"/>
          </a:p>
        </p:txBody>
      </p:sp>
    </p:spTree>
    <p:extLst>
      <p:ext uri="{BB962C8B-B14F-4D97-AF65-F5344CB8AC3E}">
        <p14:creationId xmlns:p14="http://schemas.microsoft.com/office/powerpoint/2010/main" val="334310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6E7CD31D-9513-6E43-BFF5-6311283786E0}" type="slidenum">
              <a:rPr lang="es-ES_tradnl" smtClean="0"/>
              <a:t>31</a:t>
            </a:fld>
            <a:endParaRPr lang="es-ES_tradnl"/>
          </a:p>
        </p:txBody>
      </p:sp>
    </p:spTree>
    <p:extLst>
      <p:ext uri="{BB962C8B-B14F-4D97-AF65-F5344CB8AC3E}">
        <p14:creationId xmlns:p14="http://schemas.microsoft.com/office/powerpoint/2010/main" val="1075116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6E7CD31D-9513-6E43-BFF5-6311283786E0}" type="slidenum">
              <a:rPr lang="es-ES_tradnl" smtClean="0"/>
              <a:t>32</a:t>
            </a:fld>
            <a:endParaRPr lang="es-ES_tradnl"/>
          </a:p>
        </p:txBody>
      </p:sp>
    </p:spTree>
    <p:extLst>
      <p:ext uri="{BB962C8B-B14F-4D97-AF65-F5344CB8AC3E}">
        <p14:creationId xmlns:p14="http://schemas.microsoft.com/office/powerpoint/2010/main" val="679363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smtClean="0"/>
              <a:t>Dejar de hablarse entre </a:t>
            </a:r>
            <a:r>
              <a:rPr lang="es-ES_tradnl" dirty="0" err="1" smtClean="0"/>
              <a:t>ONGs</a:t>
            </a:r>
            <a:r>
              <a:rPr lang="mr-IN" dirty="0" smtClean="0"/>
              <a:t>…</a:t>
            </a:r>
            <a:r>
              <a:rPr lang="es-ES" dirty="0" smtClean="0"/>
              <a:t> Reiterar </a:t>
            </a:r>
            <a:r>
              <a:rPr lang="es-ES" dirty="0" err="1" smtClean="0"/>
              <a:t>insights</a:t>
            </a:r>
            <a:r>
              <a:rPr lang="es-ES" dirty="0" smtClean="0"/>
              <a:t>. ¿dónde</a:t>
            </a:r>
            <a:endParaRPr lang="es-ES_tradnl" dirty="0"/>
          </a:p>
        </p:txBody>
      </p:sp>
      <p:sp>
        <p:nvSpPr>
          <p:cNvPr id="4" name="Marcador de número de diapositiva 3"/>
          <p:cNvSpPr>
            <a:spLocks noGrp="1"/>
          </p:cNvSpPr>
          <p:nvPr>
            <p:ph type="sldNum" sz="quarter" idx="10"/>
          </p:nvPr>
        </p:nvSpPr>
        <p:spPr/>
        <p:txBody>
          <a:bodyPr/>
          <a:lstStyle/>
          <a:p>
            <a:fld id="{6E7CD31D-9513-6E43-BFF5-6311283786E0}" type="slidenum">
              <a:rPr lang="es-ES_tradnl" smtClean="0"/>
              <a:t>33</a:t>
            </a:fld>
            <a:endParaRPr lang="es-ES_tradnl"/>
          </a:p>
        </p:txBody>
      </p:sp>
    </p:spTree>
    <p:extLst>
      <p:ext uri="{BB962C8B-B14F-4D97-AF65-F5344CB8AC3E}">
        <p14:creationId xmlns:p14="http://schemas.microsoft.com/office/powerpoint/2010/main" val="1988782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smtClean="0"/>
              <a:t>Se le puede</a:t>
            </a:r>
            <a:r>
              <a:rPr lang="es-ES_tradnl" baseline="0" dirty="0" smtClean="0"/>
              <a:t> ir agregando más información como resultados que tuvo.</a:t>
            </a:r>
            <a:endParaRPr lang="es-ES_tradnl" dirty="0"/>
          </a:p>
        </p:txBody>
      </p:sp>
      <p:sp>
        <p:nvSpPr>
          <p:cNvPr id="4" name="Marcador de número de diapositiva 3"/>
          <p:cNvSpPr>
            <a:spLocks noGrp="1"/>
          </p:cNvSpPr>
          <p:nvPr>
            <p:ph type="sldNum" sz="quarter" idx="10"/>
          </p:nvPr>
        </p:nvSpPr>
        <p:spPr/>
        <p:txBody>
          <a:bodyPr/>
          <a:lstStyle/>
          <a:p>
            <a:fld id="{6E7CD31D-9513-6E43-BFF5-6311283786E0}" type="slidenum">
              <a:rPr lang="es-ES_tradnl" smtClean="0"/>
              <a:t>34</a:t>
            </a:fld>
            <a:endParaRPr lang="es-ES_tradnl"/>
          </a:p>
        </p:txBody>
      </p:sp>
    </p:spTree>
    <p:extLst>
      <p:ext uri="{BB962C8B-B14F-4D97-AF65-F5344CB8AC3E}">
        <p14:creationId xmlns:p14="http://schemas.microsoft.com/office/powerpoint/2010/main" val="1156432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6E7CD31D-9513-6E43-BFF5-6311283786E0}" type="slidenum">
              <a:rPr lang="es-ES_tradnl" smtClean="0"/>
              <a:t>40</a:t>
            </a:fld>
            <a:endParaRPr lang="es-ES_tradnl"/>
          </a:p>
        </p:txBody>
      </p:sp>
    </p:spTree>
    <p:extLst>
      <p:ext uri="{BB962C8B-B14F-4D97-AF65-F5344CB8AC3E}">
        <p14:creationId xmlns:p14="http://schemas.microsoft.com/office/powerpoint/2010/main" val="890246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17"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l="2241" b="2241"/>
          <a:stretch/>
        </p:blipFill>
        <p:spPr>
          <a:xfrm>
            <a:off x="152400" y="152399"/>
            <a:ext cx="8839200" cy="6555326"/>
          </a:xfrm>
          <a:prstGeom prst="rect">
            <a:avLst/>
          </a:prstGeom>
          <a:solidFill>
            <a:srgbClr val="CFCDC9"/>
          </a:solidFill>
        </p:spPr>
      </p:pic>
      <p:sp>
        <p:nvSpPr>
          <p:cNvPr id="12" name="Title 1"/>
          <p:cNvSpPr>
            <a:spLocks noGrp="1"/>
          </p:cNvSpPr>
          <p:nvPr>
            <p:ph type="ctrTitle" hasCustomPrompt="1"/>
          </p:nvPr>
        </p:nvSpPr>
        <p:spPr>
          <a:xfrm>
            <a:off x="685800" y="2133600"/>
            <a:ext cx="5486400" cy="1600200"/>
          </a:xfrm>
          <a:effectLst>
            <a:outerShdw blurRad="254000" dir="2700000" algn="tl" rotWithShape="0">
              <a:srgbClr val="000000">
                <a:alpha val="20000"/>
              </a:srgbClr>
            </a:outerShdw>
          </a:effectLst>
        </p:spPr>
        <p:txBody>
          <a:bodyPr anchor="b" anchorCtr="0">
            <a:normAutofit/>
          </a:bodyPr>
          <a:lstStyle>
            <a:lvl1pPr>
              <a:defRPr sz="3200">
                <a:solidFill>
                  <a:schemeClr val="bg1"/>
                </a:solidFill>
              </a:defRPr>
            </a:lvl1pPr>
          </a:lstStyle>
          <a:p>
            <a:r>
              <a:rPr lang="en-US" dirty="0" smtClean="0"/>
              <a:t>CLICK TO EDIT MASTER TITLE STYLE</a:t>
            </a:r>
            <a:endParaRPr lang="en-US" dirty="0"/>
          </a:p>
        </p:txBody>
      </p:sp>
      <p:sp>
        <p:nvSpPr>
          <p:cNvPr id="13" name="Subtitle 2"/>
          <p:cNvSpPr>
            <a:spLocks noGrp="1"/>
          </p:cNvSpPr>
          <p:nvPr>
            <p:ph type="subTitle" idx="1" hasCustomPrompt="1"/>
          </p:nvPr>
        </p:nvSpPr>
        <p:spPr>
          <a:xfrm>
            <a:off x="685800" y="4114800"/>
            <a:ext cx="3429000" cy="1600200"/>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4" name="Straight Connector 13"/>
          <p:cNvCxnSpPr/>
          <p:nvPr userDrawn="1"/>
        </p:nvCxnSpPr>
        <p:spPr>
          <a:xfrm>
            <a:off x="762000" y="3886200"/>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522" y="685800"/>
            <a:ext cx="1813366" cy="544010"/>
          </a:xfrm>
          <a:prstGeom prst="rect">
            <a:avLst/>
          </a:prstGeom>
          <a:effectLst>
            <a:outerShdw blurRad="254000" dir="2700000" algn="tl" rotWithShape="0">
              <a:srgbClr val="000000">
                <a:alpha val="20000"/>
              </a:srgbClr>
            </a:outerShdw>
          </a:effectLst>
        </p:spPr>
      </p:pic>
      <p:sp>
        <p:nvSpPr>
          <p:cNvPr id="18" name="Rounded Rectangle 17"/>
          <p:cNvSpPr/>
          <p:nvPr userDrawn="1"/>
        </p:nvSpPr>
        <p:spPr>
          <a:xfrm>
            <a:off x="5159633" y="3726360"/>
            <a:ext cx="3396734" cy="2739509"/>
          </a:xfrm>
          <a:prstGeom prst="roundRect">
            <a:avLst>
              <a:gd name="adj" fmla="val 4893"/>
            </a:avLst>
          </a:prstGeom>
          <a:solidFill>
            <a:schemeClr val="bg1">
              <a:alpha val="80000"/>
            </a:schemeClr>
          </a:solidFill>
          <a:ln w="6350">
            <a:solidFill>
              <a:srgbClr val="6C6463"/>
            </a:solidFill>
          </a:ln>
          <a:effectLst/>
        </p:spPr>
        <p:style>
          <a:lnRef idx="1">
            <a:schemeClr val="accent1"/>
          </a:lnRef>
          <a:fillRef idx="3">
            <a:schemeClr val="accent1"/>
          </a:fillRef>
          <a:effectRef idx="2">
            <a:schemeClr val="accent1"/>
          </a:effectRef>
          <a:fontRef idx="minor">
            <a:schemeClr val="lt1"/>
          </a:fontRef>
        </p:style>
        <p:txBody>
          <a:bodyPr wrap="square" lIns="91440" tIns="137160" rIns="182880" bIns="137160" rtlCol="0" anchor="ctr">
            <a:spAutoFit/>
          </a:bodyPr>
          <a:lstStyle/>
          <a:p>
            <a:pPr marL="58737" indent="0">
              <a:spcAft>
                <a:spcPts val="600"/>
              </a:spcAft>
              <a:buFontTx/>
              <a:buNone/>
            </a:pPr>
            <a:r>
              <a:rPr lang="en-US" sz="1000" dirty="0" smtClean="0">
                <a:solidFill>
                  <a:schemeClr val="tx1"/>
                </a:solidFill>
              </a:rPr>
              <a:t>To change this cover photo: </a:t>
            </a:r>
          </a:p>
          <a:p>
            <a:pPr marL="171450" indent="-112713">
              <a:spcAft>
                <a:spcPts val="600"/>
              </a:spcAft>
              <a:buFont typeface="Arial"/>
              <a:buChar char="•"/>
            </a:pPr>
            <a:r>
              <a:rPr lang="en-US" sz="1000" dirty="0" smtClean="0">
                <a:solidFill>
                  <a:schemeClr val="tx1"/>
                </a:solidFill>
              </a:rPr>
              <a:t>Click </a:t>
            </a:r>
            <a:r>
              <a:rPr lang="en-US" sz="1000" dirty="0">
                <a:solidFill>
                  <a:schemeClr val="tx1"/>
                </a:solidFill>
              </a:rPr>
              <a:t>on </a:t>
            </a:r>
            <a:r>
              <a:rPr lang="en-US" sz="1000" dirty="0" smtClean="0">
                <a:solidFill>
                  <a:schemeClr val="tx1"/>
                </a:solidFill>
              </a:rPr>
              <a:t>View </a:t>
            </a:r>
            <a:r>
              <a:rPr lang="en-US" sz="1000" dirty="0">
                <a:solidFill>
                  <a:schemeClr val="tx1"/>
                </a:solidFill>
              </a:rPr>
              <a:t>&gt; </a:t>
            </a:r>
            <a:r>
              <a:rPr lang="en-US" sz="1000" dirty="0" smtClean="0">
                <a:solidFill>
                  <a:schemeClr val="tx1"/>
                </a:solidFill>
              </a:rPr>
              <a:t>Slide Master.</a:t>
            </a:r>
            <a:endParaRPr lang="en-US" sz="1000" dirty="0">
              <a:solidFill>
                <a:schemeClr val="tx1"/>
              </a:solidFill>
            </a:endParaRPr>
          </a:p>
          <a:p>
            <a:pPr marL="171450" indent="-112713">
              <a:spcAft>
                <a:spcPts val="600"/>
              </a:spcAft>
              <a:buFont typeface="Arial"/>
              <a:buChar char="•"/>
            </a:pPr>
            <a:r>
              <a:rPr lang="en-US" sz="1000" dirty="0" smtClean="0">
                <a:solidFill>
                  <a:schemeClr val="tx1"/>
                </a:solidFill>
              </a:rPr>
              <a:t>Right</a:t>
            </a:r>
            <a:r>
              <a:rPr lang="en-US" sz="1000" baseline="0" dirty="0" smtClean="0">
                <a:solidFill>
                  <a:schemeClr val="tx1"/>
                </a:solidFill>
              </a:rPr>
              <a:t> c</a:t>
            </a:r>
            <a:r>
              <a:rPr lang="en-US" sz="1000" dirty="0" smtClean="0">
                <a:solidFill>
                  <a:schemeClr val="tx1"/>
                </a:solidFill>
              </a:rPr>
              <a:t>lick on this photo</a:t>
            </a:r>
            <a:r>
              <a:rPr lang="en-US" sz="1000" baseline="0" dirty="0" smtClean="0">
                <a:solidFill>
                  <a:schemeClr val="tx1"/>
                </a:solidFill>
              </a:rPr>
              <a:t> &gt; Change Picture… &gt; Choose a Picture &gt; Insert.</a:t>
            </a:r>
            <a:endParaRPr lang="en-US" sz="1000" dirty="0" smtClean="0">
              <a:solidFill>
                <a:schemeClr val="tx1"/>
              </a:solidFill>
            </a:endParaRPr>
          </a:p>
          <a:p>
            <a:pPr marL="171450" indent="-112713">
              <a:spcAft>
                <a:spcPts val="600"/>
              </a:spcAft>
              <a:buFont typeface="Arial"/>
              <a:buChar char="•"/>
            </a:pPr>
            <a:r>
              <a:rPr lang="en-US" sz="1000" dirty="0" smtClean="0">
                <a:solidFill>
                  <a:schemeClr val="tx1"/>
                </a:solidFill>
              </a:rPr>
              <a:t>Click on Picture Tools tab &gt; Crop &gt; drag straight cropping handles to inside edges of white frame. You can resize the photo within shape, while locking the photo’s aspect ratio, by holding shift key and dragging the photo’s round corner handle. </a:t>
            </a:r>
            <a:r>
              <a:rPr lang="en-US" sz="1000" dirty="0">
                <a:solidFill>
                  <a:schemeClr val="tx1"/>
                </a:solidFill>
              </a:rPr>
              <a:t>You can also use the mouse to drag the </a:t>
            </a:r>
            <a:r>
              <a:rPr lang="en-US" sz="1000" dirty="0" smtClean="0">
                <a:solidFill>
                  <a:schemeClr val="tx1"/>
                </a:solidFill>
              </a:rPr>
              <a:t>photo </a:t>
            </a:r>
            <a:r>
              <a:rPr lang="en-US" sz="1000" dirty="0">
                <a:solidFill>
                  <a:schemeClr val="tx1"/>
                </a:solidFill>
              </a:rPr>
              <a:t>to desired position within the </a:t>
            </a:r>
            <a:r>
              <a:rPr lang="en-US" sz="1000" dirty="0" smtClean="0">
                <a:solidFill>
                  <a:schemeClr val="tx1"/>
                </a:solidFill>
              </a:rPr>
              <a:t>shape</a:t>
            </a:r>
            <a:r>
              <a:rPr lang="en-US" sz="1000" dirty="0">
                <a:solidFill>
                  <a:schemeClr val="tx1"/>
                </a:solidFill>
              </a:rPr>
              <a:t>. Click outside the photo.</a:t>
            </a:r>
          </a:p>
          <a:p>
            <a:pPr marL="171450" indent="-112713">
              <a:spcAft>
                <a:spcPts val="600"/>
              </a:spcAft>
              <a:buFont typeface="Arial"/>
              <a:buChar char="•"/>
            </a:pPr>
            <a:r>
              <a:rPr lang="en-US" sz="1000" dirty="0" smtClean="0">
                <a:solidFill>
                  <a:schemeClr val="tx1"/>
                </a:solidFill>
              </a:rPr>
              <a:t>Add </a:t>
            </a:r>
            <a:r>
              <a:rPr lang="en-US" sz="1000" dirty="0">
                <a:solidFill>
                  <a:schemeClr val="tx1"/>
                </a:solidFill>
              </a:rPr>
              <a:t>photo credit to the text box at </a:t>
            </a:r>
            <a:r>
              <a:rPr lang="en-US" sz="1000" dirty="0" smtClean="0">
                <a:solidFill>
                  <a:schemeClr val="tx1"/>
                </a:solidFill>
              </a:rPr>
              <a:t>top </a:t>
            </a:r>
            <a:r>
              <a:rPr lang="en-US" sz="1000" dirty="0">
                <a:solidFill>
                  <a:schemeClr val="tx1"/>
                </a:solidFill>
              </a:rPr>
              <a:t>right of page.</a:t>
            </a:r>
          </a:p>
          <a:p>
            <a:pPr marL="171450" indent="-112713">
              <a:spcAft>
                <a:spcPts val="600"/>
              </a:spcAft>
              <a:buFont typeface="Arial"/>
              <a:buChar char="•"/>
            </a:pPr>
            <a:r>
              <a:rPr lang="en-US" sz="1000" dirty="0" smtClean="0">
                <a:solidFill>
                  <a:schemeClr val="tx1"/>
                </a:solidFill>
              </a:rPr>
              <a:t>Delete </a:t>
            </a:r>
            <a:r>
              <a:rPr lang="en-US" sz="1000" dirty="0">
                <a:solidFill>
                  <a:schemeClr val="tx1"/>
                </a:solidFill>
              </a:rPr>
              <a:t>this instruction text box</a:t>
            </a:r>
            <a:r>
              <a:rPr lang="en-US" sz="1000" dirty="0" smtClean="0">
                <a:solidFill>
                  <a:schemeClr val="tx1"/>
                </a:solidFill>
              </a:rPr>
              <a:t>.</a:t>
            </a:r>
            <a:endParaRPr lang="en-US" sz="1000" dirty="0">
              <a:solidFill>
                <a:schemeClr val="tx1"/>
              </a:solidFill>
            </a:endParaRPr>
          </a:p>
        </p:txBody>
      </p:sp>
    </p:spTree>
    <p:extLst>
      <p:ext uri="{BB962C8B-B14F-4D97-AF65-F5344CB8AC3E}">
        <p14:creationId xmlns:p14="http://schemas.microsoft.com/office/powerpoint/2010/main" val="388307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d/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smtClean="0"/>
              <a:t>Click to edit Master text styles</a:t>
            </a:r>
          </a:p>
          <a:p>
            <a:pPr lvl="1"/>
            <a:r>
              <a:rPr lang="en-US" smtClean="0"/>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5/4/20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smtClean="0"/>
              <a:t>FOOTER GOES HERE</a:t>
            </a:r>
            <a:endParaRPr lang="en-US"/>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‹Nr.›</a:t>
            </a:fld>
            <a:endParaRPr lang="en-US"/>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92142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d/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AB18E012-EC0C-1649-A039-CB178266D114}" type="datetime1">
              <a:rPr lang="en-US" smtClean="0"/>
              <a:t>5/4/20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FOOTER GOES HERE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‹Nr.›</a:t>
            </a:fld>
            <a:endParaRPr lang="en-US"/>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47714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d/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39C62A9A-2216-F44B-AFF9-136AA601C377}" type="datetime1">
              <a:rPr lang="en-US" smtClean="0"/>
              <a:t>5/4/20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FOOTER GOES HERE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‹Nr.›</a:t>
            </a:fld>
            <a:endParaRPr lang="en-US"/>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smtClean="0"/>
              <a:t>CLICK TO EDIT MASTER TITLE STYLE</a:t>
            </a:r>
            <a:endParaRPr lang="en-US" dirty="0"/>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125405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d/White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9000"/>
            <a:ext cx="8839200" cy="32766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smtClean="0"/>
              <a:t>Click to edit Master text styles</a:t>
            </a:r>
          </a:p>
          <a:p>
            <a:pPr lvl="1"/>
            <a:r>
              <a:rPr lang="en-US" smtClean="0"/>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5/4/20</a:t>
            </a:fld>
            <a:endParaRPr lang="en-US"/>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smtClean="0"/>
              <a:t>FOOTER GOES HERE</a:t>
            </a:r>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‹Nr.›</a:t>
            </a:fld>
            <a:endParaRPr lang="en-US"/>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smtClean="0"/>
              <a:t>CLICK TO EDIT MASTER TITLE STYLE</a:t>
            </a:r>
            <a:endParaRPr lang="en-US" dirty="0"/>
          </a:p>
        </p:txBody>
      </p:sp>
      <p:sp>
        <p:nvSpPr>
          <p:cNvPr id="14"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Tree>
    <p:extLst>
      <p:ext uri="{BB962C8B-B14F-4D97-AF65-F5344CB8AC3E}">
        <p14:creationId xmlns:p14="http://schemas.microsoft.com/office/powerpoint/2010/main" val="2341460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d/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5/4/20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‹Nr.›</a:t>
            </a:fld>
            <a:endParaRPr lang="en-US"/>
          </a:p>
        </p:txBody>
      </p:sp>
      <p:sp>
        <p:nvSpPr>
          <p:cNvPr id="14" name="Content Placeholder 2"/>
          <p:cNvSpPr>
            <a:spLocks noGrp="1"/>
          </p:cNvSpPr>
          <p:nvPr>
            <p:ph idx="1"/>
          </p:nvPr>
        </p:nvSpPr>
        <p:spPr>
          <a:xfrm>
            <a:off x="685800" y="2057401"/>
            <a:ext cx="3657600" cy="4114799"/>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BA0C2F"/>
                </a:solidFill>
              </a:defRPr>
            </a:lvl1pPr>
          </a:lstStyle>
          <a:p>
            <a:r>
              <a:rPr lang="en-US" dirty="0" smtClean="0"/>
              <a:t>CLICK TO EDIT MASTER TITLE STYLE</a:t>
            </a:r>
            <a:endParaRPr lang="en-US" dirty="0"/>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Tree>
    <p:extLst>
      <p:ext uri="{BB962C8B-B14F-4D97-AF65-F5344CB8AC3E}">
        <p14:creationId xmlns:p14="http://schemas.microsoft.com/office/powerpoint/2010/main" val="1262035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d/White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5/4/20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‹Nr.›</a:t>
            </a:fld>
            <a:endParaRPr lang="en-US"/>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
        <p:nvSpPr>
          <p:cNvPr id="16" name="Title 1"/>
          <p:cNvSpPr>
            <a:spLocks noGrp="1"/>
          </p:cNvSpPr>
          <p:nvPr>
            <p:ph type="title" hasCustomPrompt="1"/>
          </p:nvPr>
        </p:nvSpPr>
        <p:spPr>
          <a:xfrm>
            <a:off x="4877104" y="2971800"/>
            <a:ext cx="3885896" cy="954107"/>
          </a:xfrm>
        </p:spPr>
        <p:txBody>
          <a:bodyPr wrap="square" anchor="ctr" anchorCtr="0">
            <a:spAutoFit/>
          </a:bodyPr>
          <a:lstStyle>
            <a:lvl1pPr>
              <a:defRPr>
                <a:solidFill>
                  <a:srgbClr val="BA0C2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27900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00" y="126997"/>
            <a:ext cx="8839200" cy="6578603"/>
          </a:xfrm>
          <a:prstGeom prst="rect">
            <a:avLst/>
          </a:prstGeom>
        </p:spPr>
      </p:pic>
      <p:sp>
        <p:nvSpPr>
          <p:cNvPr id="5"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
        <p:nvSpPr>
          <p:cNvPr id="6"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F4168E2-91C5-9646-9F53-5B4E70AF759D}" type="datetime1">
              <a:rPr lang="en-US" smtClean="0"/>
              <a:pPr/>
              <a:t>5/4/20</a:t>
            </a:fld>
            <a:endParaRPr lang="en-US"/>
          </a:p>
        </p:txBody>
      </p:sp>
      <p:sp>
        <p:nvSpPr>
          <p:cNvPr id="8"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‹Nr.›</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sp>
        <p:nvSpPr>
          <p:cNvPr id="16" name="Subtitle 2"/>
          <p:cNvSpPr>
            <a:spLocks noGrp="1"/>
          </p:cNvSpPr>
          <p:nvPr>
            <p:ph type="subTitle" idx="1" hasCustomPrompt="1"/>
          </p:nvPr>
        </p:nvSpPr>
        <p:spPr>
          <a:xfrm>
            <a:off x="685800" y="4114800"/>
            <a:ext cx="3429000" cy="1600200"/>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7" name="Straight Connector 16"/>
          <p:cNvCxnSpPr/>
          <p:nvPr userDrawn="1"/>
        </p:nvCxnSpPr>
        <p:spPr>
          <a:xfrm>
            <a:off x="762000" y="3886200"/>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1852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 Full Blue">
    <p:bg>
      <p:bgPr>
        <a:solidFill>
          <a:srgbClr val="002F6C"/>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522" y="685800"/>
            <a:ext cx="1813366" cy="544010"/>
          </a:xfrm>
          <a:prstGeom prst="rect">
            <a:avLst/>
          </a:prstGeom>
        </p:spPr>
      </p:pic>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5/4/20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smtClean="0"/>
              <a:t>FOOTER GOES HERE</a:t>
            </a:r>
            <a:endParaRPr lang="en-US"/>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‹Nr.›</a:t>
            </a:fld>
            <a:endParaRPr lang="en-US"/>
          </a:p>
        </p:txBody>
      </p:sp>
      <p:sp>
        <p:nvSpPr>
          <p:cNvPr id="14" name="Title 1"/>
          <p:cNvSpPr>
            <a:spLocks noGrp="1"/>
          </p:cNvSpPr>
          <p:nvPr>
            <p:ph type="ctrTitle" hasCustomPrompt="1"/>
          </p:nvPr>
        </p:nvSpPr>
        <p:spPr>
          <a:xfrm>
            <a:off x="685800" y="2133600"/>
            <a:ext cx="5486400" cy="1600200"/>
          </a:xfrm>
        </p:spPr>
        <p:txBody>
          <a:bodyPr anchor="b" anchorCtr="0">
            <a:normAutofit/>
          </a:bodyPr>
          <a:lstStyle>
            <a:lvl1pPr>
              <a:defRPr sz="3200">
                <a:solidFill>
                  <a:srgbClr val="FFFFFF"/>
                </a:solidFill>
              </a:defRPr>
            </a:lvl1pPr>
          </a:lstStyle>
          <a:p>
            <a:r>
              <a:rPr lang="en-US" dirty="0" smtClean="0"/>
              <a:t>CLICK TO EDIT MASTER TITLE STYLE</a:t>
            </a:r>
            <a:endParaRPr lang="en-US" dirty="0"/>
          </a:p>
        </p:txBody>
      </p:sp>
      <p:sp>
        <p:nvSpPr>
          <p:cNvPr id="15" name="Subtitle 2"/>
          <p:cNvSpPr>
            <a:spLocks noGrp="1"/>
          </p:cNvSpPr>
          <p:nvPr>
            <p:ph type="subTitle" idx="1" hasCustomPrompt="1"/>
          </p:nvPr>
        </p:nvSpPr>
        <p:spPr>
          <a:xfrm>
            <a:off x="685800" y="4114800"/>
            <a:ext cx="3429000" cy="16002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6" name="Straight Connector 15"/>
          <p:cNvCxnSpPr/>
          <p:nvPr userDrawn="1"/>
        </p:nvCxnSpPr>
        <p:spPr>
          <a:xfrm>
            <a:off x="762000" y="3886200"/>
            <a:ext cx="32004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9452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Divider - Full Blue">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827782"/>
            <a:ext cx="5486400" cy="1077218"/>
          </a:xfrm>
        </p:spPr>
        <p:txBody>
          <a:bodyPr wrap="square" anchor="t" anchorCtr="0">
            <a:spAutoFit/>
          </a:bodyPr>
          <a:lstStyle>
            <a:lvl1pPr>
              <a:defRPr sz="3200">
                <a:solidFill>
                  <a:srgbClr val="FFFFFF"/>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FFFFFF"/>
                </a:solidFill>
              </a:defRPr>
            </a:lvl1pPr>
          </a:lstStyle>
          <a:p>
            <a:fld id="{C3349C05-927F-3348-96DF-9086CF2761D6}" type="datetime1">
              <a:rPr lang="en-US" smtClean="0"/>
              <a:t>5/4/20</a:t>
            </a:fld>
            <a:endParaRPr lang="en-US"/>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US" smtClean="0"/>
              <a:t>FOOTER GOES HERE</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2782948-4DBE-204D-AB9E-B65E067054AE}" type="slidenum">
              <a:rPr lang="en-US" smtClean="0"/>
              <a:pPr/>
              <a:t>‹Nr.›</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cxnSp>
        <p:nvCxnSpPr>
          <p:cNvPr id="7" name="Straight Connector 6"/>
          <p:cNvCxnSpPr/>
          <p:nvPr userDrawn="1"/>
        </p:nvCxnSpPr>
        <p:spPr>
          <a:xfrm>
            <a:off x="746760" y="990600"/>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293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smtClean="0"/>
              <a:t>Click to edit Master text styles</a:t>
            </a:r>
          </a:p>
          <a:p>
            <a:pPr lvl="1"/>
            <a:r>
              <a:rPr lang="en-US" smtClean="0"/>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5/4/20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smtClean="0"/>
              <a:t>FOOTER GOES HERE</a:t>
            </a:r>
            <a:endParaRPr lang="en-US"/>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‹Nr.›</a:t>
            </a:fld>
            <a:endParaRPr lang="en-US"/>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29899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685800" y="2133600"/>
            <a:ext cx="5486400" cy="1600200"/>
          </a:xfrm>
        </p:spPr>
        <p:txBody>
          <a:bodyPr anchor="b" anchorCtr="0">
            <a:normAutofit/>
          </a:bodyPr>
          <a:lstStyle>
            <a:lvl1pPr>
              <a:defRPr sz="3200">
                <a:solidFill>
                  <a:srgbClr val="FFFFFF"/>
                </a:solidFill>
              </a:defRPr>
            </a:lvl1pPr>
          </a:lstStyle>
          <a:p>
            <a:r>
              <a:rPr lang="en-US" dirty="0" smtClean="0"/>
              <a:t>CLICK TO EDIT MASTER TITLE STYLE</a:t>
            </a:r>
            <a:endParaRPr lang="en-US" dirty="0"/>
          </a:p>
        </p:txBody>
      </p:sp>
      <p:sp>
        <p:nvSpPr>
          <p:cNvPr id="15" name="Subtitle 2"/>
          <p:cNvSpPr>
            <a:spLocks noGrp="1"/>
          </p:cNvSpPr>
          <p:nvPr>
            <p:ph type="subTitle" idx="1" hasCustomPrompt="1"/>
          </p:nvPr>
        </p:nvSpPr>
        <p:spPr>
          <a:xfrm>
            <a:off x="685800" y="4114800"/>
            <a:ext cx="3429000" cy="16002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6" name="Straight Connector 15"/>
          <p:cNvCxnSpPr/>
          <p:nvPr userDrawn="1"/>
        </p:nvCxnSpPr>
        <p:spPr>
          <a:xfrm>
            <a:off x="762000" y="3886200"/>
            <a:ext cx="32004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522" y="685800"/>
            <a:ext cx="1813366" cy="544010"/>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3252771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lvl1pPr>
              <a:defRPr>
                <a:solidFill>
                  <a:srgbClr val="6C6463"/>
                </a:solidFill>
              </a:defRPr>
            </a:lvl1pPr>
          </a:lstStyle>
          <a:p>
            <a:fld id="{F1C838E6-2EFE-2E47-BF15-73F64BC0A44F}" type="datetime1">
              <a:rPr lang="en-US" smtClean="0"/>
              <a:t>5/4/20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FOOTER GOES HERE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‹Nr.›</a:t>
            </a:fld>
            <a:endParaRPr lang="en-US"/>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2102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39C62A9A-2216-F44B-AFF9-136AA601C377}" type="datetime1">
              <a:rPr lang="en-US" smtClean="0"/>
              <a:t>5/4/20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FOOTER GOES HERE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‹Nr.›</a:t>
            </a:fld>
            <a:endParaRPr lang="en-US"/>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smtClean="0"/>
              <a:t>CLICK TO EDIT MASTER TITLE STYLE</a:t>
            </a:r>
            <a:endParaRPr lang="en-US" dirty="0"/>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622633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Gray 1 Content + Bottom Photo">
    <p:bg>
      <p:bgPr>
        <a:solidFill>
          <a:srgbClr val="E7E7E5"/>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29000"/>
            <a:ext cx="8839200" cy="3276600"/>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16"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smtClean="0"/>
              <a:t>Click to edit Master text styles</a:t>
            </a:r>
          </a:p>
          <a:p>
            <a:pPr lvl="1"/>
            <a:r>
              <a:rPr lang="en-US" smtClean="0"/>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BCCE5460-4FB7-5647-9AB1-CEF5116A5DCA}" type="datetime1">
              <a:rPr lang="en-US" smtClean="0"/>
              <a:pPr/>
              <a:t>5/4/20</a:t>
            </a:fld>
            <a:endParaRPr lang="en-US"/>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smtClean="0"/>
              <a:t>FOOTER GOES HERE</a:t>
            </a:r>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‹Nr.›</a:t>
            </a:fld>
            <a:endParaRPr lang="en-US"/>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48386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7D8A49A0-1A63-6943-82D6-C193E6102C72}" type="datetime1">
              <a:rPr lang="en-US" smtClean="0"/>
              <a:pPr/>
              <a:t>5/4/20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‹Nr.›</a:t>
            </a:fld>
            <a:endParaRPr lang="en-US"/>
          </a:p>
        </p:txBody>
      </p:sp>
      <p:sp>
        <p:nvSpPr>
          <p:cNvPr id="14" name="Content Placeholder 2"/>
          <p:cNvSpPr>
            <a:spLocks noGrp="1"/>
          </p:cNvSpPr>
          <p:nvPr>
            <p:ph idx="1"/>
          </p:nvPr>
        </p:nvSpPr>
        <p:spPr>
          <a:xfrm>
            <a:off x="685800" y="2057400"/>
            <a:ext cx="3657600" cy="41148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0067B9"/>
                </a:solidFill>
              </a:defRPr>
            </a:lvl1pPr>
          </a:lstStyle>
          <a:p>
            <a:r>
              <a:rPr lang="en-US" dirty="0" smtClean="0"/>
              <a:t>CLICK TO EDIT MASTER TITLE STYLE</a:t>
            </a:r>
            <a:endParaRPr lang="en-US" dirty="0"/>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Tree>
    <p:extLst>
      <p:ext uri="{BB962C8B-B14F-4D97-AF65-F5344CB8AC3E}">
        <p14:creationId xmlns:p14="http://schemas.microsoft.com/office/powerpoint/2010/main" val="682463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5/4/20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‹Nr.›</a:t>
            </a:fld>
            <a:endParaRPr lang="en-US"/>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
        <p:nvSpPr>
          <p:cNvPr id="16" name="Title 1"/>
          <p:cNvSpPr>
            <a:spLocks noGrp="1"/>
          </p:cNvSpPr>
          <p:nvPr>
            <p:ph type="title" hasCustomPrompt="1"/>
          </p:nvPr>
        </p:nvSpPr>
        <p:spPr>
          <a:xfrm>
            <a:off x="4877104" y="2971800"/>
            <a:ext cx="3885896" cy="954107"/>
          </a:xfrm>
        </p:spPr>
        <p:txBody>
          <a:bodyPr wrap="square" anchor="b" anchorCtr="0">
            <a:spAutoFit/>
          </a:bodyPr>
          <a:lstStyle>
            <a:lvl1pPr>
              <a:defRPr>
                <a:solidFill>
                  <a:srgbClr val="0067B9"/>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87936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smtClean="0"/>
              <a:t>Click to edit Master text styles</a:t>
            </a:r>
          </a:p>
          <a:p>
            <a:pPr lvl="1"/>
            <a:r>
              <a:rPr lang="en-US" smtClean="0"/>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5/4/20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smtClean="0"/>
              <a:t>FOOTER GOES HERE</a:t>
            </a:r>
            <a:endParaRPr lang="en-US"/>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‹Nr.›</a:t>
            </a:fld>
            <a:endParaRPr lang="en-US"/>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04231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lvl1pPr>
              <a:defRPr>
                <a:solidFill>
                  <a:srgbClr val="6C6463"/>
                </a:solidFill>
              </a:defRPr>
            </a:lvl1pPr>
          </a:lstStyle>
          <a:p>
            <a:fld id="{F1C838E6-2EFE-2E47-BF15-73F64BC0A44F}" type="datetime1">
              <a:rPr lang="en-US" smtClean="0"/>
              <a:t>5/4/20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FOOTER GOES HERE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‹Nr.›</a:t>
            </a:fld>
            <a:endParaRPr lang="en-US"/>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75118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39C62A9A-2216-F44B-AFF9-136AA601C377}" type="datetime1">
              <a:rPr lang="en-US" smtClean="0"/>
              <a:t>5/4/20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FOOTER GOES HERE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‹Nr.›</a:t>
            </a:fld>
            <a:endParaRPr lang="en-US"/>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smtClean="0"/>
              <a:t>CLICK TO EDIT MASTER TITLE STYLE</a:t>
            </a:r>
            <a:endParaRPr lang="en-US" dirty="0"/>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647666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White 1 Content + Bottom Photo">
    <p:bg>
      <p:bgPr>
        <a:solidFill>
          <a:schemeClr val="bg1"/>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29000"/>
            <a:ext cx="8839200" cy="32766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16"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smtClean="0"/>
              <a:t>Click to edit Master text styles</a:t>
            </a:r>
          </a:p>
          <a:p>
            <a:pPr lvl="1"/>
            <a:r>
              <a:rPr lang="en-US" smtClean="0"/>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BCCE5460-4FB7-5647-9AB1-CEF5116A5DCA}" type="datetime1">
              <a:rPr lang="en-US" smtClean="0"/>
              <a:pPr/>
              <a:t>5/4/20</a:t>
            </a:fld>
            <a:endParaRPr lang="en-US"/>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smtClean="0"/>
              <a:t>FOOTER GOES HERE</a:t>
            </a:r>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‹Nr.›</a:t>
            </a:fld>
            <a:endParaRPr lang="en-US"/>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25104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7D8A49A0-1A63-6943-82D6-C193E6102C72}" type="datetime1">
              <a:rPr lang="en-US" smtClean="0"/>
              <a:pPr/>
              <a:t>5/4/20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‹Nr.›</a:t>
            </a:fld>
            <a:endParaRPr lang="en-US"/>
          </a:p>
        </p:txBody>
      </p:sp>
      <p:sp>
        <p:nvSpPr>
          <p:cNvPr id="14" name="Content Placeholder 2"/>
          <p:cNvSpPr>
            <a:spLocks noGrp="1"/>
          </p:cNvSpPr>
          <p:nvPr>
            <p:ph idx="1"/>
          </p:nvPr>
        </p:nvSpPr>
        <p:spPr>
          <a:xfrm>
            <a:off x="685800" y="2057400"/>
            <a:ext cx="3657600" cy="41148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0067B9"/>
                </a:solidFill>
              </a:defRPr>
            </a:lvl1pPr>
          </a:lstStyle>
          <a:p>
            <a:r>
              <a:rPr lang="en-US" dirty="0" smtClean="0"/>
              <a:t>CLICK TO EDIT MASTER TITLE STYLE</a:t>
            </a:r>
            <a:endParaRPr lang="en-US" dirty="0"/>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Tree>
    <p:extLst>
      <p:ext uri="{BB962C8B-B14F-4D97-AF65-F5344CB8AC3E}">
        <p14:creationId xmlns:p14="http://schemas.microsoft.com/office/powerpoint/2010/main" val="1796746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827782"/>
            <a:ext cx="5486400" cy="1077218"/>
          </a:xfrm>
        </p:spPr>
        <p:txBody>
          <a:bodyPr wrap="square" anchor="t" anchorCtr="0">
            <a:spAutoFit/>
          </a:bodyPr>
          <a:lstStyle>
            <a:lvl1pPr>
              <a:defRPr sz="3200">
                <a:solidFill>
                  <a:srgbClr val="FFFFFF"/>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FFFFFF"/>
                </a:solidFill>
              </a:defRPr>
            </a:lvl1pPr>
          </a:lstStyle>
          <a:p>
            <a:fld id="{C3349C05-927F-3348-96DF-9086CF2761D6}" type="datetime1">
              <a:rPr lang="en-US" smtClean="0"/>
              <a:t>5/4/20</a:t>
            </a:fld>
            <a:endParaRPr lang="en-US"/>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US" smtClean="0"/>
              <a:t>FOOTER GOES HERE</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2782948-4DBE-204D-AB9E-B65E067054AE}" type="slidenum">
              <a:rPr lang="en-US" smtClean="0"/>
              <a:pPr/>
              <a:t>‹Nr.›</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cxnSp>
        <p:nvCxnSpPr>
          <p:cNvPr id="7" name="Straight Connector 6"/>
          <p:cNvCxnSpPr/>
          <p:nvPr userDrawn="1"/>
        </p:nvCxnSpPr>
        <p:spPr>
          <a:xfrm>
            <a:off x="746760" y="990600"/>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496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White Title + Lef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5/4/20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‹Nr.›</a:t>
            </a:fld>
            <a:endParaRPr lang="en-US"/>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
        <p:nvSpPr>
          <p:cNvPr id="16" name="Title 1"/>
          <p:cNvSpPr>
            <a:spLocks noGrp="1"/>
          </p:cNvSpPr>
          <p:nvPr>
            <p:ph type="title" hasCustomPrompt="1"/>
          </p:nvPr>
        </p:nvSpPr>
        <p:spPr>
          <a:xfrm>
            <a:off x="4877104" y="2971800"/>
            <a:ext cx="3885896" cy="954107"/>
          </a:xfrm>
        </p:spPr>
        <p:txBody>
          <a:bodyPr wrap="square" anchor="ctr" anchorCtr="0">
            <a:spAutoFit/>
          </a:bodyPr>
          <a:lstStyle>
            <a:lvl1pPr>
              <a:defRPr>
                <a:solidFill>
                  <a:srgbClr val="0067B9"/>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47383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61A79C1C-AA09-0249-AFD4-BD3DF4684601}" type="datetimeFigureOut">
              <a:rPr lang="es-ES_tradnl" smtClean="0"/>
              <a:t>4/5/20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E41C1875-BB6E-9240-B147-6FE637E8201B}" type="slidenum">
              <a:rPr lang="es-ES_tradnl" smtClean="0"/>
              <a:t>‹Nr.›</a:t>
            </a:fld>
            <a:endParaRPr lang="es-ES_tradnl"/>
          </a:p>
        </p:txBody>
      </p:sp>
    </p:spTree>
    <p:extLst>
      <p:ext uri="{BB962C8B-B14F-4D97-AF65-F5344CB8AC3E}">
        <p14:creationId xmlns:p14="http://schemas.microsoft.com/office/powerpoint/2010/main" val="14079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smtClean="0"/>
              <a:t>Click to edit Master text styles</a:t>
            </a:r>
          </a:p>
          <a:p>
            <a:pPr lvl="1"/>
            <a:r>
              <a:rPr lang="en-US" smtClean="0"/>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5/4/20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smtClean="0"/>
              <a:t>FOOTER GOES HERE</a:t>
            </a:r>
            <a:endParaRPr lang="en-US"/>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‹Nr.›</a:t>
            </a:fld>
            <a:endParaRPr lang="en-US"/>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1609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AB18E012-EC0C-1649-A039-CB178266D114}" type="datetime1">
              <a:rPr lang="en-US" smtClean="0"/>
              <a:t>5/4/20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FOOTER GOES HERE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‹Nr.›</a:t>
            </a:fld>
            <a:endParaRPr lang="en-US"/>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86042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39C62A9A-2216-F44B-AFF9-136AA601C377}" type="datetime1">
              <a:rPr lang="en-US" smtClean="0"/>
              <a:t>5/4/20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FOOTER GOES HERE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‹Nr.›</a:t>
            </a:fld>
            <a:endParaRPr lang="en-US"/>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smtClean="0"/>
              <a:t>CLICK TO EDIT MASTER TITLE STYLE</a:t>
            </a:r>
            <a:endParaRPr lang="en-US" dirty="0"/>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9096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9000"/>
            <a:ext cx="8839200" cy="3276600"/>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smtClean="0"/>
              <a:t>Click to edit Master text styles</a:t>
            </a:r>
          </a:p>
          <a:p>
            <a:pPr lvl="1"/>
            <a:r>
              <a:rPr lang="en-US" smtClean="0"/>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5/4/20</a:t>
            </a:fld>
            <a:endParaRPr lang="en-US"/>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smtClean="0"/>
              <a:t>FOOTER GOES HERE</a:t>
            </a:r>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‹Nr.›</a:t>
            </a:fld>
            <a:endParaRPr lang="en-US"/>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smtClean="0"/>
              <a:t>CLICK TO EDIT MASTER TITLE STYLE</a:t>
            </a:r>
            <a:endParaRPr lang="en-US" dirty="0"/>
          </a:p>
        </p:txBody>
      </p:sp>
      <p:sp>
        <p:nvSpPr>
          <p:cNvPr id="14"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Tree>
    <p:extLst>
      <p:ext uri="{BB962C8B-B14F-4D97-AF65-F5344CB8AC3E}">
        <p14:creationId xmlns:p14="http://schemas.microsoft.com/office/powerpoint/2010/main" val="2470141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5/4/20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‹Nr.›</a:t>
            </a:fld>
            <a:endParaRPr lang="en-US"/>
          </a:p>
        </p:txBody>
      </p:sp>
      <p:sp>
        <p:nvSpPr>
          <p:cNvPr id="14" name="Content Placeholder 2"/>
          <p:cNvSpPr>
            <a:spLocks noGrp="1"/>
          </p:cNvSpPr>
          <p:nvPr>
            <p:ph idx="1"/>
          </p:nvPr>
        </p:nvSpPr>
        <p:spPr>
          <a:xfrm>
            <a:off x="685800" y="2057401"/>
            <a:ext cx="3657600" cy="4114799"/>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BA0C2F"/>
                </a:solidFill>
              </a:defRPr>
            </a:lvl1pPr>
          </a:lstStyle>
          <a:p>
            <a:r>
              <a:rPr lang="en-US" dirty="0" smtClean="0"/>
              <a:t>CLICK TO EDIT MASTER TITLE STYLE</a:t>
            </a:r>
            <a:endParaRPr lang="en-US" dirty="0"/>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Tree>
    <p:extLst>
      <p:ext uri="{BB962C8B-B14F-4D97-AF65-F5344CB8AC3E}">
        <p14:creationId xmlns:p14="http://schemas.microsoft.com/office/powerpoint/2010/main" val="2560114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5/4/20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‹Nr.›</a:t>
            </a:fld>
            <a:endParaRPr lang="en-US"/>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
        <p:nvSpPr>
          <p:cNvPr id="16" name="Title 1"/>
          <p:cNvSpPr>
            <a:spLocks noGrp="1"/>
          </p:cNvSpPr>
          <p:nvPr>
            <p:ph type="title" hasCustomPrompt="1"/>
          </p:nvPr>
        </p:nvSpPr>
        <p:spPr>
          <a:xfrm>
            <a:off x="4877104" y="2971800"/>
            <a:ext cx="3885896" cy="954107"/>
          </a:xfrm>
        </p:spPr>
        <p:txBody>
          <a:bodyPr wrap="square" anchor="ctr" anchorCtr="0">
            <a:spAutoFit/>
          </a:bodyPr>
          <a:lstStyle>
            <a:lvl1pPr>
              <a:defRPr>
                <a:solidFill>
                  <a:srgbClr val="BA0C2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39252765"/>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457200"/>
            <a:ext cx="7772400" cy="9144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0"/>
            <a:ext cx="7772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p:txBody>
      </p:sp>
      <p:sp>
        <p:nvSpPr>
          <p:cNvPr id="4" name="Date Placeholder 3"/>
          <p:cNvSpPr>
            <a:spLocks noGrp="1"/>
          </p:cNvSpPr>
          <p:nvPr>
            <p:ph type="dt" sz="half" idx="2"/>
          </p:nvPr>
        </p:nvSpPr>
        <p:spPr>
          <a:xfrm>
            <a:off x="152400" y="6530079"/>
            <a:ext cx="2133600" cy="184666"/>
          </a:xfrm>
          <a:prstGeom prst="rect">
            <a:avLst/>
          </a:prstGeom>
        </p:spPr>
        <p:txBody>
          <a:bodyPr vert="horz" lIns="91440" tIns="45720" rIns="91440" bIns="45720" rtlCol="0" anchor="ctr">
            <a:spAutoFit/>
          </a:bodyPr>
          <a:lstStyle>
            <a:lvl1pPr algn="l">
              <a:defRPr sz="600" b="0" i="0">
                <a:solidFill>
                  <a:srgbClr val="635C5B"/>
                </a:solidFill>
                <a:latin typeface="Gill Sans MT"/>
                <a:cs typeface="Gill Sans MT"/>
              </a:defRPr>
            </a:lvl1pPr>
          </a:lstStyle>
          <a:p>
            <a:fld id="{7C017F59-29DA-6F48-B92A-5AD511CC2D63}" type="datetime1">
              <a:rPr lang="en-US" smtClean="0"/>
              <a:pPr/>
              <a:t>5/4/20</a:t>
            </a:fld>
            <a:endParaRPr lang="en-US"/>
          </a:p>
        </p:txBody>
      </p:sp>
      <p:sp>
        <p:nvSpPr>
          <p:cNvPr id="5" name="Footer Placeholder 4"/>
          <p:cNvSpPr>
            <a:spLocks noGrp="1"/>
          </p:cNvSpPr>
          <p:nvPr>
            <p:ph type="ftr" sz="quarter" idx="3"/>
          </p:nvPr>
        </p:nvSpPr>
        <p:spPr>
          <a:xfrm>
            <a:off x="3124200" y="6530079"/>
            <a:ext cx="2895600" cy="184666"/>
          </a:xfrm>
          <a:prstGeom prst="rect">
            <a:avLst/>
          </a:prstGeom>
        </p:spPr>
        <p:txBody>
          <a:bodyPr vert="horz" lIns="91440" tIns="45720" rIns="91440" bIns="45720" rtlCol="0" anchor="ctr">
            <a:spAutoFit/>
          </a:bodyPr>
          <a:lstStyle>
            <a:lvl1pPr algn="ctr">
              <a:defRPr sz="600" b="0" i="0">
                <a:solidFill>
                  <a:srgbClr val="635C5B"/>
                </a:solidFill>
                <a:latin typeface="Gill Sans MT"/>
                <a:cs typeface="Gill Sans MT"/>
              </a:defRPr>
            </a:lvl1pPr>
          </a:lstStyle>
          <a:p>
            <a:r>
              <a:rPr lang="en-US" smtClean="0"/>
              <a:t>FOOTER GOES HERE</a:t>
            </a:r>
            <a:endParaRPr lang="en-US"/>
          </a:p>
        </p:txBody>
      </p:sp>
      <p:sp>
        <p:nvSpPr>
          <p:cNvPr id="6" name="Slide Number Placeholder 5"/>
          <p:cNvSpPr>
            <a:spLocks noGrp="1"/>
          </p:cNvSpPr>
          <p:nvPr>
            <p:ph type="sldNum" sz="quarter" idx="4"/>
          </p:nvPr>
        </p:nvSpPr>
        <p:spPr>
          <a:xfrm>
            <a:off x="6858000" y="6530079"/>
            <a:ext cx="2133600" cy="184666"/>
          </a:xfrm>
          <a:prstGeom prst="rect">
            <a:avLst/>
          </a:prstGeom>
        </p:spPr>
        <p:txBody>
          <a:bodyPr vert="horz" lIns="91440" tIns="45720" rIns="91440" bIns="45720" rtlCol="0" anchor="ctr">
            <a:spAutoFit/>
          </a:bodyPr>
          <a:lstStyle>
            <a:lvl1pPr algn="r">
              <a:defRPr sz="600" b="0" i="0">
                <a:solidFill>
                  <a:srgbClr val="635C5B"/>
                </a:solidFill>
                <a:latin typeface="Gill Sans MT"/>
                <a:cs typeface="Gill Sans MT"/>
              </a:defRPr>
            </a:lvl1pPr>
          </a:lstStyle>
          <a:p>
            <a:fld id="{42782948-4DBE-204D-AB9E-B65E067054AE}" type="slidenum">
              <a:rPr lang="en-US" smtClean="0"/>
              <a:pPr/>
              <a:t>‹Nr.›</a:t>
            </a:fld>
            <a:endParaRPr lang="en-US"/>
          </a:p>
        </p:txBody>
      </p:sp>
      <p:sp>
        <p:nvSpPr>
          <p:cNvPr id="7" name="Frame 6"/>
          <p:cNvSpPr/>
          <p:nvPr/>
        </p:nvSpPr>
        <p:spPr>
          <a:xfrm>
            <a:off x="0" y="0"/>
            <a:ext cx="9144000" cy="6858000"/>
          </a:xfrm>
          <a:prstGeom prst="frame">
            <a:avLst>
              <a:gd name="adj1" fmla="val 222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solidFill>
                <a:srgbClr val="FFFFFF"/>
              </a:solidFill>
              <a:latin typeface="Gill Sans MT"/>
              <a:cs typeface="Gill Sans MT"/>
            </a:endParaRPr>
          </a:p>
        </p:txBody>
      </p:sp>
    </p:spTree>
    <p:extLst>
      <p:ext uri="{BB962C8B-B14F-4D97-AF65-F5344CB8AC3E}">
        <p14:creationId xmlns:p14="http://schemas.microsoft.com/office/powerpoint/2010/main" val="881333492"/>
      </p:ext>
    </p:extLst>
  </p:cSld>
  <p:clrMap bg1="lt1" tx1="dk1" bg2="lt2" tx2="dk2" accent1="accent1" accent2="accent2" accent3="accent3" accent4="accent4" accent5="accent5" accent6="accent6" hlink="hlink" folHlink="folHlink"/>
  <p:sldLayoutIdLst>
    <p:sldLayoutId id="2147483698" r:id="rId1"/>
    <p:sldLayoutId id="2147483674" r:id="rId2"/>
    <p:sldLayoutId id="2147483654" r:id="rId3"/>
    <p:sldLayoutId id="2147483708" r:id="rId4"/>
    <p:sldLayoutId id="2147483709" r:id="rId5"/>
    <p:sldLayoutId id="2147483710" r:id="rId6"/>
    <p:sldLayoutId id="2147483711" r:id="rId7"/>
    <p:sldLayoutId id="2147483712" r:id="rId8"/>
    <p:sldLayoutId id="2147483714" r:id="rId9"/>
    <p:sldLayoutId id="2147483722" r:id="rId10"/>
    <p:sldLayoutId id="2147483723" r:id="rId11"/>
    <p:sldLayoutId id="2147483724" r:id="rId12"/>
    <p:sldLayoutId id="2147483725" r:id="rId13"/>
    <p:sldLayoutId id="2147483726" r:id="rId14"/>
    <p:sldLayoutId id="2147483730" r:id="rId15"/>
    <p:sldLayoutId id="2147483696" r:id="rId16"/>
    <p:sldLayoutId id="2147483716" r:id="rId17"/>
    <p:sldLayoutId id="2147483717" r:id="rId18"/>
    <p:sldLayoutId id="2147483718" r:id="rId19"/>
    <p:sldLayoutId id="2147483686" r:id="rId20"/>
    <p:sldLayoutId id="2147483720" r:id="rId21"/>
    <p:sldLayoutId id="2147483699" r:id="rId22"/>
    <p:sldLayoutId id="2147483694"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Lst>
  <p:hf hdr="0"/>
  <p:txStyles>
    <p:titleStyle>
      <a:lvl1pPr algn="l" defTabSz="457200" rtl="0" eaLnBrk="1" latinLnBrk="0" hangingPunct="1">
        <a:spcBef>
          <a:spcPct val="0"/>
        </a:spcBef>
        <a:buNone/>
        <a:defRPr sz="2800" b="0" i="0" kern="1200">
          <a:solidFill>
            <a:srgbClr val="BA0C2F"/>
          </a:solidFill>
          <a:latin typeface="Gill Sans MT"/>
          <a:ea typeface="+mj-ea"/>
          <a:cs typeface="Gill Sans MT"/>
        </a:defRPr>
      </a:lvl1pPr>
    </p:titleStyle>
    <p:bodyStyle>
      <a:lvl1pPr marL="230188"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1pPr>
      <a:lvl2pPr marL="684213"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 Id="rId3" Type="http://schemas.microsoft.com/office/2007/relationships/hdphoto" Target="../media/hdphoto3.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5" Type="http://schemas.openxmlformats.org/officeDocument/2006/relationships/image" Target="../media/image8.jpeg"/><Relationship Id="rId6"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31.xml"/><Relationship Id="rId2" Type="http://schemas.openxmlformats.org/officeDocument/2006/relationships/notesSlide" Target="../notesSlides/notesSlide3.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31.xml"/><Relationship Id="rId2" Type="http://schemas.openxmlformats.org/officeDocument/2006/relationships/notesSlide" Target="../notesSlides/notesSlide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 Id="rId3"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9.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5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5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5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858000" y="6520934"/>
            <a:ext cx="2133600" cy="184666"/>
          </a:xfrm>
        </p:spPr>
        <p:txBody>
          <a:bodyPr/>
          <a:lstStyle/>
          <a:p>
            <a:fld id="{42782948-4DBE-204D-AB9E-B65E067054AE}" type="slidenum">
              <a:rPr lang="en-US" smtClean="0"/>
              <a:pPr/>
              <a:t>1</a:t>
            </a:fld>
            <a:endParaRPr lang="en-US"/>
          </a:p>
        </p:txBody>
      </p:sp>
      <p:sp>
        <p:nvSpPr>
          <p:cNvPr id="12" name="Title 11"/>
          <p:cNvSpPr>
            <a:spLocks noGrp="1"/>
          </p:cNvSpPr>
          <p:nvPr>
            <p:ph type="ctrTitle"/>
          </p:nvPr>
        </p:nvSpPr>
        <p:spPr>
          <a:xfrm>
            <a:off x="685800" y="2133600"/>
            <a:ext cx="6477000" cy="1600200"/>
          </a:xfrm>
        </p:spPr>
        <p:txBody>
          <a:bodyPr>
            <a:normAutofit/>
          </a:bodyPr>
          <a:lstStyle/>
          <a:p>
            <a:r>
              <a:rPr lang="en-US" dirty="0" err="1" smtClean="0"/>
              <a:t>Estrategia</a:t>
            </a:r>
            <a:r>
              <a:rPr lang="en-US" dirty="0" smtClean="0"/>
              <a:t> de </a:t>
            </a:r>
            <a:r>
              <a:rPr lang="en-US" dirty="0" err="1" smtClean="0"/>
              <a:t>contenidos</a:t>
            </a:r>
            <a:r>
              <a:rPr lang="en-US" dirty="0" smtClean="0"/>
              <a:t> para </a:t>
            </a:r>
            <a:r>
              <a:rPr lang="en-US" dirty="0" err="1" smtClean="0"/>
              <a:t>organizaciones</a:t>
            </a:r>
            <a:r>
              <a:rPr lang="en-US" dirty="0" smtClean="0"/>
              <a:t> de la </a:t>
            </a:r>
            <a:r>
              <a:rPr lang="en-US" dirty="0" err="1" smtClean="0"/>
              <a:t>sociedad</a:t>
            </a:r>
            <a:r>
              <a:rPr lang="en-US" dirty="0" smtClean="0"/>
              <a:t> civil</a:t>
            </a:r>
            <a:endParaRPr lang="en-US" dirty="0">
              <a:solidFill>
                <a:srgbClr val="000000"/>
              </a:solidFill>
            </a:endParaRPr>
          </a:p>
        </p:txBody>
      </p:sp>
      <p:sp>
        <p:nvSpPr>
          <p:cNvPr id="13" name="Subtitle 12"/>
          <p:cNvSpPr>
            <a:spLocks noGrp="1"/>
          </p:cNvSpPr>
          <p:nvPr>
            <p:ph type="subTitle" idx="1"/>
          </p:nvPr>
        </p:nvSpPr>
        <p:spPr>
          <a:xfrm>
            <a:off x="685800" y="4114800"/>
            <a:ext cx="4191000" cy="381000"/>
          </a:xfrm>
        </p:spPr>
        <p:txBody>
          <a:bodyPr/>
          <a:lstStyle/>
          <a:p>
            <a:r>
              <a:rPr lang="en-US" dirty="0" smtClean="0"/>
              <a:t>PROGRAMA PARA LA SOCIEDAD CIVIL</a:t>
            </a:r>
          </a:p>
        </p:txBody>
      </p:sp>
    </p:spTree>
    <p:extLst>
      <p:ext uri="{BB962C8B-B14F-4D97-AF65-F5344CB8AC3E}">
        <p14:creationId xmlns:p14="http://schemas.microsoft.com/office/powerpoint/2010/main" val="12936727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381000" y="334089"/>
            <a:ext cx="7772400" cy="646331"/>
          </a:xfrm>
        </p:spPr>
        <p:txBody>
          <a:bodyPr/>
          <a:lstStyle/>
          <a:p>
            <a:r>
              <a:rPr lang="es-ES_tradnl" sz="3600" dirty="0" smtClean="0"/>
              <a:t>Formatos más comunes</a:t>
            </a:r>
            <a:endParaRPr lang="es-ES_tradnl" sz="3600" dirty="0"/>
          </a:p>
        </p:txBody>
      </p:sp>
      <p:sp>
        <p:nvSpPr>
          <p:cNvPr id="10" name="Marcador de contenido 2"/>
          <p:cNvSpPr>
            <a:spLocks noGrp="1"/>
          </p:cNvSpPr>
          <p:nvPr>
            <p:ph idx="1"/>
          </p:nvPr>
        </p:nvSpPr>
        <p:spPr>
          <a:xfrm>
            <a:off x="381000" y="1562100"/>
            <a:ext cx="3657600" cy="4267200"/>
          </a:xfrm>
        </p:spPr>
        <p:txBody>
          <a:bodyPr anchor="ctr">
            <a:noAutofit/>
          </a:bodyPr>
          <a:lstStyle/>
          <a:p>
            <a:pPr>
              <a:lnSpc>
                <a:spcPct val="120000"/>
              </a:lnSpc>
            </a:pPr>
            <a:r>
              <a:rPr lang="es-ES" sz="2800" dirty="0" smtClean="0">
                <a:solidFill>
                  <a:schemeClr val="tx1"/>
                </a:solidFill>
              </a:rPr>
              <a:t>Texto</a:t>
            </a:r>
          </a:p>
          <a:p>
            <a:pPr>
              <a:lnSpc>
                <a:spcPct val="120000"/>
              </a:lnSpc>
            </a:pPr>
            <a:r>
              <a:rPr lang="es-ES" sz="2800" dirty="0" smtClean="0">
                <a:solidFill>
                  <a:schemeClr val="tx1"/>
                </a:solidFill>
              </a:rPr>
              <a:t>Imágenes</a:t>
            </a:r>
          </a:p>
          <a:p>
            <a:pPr>
              <a:lnSpc>
                <a:spcPct val="120000"/>
              </a:lnSpc>
            </a:pPr>
            <a:r>
              <a:rPr lang="es-ES" sz="2800" dirty="0" smtClean="0">
                <a:solidFill>
                  <a:schemeClr val="tx1"/>
                </a:solidFill>
              </a:rPr>
              <a:t>Videos</a:t>
            </a:r>
          </a:p>
          <a:p>
            <a:pPr>
              <a:lnSpc>
                <a:spcPct val="120000"/>
              </a:lnSpc>
            </a:pPr>
            <a:r>
              <a:rPr lang="es-ES" sz="2800" dirty="0" smtClean="0">
                <a:solidFill>
                  <a:schemeClr val="tx1"/>
                </a:solidFill>
              </a:rPr>
              <a:t>Audio</a:t>
            </a:r>
          </a:p>
          <a:p>
            <a:pPr>
              <a:lnSpc>
                <a:spcPct val="120000"/>
              </a:lnSpc>
            </a:pPr>
            <a:r>
              <a:rPr lang="es-ES" sz="2800" dirty="0" smtClean="0">
                <a:solidFill>
                  <a:schemeClr val="tx1"/>
                </a:solidFill>
              </a:rPr>
              <a:t>Transmisiones en vivo</a:t>
            </a:r>
          </a:p>
          <a:p>
            <a:pPr marL="0" indent="0">
              <a:lnSpc>
                <a:spcPct val="120000"/>
              </a:lnSpc>
              <a:buNone/>
            </a:pPr>
            <a:endParaRPr lang="es-ES" sz="1800" dirty="0">
              <a:solidFill>
                <a:schemeClr val="tx1"/>
              </a:solidFill>
            </a:endParaRPr>
          </a:p>
        </p:txBody>
      </p:sp>
      <p:pic>
        <p:nvPicPr>
          <p:cNvPr id="4098" name="Picture 2" descr="https://www.guork.mx/wp-content/uploads/2017/12/3-herramientas-para-crear-contenido-digit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133600"/>
            <a:ext cx="48768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2651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457200" y="457200"/>
            <a:ext cx="7772400" cy="646331"/>
          </a:xfrm>
        </p:spPr>
        <p:txBody>
          <a:bodyPr/>
          <a:lstStyle/>
          <a:p>
            <a:r>
              <a:rPr lang="es-ES_tradnl" sz="3600" dirty="0"/>
              <a:t>R</a:t>
            </a:r>
            <a:r>
              <a:rPr lang="es-ES_tradnl" sz="3600" dirty="0" smtClean="0"/>
              <a:t>edes sociales más comunes</a:t>
            </a:r>
            <a:endParaRPr lang="es-ES_tradnl" sz="3600" dirty="0"/>
          </a:p>
        </p:txBody>
      </p:sp>
      <p:sp>
        <p:nvSpPr>
          <p:cNvPr id="4" name="Marcador de contenido 2"/>
          <p:cNvSpPr>
            <a:spLocks noGrp="1"/>
          </p:cNvSpPr>
          <p:nvPr>
            <p:ph idx="1"/>
          </p:nvPr>
        </p:nvSpPr>
        <p:spPr>
          <a:xfrm>
            <a:off x="478302" y="1295400"/>
            <a:ext cx="4660055" cy="4419600"/>
          </a:xfrm>
        </p:spPr>
        <p:txBody>
          <a:bodyPr>
            <a:noAutofit/>
          </a:bodyPr>
          <a:lstStyle/>
          <a:p>
            <a:pPr marL="0" indent="0">
              <a:buNone/>
            </a:pPr>
            <a:r>
              <a:rPr lang="en-US" sz="2400" b="1" dirty="0" err="1">
                <a:solidFill>
                  <a:schemeClr val="tx1"/>
                </a:solidFill>
              </a:rPr>
              <a:t>Más</a:t>
            </a:r>
            <a:r>
              <a:rPr lang="en-US" sz="2400" b="1" dirty="0">
                <a:solidFill>
                  <a:schemeClr val="tx1"/>
                </a:solidFill>
              </a:rPr>
              <a:t> </a:t>
            </a:r>
            <a:r>
              <a:rPr lang="en-US" sz="2400" b="1" dirty="0" err="1">
                <a:solidFill>
                  <a:schemeClr val="tx1"/>
                </a:solidFill>
              </a:rPr>
              <a:t>utilizadas</a:t>
            </a:r>
            <a:r>
              <a:rPr lang="en-US" sz="2400" b="1" dirty="0">
                <a:solidFill>
                  <a:schemeClr val="tx1"/>
                </a:solidFill>
              </a:rPr>
              <a:t> </a:t>
            </a:r>
            <a:r>
              <a:rPr lang="en-US" sz="2400" b="1" dirty="0" err="1">
                <a:solidFill>
                  <a:schemeClr val="tx1"/>
                </a:solidFill>
              </a:rPr>
              <a:t>en</a:t>
            </a:r>
            <a:r>
              <a:rPr lang="en-US" sz="2400" b="1" dirty="0">
                <a:solidFill>
                  <a:schemeClr val="tx1"/>
                </a:solidFill>
              </a:rPr>
              <a:t> </a:t>
            </a:r>
            <a:r>
              <a:rPr lang="en-US" sz="2400" b="1" dirty="0" smtClean="0">
                <a:solidFill>
                  <a:schemeClr val="tx1"/>
                </a:solidFill>
              </a:rPr>
              <a:t>México</a:t>
            </a:r>
            <a:r>
              <a:rPr lang="en-US" sz="2400" b="1" dirty="0">
                <a:solidFill>
                  <a:schemeClr val="tx1"/>
                </a:solidFill>
              </a:rPr>
              <a:t>:</a:t>
            </a:r>
            <a:endParaRPr lang="es-ES_tradnl" sz="2400" b="1" dirty="0">
              <a:solidFill>
                <a:schemeClr val="tx1"/>
              </a:solidFill>
            </a:endParaRPr>
          </a:p>
          <a:p>
            <a:endParaRPr lang="es-ES_tradnl" sz="2800" dirty="0">
              <a:solidFill>
                <a:schemeClr val="tx1"/>
              </a:solidFill>
            </a:endParaRPr>
          </a:p>
          <a:p>
            <a:pPr lvl="0"/>
            <a:r>
              <a:rPr lang="es-ES" sz="2800" dirty="0">
                <a:solidFill>
                  <a:schemeClr val="tx1"/>
                </a:solidFill>
              </a:rPr>
              <a:t>Facebook</a:t>
            </a:r>
            <a:endParaRPr lang="es-ES_tradnl" sz="2800" dirty="0">
              <a:solidFill>
                <a:schemeClr val="tx1"/>
              </a:solidFill>
            </a:endParaRPr>
          </a:p>
          <a:p>
            <a:pPr lvl="0"/>
            <a:r>
              <a:rPr lang="es-ES" sz="2800" dirty="0">
                <a:solidFill>
                  <a:schemeClr val="tx1"/>
                </a:solidFill>
              </a:rPr>
              <a:t>Instagram</a:t>
            </a:r>
            <a:endParaRPr lang="es-ES_tradnl" sz="2800" dirty="0">
              <a:solidFill>
                <a:schemeClr val="tx1"/>
              </a:solidFill>
            </a:endParaRPr>
          </a:p>
          <a:p>
            <a:pPr lvl="0"/>
            <a:r>
              <a:rPr lang="es-ES" sz="2800" dirty="0" err="1">
                <a:solidFill>
                  <a:schemeClr val="tx1"/>
                </a:solidFill>
              </a:rPr>
              <a:t>Youtube</a:t>
            </a:r>
            <a:endParaRPr lang="es-ES_tradnl" sz="2800" dirty="0">
              <a:solidFill>
                <a:schemeClr val="tx1"/>
              </a:solidFill>
            </a:endParaRPr>
          </a:p>
          <a:p>
            <a:pPr lvl="0"/>
            <a:r>
              <a:rPr lang="es-ES" sz="2800" dirty="0" smtClean="0">
                <a:solidFill>
                  <a:schemeClr val="tx1"/>
                </a:solidFill>
              </a:rPr>
              <a:t>Twitter</a:t>
            </a:r>
          </a:p>
          <a:p>
            <a:pPr lvl="0"/>
            <a:r>
              <a:rPr lang="es-ES" sz="2800" dirty="0" err="1">
                <a:solidFill>
                  <a:schemeClr val="tx1"/>
                </a:solidFill>
              </a:rPr>
              <a:t>Whatsapp</a:t>
            </a:r>
            <a:endParaRPr lang="es-ES_tradnl" sz="2800" dirty="0">
              <a:solidFill>
                <a:schemeClr val="tx1"/>
              </a:solidFill>
            </a:endParaRPr>
          </a:p>
          <a:p>
            <a:pPr lvl="0"/>
            <a:r>
              <a:rPr lang="es-ES" sz="2800" dirty="0">
                <a:solidFill>
                  <a:schemeClr val="tx1"/>
                </a:solidFill>
              </a:rPr>
              <a:t>Facebook </a:t>
            </a:r>
            <a:r>
              <a:rPr lang="es-ES" sz="2800" dirty="0" smtClean="0">
                <a:solidFill>
                  <a:schemeClr val="tx1"/>
                </a:solidFill>
              </a:rPr>
              <a:t>Messenger</a:t>
            </a:r>
            <a:endParaRPr lang="es-ES_tradnl" sz="2800" dirty="0">
              <a:solidFill>
                <a:schemeClr val="tx1"/>
              </a:solidFill>
            </a:endParaRPr>
          </a:p>
          <a:p>
            <a:pPr lvl="0"/>
            <a:endParaRPr lang="es-ES_tradnl" sz="1875" dirty="0"/>
          </a:p>
          <a:p>
            <a:endParaRPr lang="en-US" sz="1350" dirty="0"/>
          </a:p>
        </p:txBody>
      </p:sp>
      <p:sp>
        <p:nvSpPr>
          <p:cNvPr id="5" name="Rectángulo 4"/>
          <p:cNvSpPr/>
          <p:nvPr/>
        </p:nvSpPr>
        <p:spPr>
          <a:xfrm>
            <a:off x="6248400" y="2514600"/>
            <a:ext cx="2177325" cy="2246769"/>
          </a:xfrm>
          <a:prstGeom prst="rect">
            <a:avLst/>
          </a:prstGeom>
        </p:spPr>
        <p:txBody>
          <a:bodyPr wrap="square">
            <a:spAutoFit/>
          </a:bodyPr>
          <a:lstStyle/>
          <a:p>
            <a:r>
              <a:rPr lang="es-ES" sz="2800" b="1" dirty="0" err="1">
                <a:cs typeface="Gill Sans MT"/>
              </a:rPr>
              <a:t>Tik</a:t>
            </a:r>
            <a:r>
              <a:rPr lang="es-ES" sz="2800" b="1" dirty="0">
                <a:cs typeface="Gill Sans MT"/>
              </a:rPr>
              <a:t> </a:t>
            </a:r>
            <a:r>
              <a:rPr lang="es-ES" sz="2800" b="1" dirty="0" err="1">
                <a:cs typeface="Gill Sans MT"/>
              </a:rPr>
              <a:t>Tok</a:t>
            </a:r>
            <a:r>
              <a:rPr lang="es-ES" sz="2800" b="1" dirty="0">
                <a:cs typeface="Gill Sans MT"/>
              </a:rPr>
              <a:t> </a:t>
            </a:r>
            <a:r>
              <a:rPr lang="es-ES" sz="2800" dirty="0">
                <a:cs typeface="Gill Sans MT"/>
              </a:rPr>
              <a:t>es una de las apps más descargadas en el </a:t>
            </a:r>
            <a:r>
              <a:rPr lang="es-ES" sz="2800" dirty="0" smtClean="0">
                <a:cs typeface="Gill Sans MT"/>
              </a:rPr>
              <a:t>mundo</a:t>
            </a:r>
            <a:endParaRPr lang="es-ES_tradnl" dirty="0"/>
          </a:p>
        </p:txBody>
      </p:sp>
    </p:spTree>
    <p:extLst>
      <p:ext uri="{BB962C8B-B14F-4D97-AF65-F5344CB8AC3E}">
        <p14:creationId xmlns:p14="http://schemas.microsoft.com/office/powerpoint/2010/main" val="2368249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685800" y="381000"/>
            <a:ext cx="5562600" cy="707886"/>
          </a:xfrm>
        </p:spPr>
        <p:txBody>
          <a:bodyPr/>
          <a:lstStyle/>
          <a:p>
            <a:r>
              <a:rPr lang="en-US" sz="4000" dirty="0" smtClean="0"/>
              <a:t>Facebook</a:t>
            </a:r>
            <a:endParaRPr lang="en-US" sz="4000" dirty="0"/>
          </a:p>
        </p:txBody>
      </p:sp>
      <p:sp>
        <p:nvSpPr>
          <p:cNvPr id="6" name="Rectángulo 5"/>
          <p:cNvSpPr/>
          <p:nvPr/>
        </p:nvSpPr>
        <p:spPr>
          <a:xfrm>
            <a:off x="381000" y="1371600"/>
            <a:ext cx="6134100" cy="4401205"/>
          </a:xfrm>
          <a:prstGeom prst="rect">
            <a:avLst/>
          </a:prstGeom>
        </p:spPr>
        <p:txBody>
          <a:bodyPr wrap="square">
            <a:spAutoFit/>
          </a:bodyPr>
          <a:lstStyle/>
          <a:p>
            <a:pPr marL="457200" indent="-457200">
              <a:buFont typeface="Arial" charset="0"/>
              <a:buChar char="•"/>
            </a:pPr>
            <a:r>
              <a:rPr lang="es-ES_tradnl" sz="2800" dirty="0" smtClean="0"/>
              <a:t>“</a:t>
            </a:r>
            <a:r>
              <a:rPr lang="es-ES_tradnl" sz="2800" dirty="0"/>
              <a:t>T</a:t>
            </a:r>
            <a:r>
              <a:rPr lang="es-ES_tradnl" sz="2800" dirty="0" smtClean="0"/>
              <a:t>odo mundo” (audiencias muy variadas y nichos de todo tipo)</a:t>
            </a:r>
          </a:p>
          <a:p>
            <a:pPr marL="457200" indent="-457200">
              <a:buFont typeface="Arial" charset="0"/>
              <a:buChar char="•"/>
            </a:pPr>
            <a:endParaRPr lang="es-ES_tradnl" sz="2800" dirty="0"/>
          </a:p>
          <a:p>
            <a:pPr marL="457200" indent="-457200">
              <a:buFont typeface="Arial" charset="0"/>
              <a:buChar char="•"/>
            </a:pPr>
            <a:r>
              <a:rPr lang="es-ES_tradnl" sz="2800" dirty="0" smtClean="0"/>
              <a:t>Permite crear páginas</a:t>
            </a:r>
          </a:p>
          <a:p>
            <a:pPr marL="457200" indent="-457200">
              <a:buFont typeface="Arial" charset="0"/>
              <a:buChar char="•"/>
            </a:pPr>
            <a:endParaRPr lang="es-ES_tradnl" sz="2800" dirty="0"/>
          </a:p>
          <a:p>
            <a:pPr marL="457200" indent="-457200">
              <a:buFont typeface="Arial" charset="0"/>
              <a:buChar char="•"/>
            </a:pPr>
            <a:r>
              <a:rPr lang="es-ES_tradnl" sz="2800" dirty="0" smtClean="0"/>
              <a:t>Videos, imágenes, </a:t>
            </a:r>
            <a:r>
              <a:rPr lang="es-ES_tradnl" sz="2800" dirty="0" err="1" smtClean="0"/>
              <a:t>tranmisiones</a:t>
            </a:r>
            <a:r>
              <a:rPr lang="es-ES_tradnl" sz="2800" dirty="0" smtClean="0"/>
              <a:t> en vivo, textos cortos y largos</a:t>
            </a:r>
          </a:p>
          <a:p>
            <a:pPr marL="457200" indent="-457200">
              <a:buFont typeface="Arial" charset="0"/>
              <a:buChar char="•"/>
            </a:pPr>
            <a:endParaRPr lang="es-ES_tradnl" sz="2800" dirty="0"/>
          </a:p>
          <a:p>
            <a:pPr marL="457200" indent="-457200">
              <a:buFont typeface="Arial" charset="0"/>
              <a:buChar char="•"/>
            </a:pPr>
            <a:r>
              <a:rPr lang="es-ES_tradnl" sz="2800" b="1" dirty="0" smtClean="0"/>
              <a:t>Requiere: </a:t>
            </a:r>
            <a:r>
              <a:rPr lang="es-ES_tradnl" sz="2800" dirty="0" smtClean="0"/>
              <a:t>trabajo de segmentación de audiencias y crear comunidad.</a:t>
            </a:r>
            <a:endParaRPr lang="es-ES_tradnl" sz="2800" dirty="0"/>
          </a:p>
        </p:txBody>
      </p:sp>
      <p:pic>
        <p:nvPicPr>
          <p:cNvPr id="5122" name="Picture 2" descr="https://i.pinimg.com/564x/af/de/45/afde45783f0f89280aeeb6d4849e682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4844" b="84570" l="15625" r="84961"/>
                    </a14:imgEffect>
                  </a14:imgLayer>
                </a14:imgProps>
              </a:ext>
              <a:ext uri="{28A0092B-C50C-407E-A947-70E740481C1C}">
                <a14:useLocalDpi xmlns:a14="http://schemas.microsoft.com/office/drawing/2010/main" val="0"/>
              </a:ext>
            </a:extLst>
          </a:blip>
          <a:srcRect l="15385" t="15385" r="15385" b="15385"/>
          <a:stretch/>
        </p:blipFill>
        <p:spPr bwMode="auto">
          <a:xfrm>
            <a:off x="6241473" y="2057400"/>
            <a:ext cx="2867891" cy="2867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2113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533400" y="356755"/>
            <a:ext cx="4724400" cy="707886"/>
          </a:xfrm>
        </p:spPr>
        <p:txBody>
          <a:bodyPr/>
          <a:lstStyle/>
          <a:p>
            <a:r>
              <a:rPr lang="en-US" sz="4000" dirty="0" smtClean="0"/>
              <a:t>Twitter</a:t>
            </a:r>
            <a:endParaRPr lang="en-US" sz="4000" dirty="0"/>
          </a:p>
        </p:txBody>
      </p:sp>
      <p:sp>
        <p:nvSpPr>
          <p:cNvPr id="6" name="Rectángulo 5"/>
          <p:cNvSpPr/>
          <p:nvPr/>
        </p:nvSpPr>
        <p:spPr>
          <a:xfrm>
            <a:off x="304800" y="1295400"/>
            <a:ext cx="8001000" cy="4893647"/>
          </a:xfrm>
          <a:prstGeom prst="rect">
            <a:avLst/>
          </a:prstGeom>
        </p:spPr>
        <p:txBody>
          <a:bodyPr wrap="square">
            <a:spAutoFit/>
          </a:bodyPr>
          <a:lstStyle/>
          <a:p>
            <a:pPr marL="457200" indent="-457200">
              <a:buFont typeface="Arial" charset="0"/>
              <a:buChar char="•"/>
            </a:pPr>
            <a:r>
              <a:rPr lang="es-ES_tradnl" sz="2400" dirty="0" smtClean="0"/>
              <a:t>De 25 años </a:t>
            </a:r>
            <a:r>
              <a:rPr lang="es-ES_tradnl" sz="2400" dirty="0"/>
              <a:t>para </a:t>
            </a:r>
            <a:r>
              <a:rPr lang="es-ES_tradnl" sz="2400" dirty="0" smtClean="0"/>
              <a:t>arriba</a:t>
            </a:r>
          </a:p>
          <a:p>
            <a:pPr marL="457200" indent="-457200">
              <a:buFont typeface="Arial" charset="0"/>
              <a:buChar char="•"/>
            </a:pPr>
            <a:endParaRPr lang="es-ES_tradnl" sz="2400" dirty="0"/>
          </a:p>
          <a:p>
            <a:pPr marL="457200" indent="-457200">
              <a:buFont typeface="Arial" charset="0"/>
              <a:buChar char="•"/>
            </a:pPr>
            <a:r>
              <a:rPr lang="es-ES_tradnl" sz="2400" dirty="0" smtClean="0"/>
              <a:t> “Más especializados”</a:t>
            </a:r>
          </a:p>
          <a:p>
            <a:pPr marL="457200" indent="-457200">
              <a:buFont typeface="Arial" charset="0"/>
              <a:buChar char="•"/>
            </a:pPr>
            <a:endParaRPr lang="es-ES_tradnl" sz="2400" dirty="0"/>
          </a:p>
          <a:p>
            <a:pPr marL="457200" indent="-457200">
              <a:buFont typeface="Arial" charset="0"/>
              <a:buChar char="•"/>
            </a:pPr>
            <a:r>
              <a:rPr lang="es-ES_tradnl" sz="2400" dirty="0" smtClean="0"/>
              <a:t>Textos cortos, imágenes, videos, transmisiones en vivo, links a otros sitios.</a:t>
            </a:r>
            <a:endParaRPr lang="es-ES_tradnl" sz="2400" dirty="0"/>
          </a:p>
          <a:p>
            <a:pPr marL="457200" indent="-457200">
              <a:buFont typeface="Arial" charset="0"/>
              <a:buChar char="•"/>
            </a:pPr>
            <a:endParaRPr lang="es-ES_tradnl" sz="2400" dirty="0"/>
          </a:p>
          <a:p>
            <a:pPr marL="457200" indent="-457200">
              <a:buFont typeface="Arial" charset="0"/>
              <a:buChar char="•"/>
            </a:pPr>
            <a:r>
              <a:rPr lang="es-ES_tradnl" sz="2400" dirty="0"/>
              <a:t>I</a:t>
            </a:r>
            <a:r>
              <a:rPr lang="es-ES_tradnl" sz="2400" dirty="0" smtClean="0"/>
              <a:t>nformación </a:t>
            </a:r>
            <a:r>
              <a:rPr lang="es-ES_tradnl" sz="2400" dirty="0"/>
              <a:t>en tiempo real </a:t>
            </a:r>
            <a:r>
              <a:rPr lang="es-ES_tradnl" sz="2400" dirty="0" smtClean="0"/>
              <a:t>e interacciones </a:t>
            </a:r>
            <a:r>
              <a:rPr lang="es-ES_tradnl" sz="2400" dirty="0"/>
              <a:t>con </a:t>
            </a:r>
            <a:r>
              <a:rPr lang="es-ES_tradnl" sz="2400" dirty="0" smtClean="0"/>
              <a:t>seguidores. </a:t>
            </a:r>
            <a:r>
              <a:rPr lang="es-ES_tradnl" sz="2400" dirty="0"/>
              <a:t>N</a:t>
            </a:r>
            <a:r>
              <a:rPr lang="es-ES_tradnl" sz="2400" dirty="0" smtClean="0"/>
              <a:t>oticias, eventos, “servicio al cliente”. (</a:t>
            </a:r>
            <a:r>
              <a:rPr lang="es-ES_tradnl" sz="2400" dirty="0" err="1" smtClean="0"/>
              <a:t>Trending</a:t>
            </a:r>
            <a:r>
              <a:rPr lang="es-ES_tradnl" sz="2400" dirty="0" smtClean="0"/>
              <a:t> </a:t>
            </a:r>
            <a:r>
              <a:rPr lang="es-ES_tradnl" sz="2400" dirty="0" err="1" smtClean="0"/>
              <a:t>topics</a:t>
            </a:r>
            <a:r>
              <a:rPr lang="es-ES_tradnl" sz="2400" dirty="0"/>
              <a:t> </a:t>
            </a:r>
            <a:r>
              <a:rPr lang="es-ES_tradnl" sz="2400" dirty="0" smtClean="0"/>
              <a:t>y #Hashtags)</a:t>
            </a:r>
            <a:endParaRPr lang="es-ES_tradnl" sz="2400" dirty="0"/>
          </a:p>
          <a:p>
            <a:pPr marL="457200" indent="-457200">
              <a:buFont typeface="Arial" charset="0"/>
              <a:buChar char="•"/>
            </a:pPr>
            <a:endParaRPr lang="es-ES_tradnl" sz="2400" dirty="0"/>
          </a:p>
          <a:p>
            <a:pPr marL="457200" indent="-457200">
              <a:buFont typeface="Arial" charset="0"/>
              <a:buChar char="•"/>
            </a:pPr>
            <a:r>
              <a:rPr lang="es-ES_tradnl" sz="2400" b="1" dirty="0"/>
              <a:t>Requiere: </a:t>
            </a:r>
            <a:r>
              <a:rPr lang="es-ES_tradnl" sz="2400" dirty="0"/>
              <a:t>Publicar contenidos frecuentemente. </a:t>
            </a:r>
            <a:r>
              <a:rPr lang="es-ES_tradnl" sz="2400" dirty="0" smtClean="0"/>
              <a:t> Atender conversaciones.</a:t>
            </a:r>
            <a:endParaRPr lang="es-ES_tradnl" sz="2400" dirty="0"/>
          </a:p>
        </p:txBody>
      </p:sp>
      <p:pic>
        <p:nvPicPr>
          <p:cNvPr id="6150" name="Picture 6" descr="https://logodownload.org/wp-content/uploads/2014/09/twitter-logo-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39170"/>
            <a:ext cx="2674988" cy="2176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8656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304800" y="243245"/>
            <a:ext cx="4724400" cy="769441"/>
          </a:xfrm>
        </p:spPr>
        <p:txBody>
          <a:bodyPr/>
          <a:lstStyle/>
          <a:p>
            <a:r>
              <a:rPr lang="en-US" sz="4400" dirty="0" smtClean="0"/>
              <a:t>Instagram</a:t>
            </a:r>
            <a:endParaRPr lang="en-US" sz="4400" dirty="0"/>
          </a:p>
        </p:txBody>
      </p:sp>
      <p:sp>
        <p:nvSpPr>
          <p:cNvPr id="6" name="Rectángulo 5"/>
          <p:cNvSpPr/>
          <p:nvPr/>
        </p:nvSpPr>
        <p:spPr>
          <a:xfrm>
            <a:off x="304800" y="1143000"/>
            <a:ext cx="6400800" cy="5262979"/>
          </a:xfrm>
          <a:prstGeom prst="rect">
            <a:avLst/>
          </a:prstGeom>
        </p:spPr>
        <p:txBody>
          <a:bodyPr wrap="square">
            <a:spAutoFit/>
          </a:bodyPr>
          <a:lstStyle/>
          <a:p>
            <a:pPr marL="457200" indent="-457200">
              <a:buFont typeface="Arial" charset="0"/>
              <a:buChar char="•"/>
            </a:pPr>
            <a:r>
              <a:rPr lang="es-ES_tradnl" sz="2400" dirty="0" smtClean="0"/>
              <a:t>De 16 a 30 años</a:t>
            </a:r>
            <a:endParaRPr lang="es-ES_tradnl" sz="2400" dirty="0"/>
          </a:p>
          <a:p>
            <a:pPr marL="457200" indent="-457200">
              <a:buFont typeface="Arial" charset="0"/>
              <a:buChar char="•"/>
            </a:pPr>
            <a:endParaRPr lang="es-ES_tradnl" sz="2400" dirty="0"/>
          </a:p>
          <a:p>
            <a:pPr marL="457200" indent="-457200">
              <a:buFont typeface="Arial" charset="0"/>
              <a:buChar char="•"/>
            </a:pPr>
            <a:r>
              <a:rPr lang="es-ES_tradnl" sz="2400" dirty="0" smtClean="0"/>
              <a:t>Para marcas </a:t>
            </a:r>
            <a:r>
              <a:rPr lang="es-ES_tradnl" sz="2400" dirty="0"/>
              <a:t>visuales o personas </a:t>
            </a:r>
            <a:r>
              <a:rPr lang="es-ES_tradnl" sz="2400" dirty="0" smtClean="0"/>
              <a:t>públicas </a:t>
            </a:r>
          </a:p>
          <a:p>
            <a:pPr marL="457200" indent="-457200">
              <a:buFont typeface="Arial" charset="0"/>
              <a:buChar char="•"/>
            </a:pPr>
            <a:endParaRPr lang="es-ES_tradnl" sz="2400" dirty="0"/>
          </a:p>
          <a:p>
            <a:pPr marL="457200" indent="-457200">
              <a:buFont typeface="Arial" charset="0"/>
              <a:buChar char="•"/>
            </a:pPr>
            <a:r>
              <a:rPr lang="es-ES_tradnl" sz="2400" dirty="0" smtClean="0"/>
              <a:t>Se </a:t>
            </a:r>
            <a:r>
              <a:rPr lang="es-ES_tradnl" sz="2400" dirty="0"/>
              <a:t>administra directo </a:t>
            </a:r>
            <a:r>
              <a:rPr lang="es-ES_tradnl" sz="2400" dirty="0" smtClean="0"/>
              <a:t>del celular</a:t>
            </a:r>
          </a:p>
          <a:p>
            <a:pPr marL="457200" indent="-457200">
              <a:buFont typeface="Arial" charset="0"/>
              <a:buChar char="•"/>
            </a:pPr>
            <a:endParaRPr lang="es-ES_tradnl" sz="2400" dirty="0"/>
          </a:p>
          <a:p>
            <a:pPr marL="457200" indent="-457200">
              <a:buFont typeface="Arial" charset="0"/>
              <a:buChar char="•"/>
            </a:pPr>
            <a:r>
              <a:rPr lang="es-ES_tradnl" sz="2400" dirty="0" smtClean="0"/>
              <a:t>Vinculación con Facebook</a:t>
            </a:r>
          </a:p>
          <a:p>
            <a:pPr marL="457200" indent="-457200">
              <a:buFont typeface="Arial" charset="0"/>
              <a:buChar char="•"/>
            </a:pPr>
            <a:endParaRPr lang="es-ES_tradnl" sz="2400" dirty="0"/>
          </a:p>
          <a:p>
            <a:pPr marL="457200" indent="-457200">
              <a:buFont typeface="Arial" charset="0"/>
              <a:buChar char="•"/>
            </a:pPr>
            <a:r>
              <a:rPr lang="es-ES_tradnl" sz="2400" dirty="0" smtClean="0"/>
              <a:t>Imágenes, álbumes de fotos, videos cortos, videos largos (Instagram TV), </a:t>
            </a:r>
            <a:r>
              <a:rPr lang="es-ES_tradnl" sz="2400" dirty="0" err="1" smtClean="0"/>
              <a:t>Stories</a:t>
            </a:r>
            <a:r>
              <a:rPr lang="es-ES_tradnl" sz="2400" dirty="0" smtClean="0"/>
              <a:t> (contenidos temporales)</a:t>
            </a:r>
          </a:p>
          <a:p>
            <a:pPr marL="457200" indent="-457200">
              <a:buFont typeface="Arial" charset="0"/>
              <a:buChar char="•"/>
            </a:pPr>
            <a:endParaRPr lang="es-ES_tradnl" sz="2400" dirty="0"/>
          </a:p>
          <a:p>
            <a:pPr marL="457200" indent="-457200">
              <a:buFont typeface="Arial" charset="0"/>
              <a:buChar char="•"/>
            </a:pPr>
            <a:r>
              <a:rPr lang="es-ES_tradnl" sz="2400" b="1" dirty="0"/>
              <a:t>Requiere: </a:t>
            </a:r>
            <a:r>
              <a:rPr lang="es-ES_tradnl" sz="2400" dirty="0"/>
              <a:t>Tener materiales visuales </a:t>
            </a:r>
            <a:r>
              <a:rPr lang="es-ES_tradnl" sz="2400" dirty="0" smtClean="0"/>
              <a:t>atractivos, </a:t>
            </a:r>
            <a:r>
              <a:rPr lang="es-ES_tradnl" sz="2400" dirty="0"/>
              <a:t>bien </a:t>
            </a:r>
            <a:r>
              <a:rPr lang="es-ES_tradnl" sz="2400" dirty="0" smtClean="0"/>
              <a:t>producidos.</a:t>
            </a:r>
            <a:endParaRPr lang="es-ES_tradnl" sz="2400" dirty="0"/>
          </a:p>
        </p:txBody>
      </p:sp>
      <p:pic>
        <p:nvPicPr>
          <p:cNvPr id="3" name="Imagen 2"/>
          <p:cNvPicPr>
            <a:picLocks noChangeAspect="1"/>
          </p:cNvPicPr>
          <p:nvPr/>
        </p:nvPicPr>
        <p:blipFill>
          <a:blip r:embed="rId2"/>
          <a:stretch>
            <a:fillRect/>
          </a:stretch>
        </p:blipFill>
        <p:spPr>
          <a:xfrm>
            <a:off x="6454773" y="2209800"/>
            <a:ext cx="2536827" cy="2525552"/>
          </a:xfrm>
          <a:prstGeom prst="rect">
            <a:avLst/>
          </a:prstGeom>
        </p:spPr>
      </p:pic>
    </p:spTree>
    <p:extLst>
      <p:ext uri="{BB962C8B-B14F-4D97-AF65-F5344CB8AC3E}">
        <p14:creationId xmlns:p14="http://schemas.microsoft.com/office/powerpoint/2010/main" val="16963775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457200" y="304800"/>
            <a:ext cx="4724400" cy="707886"/>
          </a:xfrm>
        </p:spPr>
        <p:txBody>
          <a:bodyPr/>
          <a:lstStyle/>
          <a:p>
            <a:r>
              <a:rPr lang="en-US" sz="4000" dirty="0" err="1" smtClean="0"/>
              <a:t>Youtube</a:t>
            </a:r>
            <a:endParaRPr lang="en-US" sz="4000" dirty="0"/>
          </a:p>
        </p:txBody>
      </p:sp>
      <p:sp>
        <p:nvSpPr>
          <p:cNvPr id="6" name="Rectángulo 5"/>
          <p:cNvSpPr/>
          <p:nvPr/>
        </p:nvSpPr>
        <p:spPr>
          <a:xfrm>
            <a:off x="311727" y="1319242"/>
            <a:ext cx="5631873" cy="4893647"/>
          </a:xfrm>
          <a:prstGeom prst="rect">
            <a:avLst/>
          </a:prstGeom>
        </p:spPr>
        <p:txBody>
          <a:bodyPr wrap="square">
            <a:spAutoFit/>
          </a:bodyPr>
          <a:lstStyle/>
          <a:p>
            <a:pPr marL="342900" indent="-342900">
              <a:buFont typeface="Arial" charset="0"/>
              <a:buChar char="•"/>
            </a:pPr>
            <a:r>
              <a:rPr lang="es-ES_tradnl" sz="2400" dirty="0" smtClean="0"/>
              <a:t>Todo </a:t>
            </a:r>
            <a:r>
              <a:rPr lang="es-ES_tradnl" sz="2400" dirty="0"/>
              <a:t>tipo de audiencias y nichos de </a:t>
            </a:r>
            <a:r>
              <a:rPr lang="es-ES_tradnl" sz="2400" dirty="0" smtClean="0"/>
              <a:t>mercado (temas de interés) </a:t>
            </a:r>
            <a:r>
              <a:rPr lang="es-ES_tradnl" sz="2400" dirty="0"/>
              <a:t>variados</a:t>
            </a:r>
            <a:r>
              <a:rPr lang="es-ES_tradnl" sz="2400" dirty="0" smtClean="0"/>
              <a:t>.</a:t>
            </a:r>
          </a:p>
          <a:p>
            <a:pPr marL="342900" indent="-342900">
              <a:buFont typeface="Arial" charset="0"/>
              <a:buChar char="•"/>
            </a:pPr>
            <a:endParaRPr lang="es-ES_tradnl" sz="2400" dirty="0"/>
          </a:p>
          <a:p>
            <a:pPr marL="342900" indent="-342900">
              <a:buFont typeface="Arial" charset="0"/>
              <a:buChar char="•"/>
            </a:pPr>
            <a:r>
              <a:rPr lang="es-ES_tradnl" sz="2400" dirty="0" smtClean="0"/>
              <a:t>Google</a:t>
            </a:r>
            <a:endParaRPr lang="es-ES_tradnl" sz="2400" dirty="0"/>
          </a:p>
          <a:p>
            <a:pPr marL="342900" indent="-342900">
              <a:buFont typeface="Arial" charset="0"/>
              <a:buChar char="•"/>
            </a:pPr>
            <a:endParaRPr lang="es-ES_tradnl" sz="2400" dirty="0"/>
          </a:p>
          <a:p>
            <a:pPr marL="342900" indent="-342900">
              <a:buFont typeface="Arial" charset="0"/>
              <a:buChar char="•"/>
            </a:pPr>
            <a:r>
              <a:rPr lang="es-ES_tradnl" sz="2400" dirty="0"/>
              <a:t>C</a:t>
            </a:r>
            <a:r>
              <a:rPr lang="es-ES_tradnl" sz="2400" dirty="0" smtClean="0"/>
              <a:t>anal </a:t>
            </a:r>
            <a:r>
              <a:rPr lang="es-ES_tradnl" sz="2400" dirty="0"/>
              <a:t>para la </a:t>
            </a:r>
            <a:r>
              <a:rPr lang="es-ES_tradnl" sz="2400" dirty="0" smtClean="0"/>
              <a:t>organización</a:t>
            </a:r>
          </a:p>
          <a:p>
            <a:pPr marL="342900" indent="-342900">
              <a:buFont typeface="Arial" charset="0"/>
              <a:buChar char="•"/>
            </a:pPr>
            <a:endParaRPr lang="es-ES_tradnl" sz="2400" dirty="0"/>
          </a:p>
          <a:p>
            <a:pPr marL="342900" indent="-342900">
              <a:buFont typeface="Arial" charset="0"/>
              <a:buChar char="•"/>
            </a:pPr>
            <a:r>
              <a:rPr lang="es-ES_tradnl" sz="2400" dirty="0" smtClean="0"/>
              <a:t>Repositorio de videos para distribuir en otros canales, redes, eventos</a:t>
            </a:r>
            <a:r>
              <a:rPr lang="mr-IN" sz="2400" dirty="0" smtClean="0"/>
              <a:t>…</a:t>
            </a:r>
            <a:endParaRPr lang="es-ES_tradnl" sz="2400" dirty="0"/>
          </a:p>
          <a:p>
            <a:pPr marL="342900" indent="-342900">
              <a:buFont typeface="Arial" charset="0"/>
              <a:buChar char="•"/>
            </a:pPr>
            <a:endParaRPr lang="es-ES_tradnl" sz="2400" dirty="0"/>
          </a:p>
          <a:p>
            <a:pPr marL="342900" indent="-342900">
              <a:buFont typeface="Arial" charset="0"/>
              <a:buChar char="•"/>
            </a:pPr>
            <a:r>
              <a:rPr lang="es-ES_tradnl" sz="2400" b="1" dirty="0"/>
              <a:t>Requiere: </a:t>
            </a:r>
            <a:r>
              <a:rPr lang="es-ES_tradnl" sz="2400" dirty="0" smtClean="0"/>
              <a:t>Segmentación. Crear </a:t>
            </a:r>
            <a:r>
              <a:rPr lang="es-ES_tradnl" sz="2400" dirty="0"/>
              <a:t>contenido </a:t>
            </a:r>
            <a:r>
              <a:rPr lang="es-ES_tradnl" sz="2400" dirty="0" smtClean="0"/>
              <a:t>nuevo y de calidad </a:t>
            </a:r>
            <a:r>
              <a:rPr lang="es-ES_tradnl" sz="2400" dirty="0"/>
              <a:t>frecuentemente. </a:t>
            </a:r>
          </a:p>
        </p:txBody>
      </p:sp>
      <p:pic>
        <p:nvPicPr>
          <p:cNvPr id="8194" name="Picture 2" descr="https://upload.wikimedia.org/wikipedia/commons/e/ef/Youtube_logo.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62600" y="1345823"/>
            <a:ext cx="3398032"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4280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311727" y="381000"/>
            <a:ext cx="4724400" cy="707886"/>
          </a:xfrm>
        </p:spPr>
        <p:txBody>
          <a:bodyPr/>
          <a:lstStyle/>
          <a:p>
            <a:r>
              <a:rPr lang="en-US" sz="4000" dirty="0" err="1" smtClean="0"/>
              <a:t>Linkedin</a:t>
            </a:r>
            <a:endParaRPr lang="en-US" sz="4000" dirty="0"/>
          </a:p>
        </p:txBody>
      </p:sp>
      <p:sp>
        <p:nvSpPr>
          <p:cNvPr id="6" name="Rectángulo 5"/>
          <p:cNvSpPr/>
          <p:nvPr/>
        </p:nvSpPr>
        <p:spPr>
          <a:xfrm>
            <a:off x="311727" y="1295400"/>
            <a:ext cx="5631873" cy="5262979"/>
          </a:xfrm>
          <a:prstGeom prst="rect">
            <a:avLst/>
          </a:prstGeom>
        </p:spPr>
        <p:txBody>
          <a:bodyPr wrap="square">
            <a:spAutoFit/>
          </a:bodyPr>
          <a:lstStyle/>
          <a:p>
            <a:pPr marL="342900" indent="-342900">
              <a:buFont typeface="Arial" charset="0"/>
              <a:buChar char="•"/>
            </a:pPr>
            <a:r>
              <a:rPr lang="es-ES" sz="2400" dirty="0" smtClean="0"/>
              <a:t>Personas en edad laboral</a:t>
            </a:r>
          </a:p>
          <a:p>
            <a:pPr marL="342900" indent="-342900">
              <a:buFont typeface="Arial" charset="0"/>
              <a:buChar char="•"/>
            </a:pPr>
            <a:endParaRPr lang="es-ES" sz="2400" dirty="0" smtClean="0"/>
          </a:p>
          <a:p>
            <a:pPr marL="342900" indent="-342900">
              <a:buFont typeface="Arial" charset="0"/>
              <a:buChar char="•"/>
            </a:pPr>
            <a:r>
              <a:rPr lang="es-ES" sz="2400" dirty="0" smtClean="0"/>
              <a:t>Alianzas, redes, contactos profesionales</a:t>
            </a:r>
          </a:p>
          <a:p>
            <a:pPr marL="342900" indent="-342900">
              <a:buFont typeface="Arial" charset="0"/>
              <a:buChar char="•"/>
            </a:pPr>
            <a:endParaRPr lang="es-ES" sz="2400" dirty="0" smtClean="0"/>
          </a:p>
          <a:p>
            <a:pPr marL="342900" indent="-342900">
              <a:buFont typeface="Arial" charset="0"/>
              <a:buChar char="•"/>
            </a:pPr>
            <a:r>
              <a:rPr lang="es-ES" sz="2400" dirty="0" smtClean="0"/>
              <a:t>Búsqueda de información organizacional y tendencias organizacionales</a:t>
            </a:r>
          </a:p>
          <a:p>
            <a:pPr marL="342900" indent="-342900">
              <a:buFont typeface="Arial" charset="0"/>
              <a:buChar char="•"/>
            </a:pPr>
            <a:endParaRPr lang="es-ES" sz="2400" dirty="0" smtClean="0"/>
          </a:p>
          <a:p>
            <a:pPr marL="342900" indent="-342900">
              <a:buFont typeface="Arial" charset="0"/>
              <a:buChar char="•"/>
            </a:pPr>
            <a:r>
              <a:rPr lang="es-ES" sz="2400" dirty="0" smtClean="0"/>
              <a:t>Ampliación de redes de trabajo y contactos profesionales</a:t>
            </a:r>
          </a:p>
          <a:p>
            <a:pPr marL="342900" indent="-342900">
              <a:buFont typeface="Arial" charset="0"/>
              <a:buChar char="•"/>
            </a:pPr>
            <a:endParaRPr lang="es-ES" sz="2400" dirty="0" smtClean="0"/>
          </a:p>
          <a:p>
            <a:pPr marL="342900" indent="-342900">
              <a:buFont typeface="Arial" charset="0"/>
              <a:buChar char="•"/>
            </a:pPr>
            <a:r>
              <a:rPr lang="es-ES" sz="2400" dirty="0" smtClean="0"/>
              <a:t>Videos, imágenes, links a otros sitios, textos largos</a:t>
            </a:r>
          </a:p>
          <a:p>
            <a:pPr marL="342900" indent="-342900">
              <a:buFont typeface="Arial" charset="0"/>
              <a:buChar char="•"/>
            </a:pPr>
            <a:endParaRPr lang="es-ES" sz="2400" dirty="0" smtClean="0"/>
          </a:p>
          <a:p>
            <a:pPr marL="342900" indent="-342900">
              <a:buFont typeface="Arial" charset="0"/>
              <a:buChar char="•"/>
            </a:pPr>
            <a:r>
              <a:rPr lang="es-ES" sz="2400" dirty="0" err="1" smtClean="0"/>
              <a:t>Slideshare</a:t>
            </a:r>
            <a:endParaRPr lang="es-ES_tradnl" sz="2400" dirty="0"/>
          </a:p>
        </p:txBody>
      </p:sp>
      <p:pic>
        <p:nvPicPr>
          <p:cNvPr id="9218" name="Picture 2" descr="https://image.flaticon.com/icons/png/512/124/124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203460"/>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8940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533400" y="304800"/>
            <a:ext cx="3671455" cy="707886"/>
          </a:xfrm>
        </p:spPr>
        <p:txBody>
          <a:bodyPr/>
          <a:lstStyle/>
          <a:p>
            <a:r>
              <a:rPr lang="en-US" sz="4000" dirty="0" smtClean="0"/>
              <a:t>Pinterest</a:t>
            </a:r>
            <a:endParaRPr lang="en-US" sz="4000" dirty="0"/>
          </a:p>
        </p:txBody>
      </p:sp>
      <p:sp>
        <p:nvSpPr>
          <p:cNvPr id="6" name="Rectángulo 5"/>
          <p:cNvSpPr/>
          <p:nvPr/>
        </p:nvSpPr>
        <p:spPr>
          <a:xfrm>
            <a:off x="228600" y="1025912"/>
            <a:ext cx="7135091" cy="5262979"/>
          </a:xfrm>
          <a:prstGeom prst="rect">
            <a:avLst/>
          </a:prstGeom>
        </p:spPr>
        <p:txBody>
          <a:bodyPr wrap="square">
            <a:spAutoFit/>
          </a:bodyPr>
          <a:lstStyle/>
          <a:p>
            <a:pPr marL="342900" indent="-342900">
              <a:buFont typeface="Arial" charset="0"/>
              <a:buChar char="•"/>
            </a:pPr>
            <a:r>
              <a:rPr lang="es-ES_tradnl" sz="2800" dirty="0"/>
              <a:t>Personas que buscan </a:t>
            </a:r>
            <a:r>
              <a:rPr lang="es-ES_tradnl" sz="2800" dirty="0" smtClean="0"/>
              <a:t>inspiración para hacer algo</a:t>
            </a:r>
          </a:p>
          <a:p>
            <a:pPr marL="342900" indent="-342900">
              <a:buFont typeface="Arial" charset="0"/>
              <a:buChar char="•"/>
            </a:pPr>
            <a:endParaRPr lang="es-ES_tradnl" sz="2800" dirty="0"/>
          </a:p>
          <a:p>
            <a:pPr marL="342900" indent="-342900">
              <a:buFont typeface="Arial" charset="0"/>
              <a:buChar char="•"/>
            </a:pPr>
            <a:r>
              <a:rPr lang="es-ES_tradnl" sz="2800" dirty="0" smtClean="0"/>
              <a:t>Moda</a:t>
            </a:r>
            <a:r>
              <a:rPr lang="es-ES_tradnl" sz="2800" dirty="0"/>
              <a:t>, cocina, arquitectura, decoración del hogar, diseño, arte, figuras públicas</a:t>
            </a:r>
            <a:r>
              <a:rPr lang="mr-IN" sz="2800" dirty="0" smtClean="0"/>
              <a:t>…</a:t>
            </a:r>
            <a:endParaRPr lang="es-ES" sz="2800" dirty="0" smtClean="0"/>
          </a:p>
          <a:p>
            <a:pPr marL="342900" indent="-342900">
              <a:buFont typeface="Arial" charset="0"/>
              <a:buChar char="•"/>
            </a:pPr>
            <a:endParaRPr lang="es-ES" sz="2800" dirty="0"/>
          </a:p>
          <a:p>
            <a:pPr marL="342900" indent="-342900">
              <a:buFont typeface="Arial" charset="0"/>
              <a:buChar char="•"/>
            </a:pPr>
            <a:r>
              <a:rPr lang="es-ES" sz="2800" dirty="0" smtClean="0"/>
              <a:t>Imágenes y álbumes de imágenes por categorías</a:t>
            </a:r>
            <a:endParaRPr lang="es-ES" sz="2800" dirty="0"/>
          </a:p>
          <a:p>
            <a:pPr marL="342900" indent="-342900">
              <a:buFont typeface="Arial" charset="0"/>
              <a:buChar char="•"/>
            </a:pPr>
            <a:endParaRPr lang="es-ES" sz="2800" dirty="0"/>
          </a:p>
          <a:p>
            <a:pPr marL="342900" indent="-342900">
              <a:buFont typeface="Arial" charset="0"/>
              <a:buChar char="•"/>
            </a:pPr>
            <a:r>
              <a:rPr lang="es-ES" sz="2800" b="1" dirty="0"/>
              <a:t>Requiere: </a:t>
            </a:r>
            <a:r>
              <a:rPr lang="es-ES" sz="2800" dirty="0" smtClean="0"/>
              <a:t>Materiales visuales ¿La </a:t>
            </a:r>
            <a:r>
              <a:rPr lang="es-ES" sz="2800" dirty="0"/>
              <a:t>organización puede inspirar </a:t>
            </a:r>
            <a:r>
              <a:rPr lang="es-ES" sz="2800" dirty="0" smtClean="0"/>
              <a:t>visualmente en </a:t>
            </a:r>
            <a:r>
              <a:rPr lang="es-ES" sz="2800" dirty="0"/>
              <a:t>algo a otras personas</a:t>
            </a:r>
            <a:r>
              <a:rPr lang="es-ES" sz="2800" dirty="0" smtClean="0"/>
              <a:t>?</a:t>
            </a:r>
            <a:endParaRPr lang="es-ES" sz="2800" dirty="0"/>
          </a:p>
        </p:txBody>
      </p:sp>
      <p:pic>
        <p:nvPicPr>
          <p:cNvPr id="10242" name="Picture 2" descr="https://1000marcas.net/wp-content/uploads/2019/12/Pinterest-Logo.png"/>
          <p:cNvPicPr>
            <a:picLocks noChangeAspect="1" noChangeArrowheads="1"/>
          </p:cNvPicPr>
          <p:nvPr/>
        </p:nvPicPr>
        <p:blipFill rotWithShape="1">
          <a:blip r:embed="rId2">
            <a:extLst>
              <a:ext uri="{28A0092B-C50C-407E-A947-70E740481C1C}">
                <a14:useLocalDpi xmlns:a14="http://schemas.microsoft.com/office/drawing/2010/main" val="0"/>
              </a:ext>
            </a:extLst>
          </a:blip>
          <a:srcRect l="19027" r="20084"/>
          <a:stretch/>
        </p:blipFill>
        <p:spPr bwMode="auto">
          <a:xfrm>
            <a:off x="6096000" y="2743200"/>
            <a:ext cx="2957623" cy="273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3385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360218" y="304800"/>
            <a:ext cx="3671455" cy="707886"/>
          </a:xfrm>
        </p:spPr>
        <p:txBody>
          <a:bodyPr/>
          <a:lstStyle/>
          <a:p>
            <a:r>
              <a:rPr lang="en-US" sz="4000" dirty="0" err="1" smtClean="0"/>
              <a:t>Tik</a:t>
            </a:r>
            <a:r>
              <a:rPr lang="en-US" sz="4000" dirty="0" smtClean="0"/>
              <a:t> </a:t>
            </a:r>
            <a:r>
              <a:rPr lang="en-US" sz="4000" dirty="0" err="1" smtClean="0"/>
              <a:t>Tok</a:t>
            </a:r>
            <a:endParaRPr lang="en-US" sz="4000" dirty="0"/>
          </a:p>
        </p:txBody>
      </p:sp>
      <p:sp>
        <p:nvSpPr>
          <p:cNvPr id="6" name="Rectángulo 5"/>
          <p:cNvSpPr/>
          <p:nvPr/>
        </p:nvSpPr>
        <p:spPr>
          <a:xfrm>
            <a:off x="333637" y="1144641"/>
            <a:ext cx="5943600" cy="4893647"/>
          </a:xfrm>
          <a:prstGeom prst="rect">
            <a:avLst/>
          </a:prstGeom>
        </p:spPr>
        <p:txBody>
          <a:bodyPr wrap="square">
            <a:spAutoFit/>
          </a:bodyPr>
          <a:lstStyle/>
          <a:p>
            <a:pPr marL="342900" indent="-342900">
              <a:buFont typeface="Arial" charset="0"/>
              <a:buChar char="•"/>
            </a:pPr>
            <a:r>
              <a:rPr lang="es-ES_tradnl" sz="2400" dirty="0"/>
              <a:t>Jóvenes menores de </a:t>
            </a:r>
            <a:r>
              <a:rPr lang="es-ES_tradnl" sz="2400" dirty="0" smtClean="0"/>
              <a:t>25</a:t>
            </a:r>
          </a:p>
          <a:p>
            <a:pPr marL="342900" indent="-342900">
              <a:buFont typeface="Arial" charset="0"/>
              <a:buChar char="•"/>
            </a:pPr>
            <a:endParaRPr lang="es-ES_tradnl" sz="2400" dirty="0"/>
          </a:p>
          <a:p>
            <a:pPr marL="342900" indent="-342900">
              <a:buFont typeface="Arial" charset="0"/>
              <a:buChar char="•"/>
            </a:pPr>
            <a:r>
              <a:rPr lang="es-ES_tradnl" sz="2400" dirty="0"/>
              <a:t>Demostración de talentos: Baile, posturas, </a:t>
            </a:r>
            <a:r>
              <a:rPr lang="es-ES_tradnl" sz="2400" dirty="0" smtClean="0"/>
              <a:t>suertes, retos</a:t>
            </a:r>
          </a:p>
          <a:p>
            <a:pPr marL="342900" indent="-342900">
              <a:buFont typeface="Arial" charset="0"/>
              <a:buChar char="•"/>
            </a:pPr>
            <a:endParaRPr lang="es-ES_tradnl" sz="2400" dirty="0" smtClean="0"/>
          </a:p>
          <a:p>
            <a:pPr marL="342900" indent="-342900">
              <a:buFont typeface="Arial" charset="0"/>
              <a:buChar char="•"/>
            </a:pPr>
            <a:r>
              <a:rPr lang="es-ES_tradnl" sz="2400" dirty="0" smtClean="0"/>
              <a:t>Videos cortos que pueden exportarse para subirse a otras redes</a:t>
            </a:r>
          </a:p>
          <a:p>
            <a:pPr marL="342900" indent="-342900">
              <a:buFont typeface="Arial" charset="0"/>
              <a:buChar char="•"/>
            </a:pPr>
            <a:endParaRPr lang="es-ES_tradnl" sz="2400" dirty="0"/>
          </a:p>
          <a:p>
            <a:pPr marL="342900" indent="-342900">
              <a:buFont typeface="Arial" charset="0"/>
              <a:buChar char="•"/>
            </a:pPr>
            <a:r>
              <a:rPr lang="es-ES_tradnl" sz="2400" dirty="0"/>
              <a:t>Herramientas de edición de video </a:t>
            </a:r>
            <a:r>
              <a:rPr lang="es-ES_tradnl" sz="2400" dirty="0" smtClean="0"/>
              <a:t>internas</a:t>
            </a:r>
          </a:p>
          <a:p>
            <a:pPr marL="342900" indent="-342900">
              <a:buFont typeface="Arial" charset="0"/>
              <a:buChar char="•"/>
            </a:pPr>
            <a:endParaRPr lang="es-ES_tradnl" sz="2400" dirty="0" smtClean="0"/>
          </a:p>
          <a:p>
            <a:pPr marL="342900" indent="-342900">
              <a:buFont typeface="Arial" charset="0"/>
              <a:buChar char="•"/>
            </a:pPr>
            <a:r>
              <a:rPr lang="es-ES_tradnl" sz="2400" b="1" dirty="0" smtClean="0"/>
              <a:t>Requiere: </a:t>
            </a:r>
            <a:r>
              <a:rPr lang="es-ES_tradnl" sz="2400" dirty="0" smtClean="0"/>
              <a:t>Lenguaje adecuado para la audiencia principal.  ¿Puede la organización lanzar retos?</a:t>
            </a:r>
            <a:endParaRPr lang="es-ES_tradnl" sz="2400" dirty="0"/>
          </a:p>
        </p:txBody>
      </p:sp>
      <p:pic>
        <p:nvPicPr>
          <p:cNvPr id="11266" name="Picture 2" descr="https://www.enriquedans.com/wp-content/uploads/2019/07/TikTok-logo-1024x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286000"/>
            <a:ext cx="2274094" cy="2274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3627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txBox="1">
            <a:spLocks/>
          </p:cNvSpPr>
          <p:nvPr/>
        </p:nvSpPr>
        <p:spPr>
          <a:xfrm>
            <a:off x="546561" y="381000"/>
            <a:ext cx="3009978" cy="701731"/>
          </a:xfrm>
          <a:prstGeom prst="rect">
            <a:avLst/>
          </a:prstGeom>
        </p:spPr>
        <p:txBody>
          <a:bodyPr vert="horz" lIns="91440" tIns="45720" rIns="91440" bIns="45720" rtlCol="0" anchor="b" anchorCtr="0">
            <a:spAutoFit/>
          </a:bodyPr>
          <a:lstStyle>
            <a:lvl1pPr algn="l" defTabSz="914400" rtl="0" eaLnBrk="1" latinLnBrk="0" hangingPunct="1">
              <a:lnSpc>
                <a:spcPct val="90000"/>
              </a:lnSpc>
              <a:spcBef>
                <a:spcPct val="0"/>
              </a:spcBef>
              <a:buNone/>
              <a:defRPr sz="4400" kern="1200">
                <a:solidFill>
                  <a:srgbClr val="BA0C2F"/>
                </a:solidFill>
                <a:latin typeface="+mj-lt"/>
                <a:ea typeface="+mj-ea"/>
                <a:cs typeface="+mj-cs"/>
              </a:defRPr>
            </a:lvl1pPr>
          </a:lstStyle>
          <a:p>
            <a:r>
              <a:rPr lang="en-US" dirty="0" smtClean="0"/>
              <a:t>Spotify</a:t>
            </a:r>
            <a:endParaRPr lang="en-US" sz="4000" dirty="0"/>
          </a:p>
        </p:txBody>
      </p:sp>
      <p:sp>
        <p:nvSpPr>
          <p:cNvPr id="8" name="Rectángulo 7"/>
          <p:cNvSpPr/>
          <p:nvPr/>
        </p:nvSpPr>
        <p:spPr>
          <a:xfrm>
            <a:off x="546561" y="1512224"/>
            <a:ext cx="3044537" cy="507831"/>
          </a:xfrm>
          <a:prstGeom prst="rect">
            <a:avLst/>
          </a:prstGeom>
        </p:spPr>
        <p:txBody>
          <a:bodyPr wrap="square">
            <a:spAutoFit/>
          </a:bodyPr>
          <a:lstStyle/>
          <a:p>
            <a:endParaRPr lang="es-ES_tradnl" sz="1350" dirty="0"/>
          </a:p>
          <a:p>
            <a:endParaRPr lang="es-ES_tradnl" sz="1350" dirty="0"/>
          </a:p>
        </p:txBody>
      </p:sp>
      <p:sp>
        <p:nvSpPr>
          <p:cNvPr id="9" name="Rectángulo 8"/>
          <p:cNvSpPr/>
          <p:nvPr/>
        </p:nvSpPr>
        <p:spPr>
          <a:xfrm>
            <a:off x="525779" y="1512224"/>
            <a:ext cx="6408421" cy="4401205"/>
          </a:xfrm>
          <a:prstGeom prst="rect">
            <a:avLst/>
          </a:prstGeom>
        </p:spPr>
        <p:txBody>
          <a:bodyPr wrap="square">
            <a:spAutoFit/>
          </a:bodyPr>
          <a:lstStyle/>
          <a:p>
            <a:pPr marL="342900" indent="-342900">
              <a:buFont typeface="Arial" charset="0"/>
              <a:buChar char="•"/>
            </a:pPr>
            <a:r>
              <a:rPr lang="es-ES_tradnl" sz="2800" dirty="0"/>
              <a:t>Distribución de </a:t>
            </a:r>
            <a:r>
              <a:rPr lang="es-ES_tradnl" sz="2800" dirty="0" smtClean="0"/>
              <a:t>contenido en audio. </a:t>
            </a:r>
          </a:p>
          <a:p>
            <a:pPr marL="342900" indent="-342900">
              <a:buFont typeface="Arial" charset="0"/>
              <a:buChar char="•"/>
            </a:pPr>
            <a:endParaRPr lang="es-ES_tradnl" sz="2800" dirty="0" smtClean="0"/>
          </a:p>
          <a:p>
            <a:pPr marL="342900" indent="-342900">
              <a:buFont typeface="Arial" charset="0"/>
              <a:buChar char="•"/>
            </a:pPr>
            <a:r>
              <a:rPr lang="es-ES_tradnl" sz="2800" dirty="0" err="1" smtClean="0"/>
              <a:t>Playlists</a:t>
            </a:r>
            <a:r>
              <a:rPr lang="es-ES_tradnl" sz="2800" dirty="0" smtClean="0"/>
              <a:t> (listas de reproducción) o podcasts (programas de radio “grabados”)</a:t>
            </a:r>
            <a:endParaRPr lang="es-ES_tradnl" sz="2800" dirty="0"/>
          </a:p>
          <a:p>
            <a:pPr marL="342900" indent="-342900">
              <a:buFont typeface="Arial" charset="0"/>
              <a:buChar char="•"/>
            </a:pPr>
            <a:endParaRPr lang="es-ES_tradnl" sz="2800" dirty="0" smtClean="0"/>
          </a:p>
          <a:p>
            <a:pPr marL="342900" indent="-342900">
              <a:buFont typeface="Arial" charset="0"/>
              <a:buChar char="•"/>
            </a:pPr>
            <a:r>
              <a:rPr lang="es-ES_tradnl" sz="2800" dirty="0" smtClean="0"/>
              <a:t>Útil para generar empatía y comunidad con ciertas audiencias. </a:t>
            </a:r>
            <a:endParaRPr lang="es-ES_tradnl" sz="2800" dirty="0"/>
          </a:p>
          <a:p>
            <a:pPr marL="342900" indent="-342900">
              <a:buFont typeface="Arial" charset="0"/>
              <a:buChar char="•"/>
            </a:pPr>
            <a:endParaRPr lang="es-ES_tradnl" sz="2800" dirty="0"/>
          </a:p>
          <a:p>
            <a:pPr marL="342900" indent="-342900">
              <a:buFont typeface="Arial" charset="0"/>
              <a:buChar char="•"/>
            </a:pPr>
            <a:r>
              <a:rPr lang="es-ES_tradnl" sz="2800" b="1" dirty="0" smtClean="0"/>
              <a:t>Requiere: </a:t>
            </a:r>
            <a:r>
              <a:rPr lang="es-ES_tradnl" sz="2800" dirty="0" smtClean="0"/>
              <a:t>Capacidad de producción.</a:t>
            </a:r>
          </a:p>
        </p:txBody>
      </p:sp>
      <p:pic>
        <p:nvPicPr>
          <p:cNvPr id="12290" name="Picture 2" descr="https://images.vexels.com/media/users/3/137413/isolated/preview/4acb8e52632aa9b7c874b878eaf02bc4-icono-de-spotify-logo-by-vexel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528173"/>
            <a:ext cx="28956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2100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2"/>
          <p:cNvSpPr txBox="1">
            <a:spLocks/>
          </p:cNvSpPr>
          <p:nvPr/>
        </p:nvSpPr>
        <p:spPr>
          <a:xfrm>
            <a:off x="381000" y="1295400"/>
            <a:ext cx="8458200" cy="1524000"/>
          </a:xfrm>
          <a:prstGeom prst="rect">
            <a:avLst/>
          </a:prstGeom>
        </p:spPr>
        <p:txBody>
          <a:bodyPr vert="horz" lIns="91440" tIns="45720" rIns="91440" bIns="45720" rtlCol="0">
            <a:normAutofit/>
          </a:bodyPr>
          <a:lstStyle>
            <a:lvl1pPr marL="230188"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1pPr>
            <a:lvl2pPr marL="684213"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2800" b="1" dirty="0" smtClean="0">
                <a:solidFill>
                  <a:schemeClr val="tx1"/>
                </a:solidFill>
              </a:rPr>
              <a:t>Contenido</a:t>
            </a:r>
            <a:r>
              <a:rPr lang="es-ES" sz="2800" dirty="0" smtClean="0">
                <a:solidFill>
                  <a:schemeClr val="tx1"/>
                </a:solidFill>
              </a:rPr>
              <a:t> es todo elemento o pieza en algún formato (texto, video, audio, imagen) que vive en un medio, lleva un mensaje y provoca una emoción.</a:t>
            </a:r>
            <a:endParaRPr lang="es-MX" sz="2800" dirty="0" smtClean="0">
              <a:solidFill>
                <a:schemeClr val="tx1"/>
              </a:solidFill>
            </a:endParaRPr>
          </a:p>
        </p:txBody>
      </p:sp>
      <p:pic>
        <p:nvPicPr>
          <p:cNvPr id="11" name="Imagen 10"/>
          <p:cNvPicPr>
            <a:picLocks noChangeAspect="1"/>
          </p:cNvPicPr>
          <p:nvPr/>
        </p:nvPicPr>
        <p:blipFill rotWithShape="1">
          <a:blip r:embed="rId3">
            <a:alphaModFix/>
            <a:extLst>
              <a:ext uri="{28A0092B-C50C-407E-A947-70E740481C1C}">
                <a14:useLocalDpi xmlns:a14="http://schemas.microsoft.com/office/drawing/2010/main" val="0"/>
              </a:ext>
            </a:extLst>
          </a:blip>
          <a:srcRect t="12167" b="14166"/>
          <a:stretch/>
        </p:blipFill>
        <p:spPr>
          <a:xfrm>
            <a:off x="2133600" y="2805545"/>
            <a:ext cx="4953000" cy="3648711"/>
          </a:xfrm>
          <a:prstGeom prst="rect">
            <a:avLst/>
          </a:prstGeom>
          <a:noFill/>
          <a:ln>
            <a:noFill/>
          </a:ln>
        </p:spPr>
      </p:pic>
      <p:sp>
        <p:nvSpPr>
          <p:cNvPr id="12" name="Título 5"/>
          <p:cNvSpPr>
            <a:spLocks noGrp="1"/>
          </p:cNvSpPr>
          <p:nvPr>
            <p:ph type="title"/>
          </p:nvPr>
        </p:nvSpPr>
        <p:spPr>
          <a:xfrm>
            <a:off x="457200" y="381000"/>
            <a:ext cx="3428696" cy="646331"/>
          </a:xfrm>
        </p:spPr>
        <p:txBody>
          <a:bodyPr/>
          <a:lstStyle/>
          <a:p>
            <a:r>
              <a:rPr lang="es-ES_tradnl" sz="3600" dirty="0" smtClean="0"/>
              <a:t>¿Qué es?</a:t>
            </a:r>
            <a:endParaRPr lang="es-ES_tradnl" sz="3600" dirty="0"/>
          </a:p>
        </p:txBody>
      </p:sp>
    </p:spTree>
    <p:extLst>
      <p:ext uri="{BB962C8B-B14F-4D97-AF65-F5344CB8AC3E}">
        <p14:creationId xmlns:p14="http://schemas.microsoft.com/office/powerpoint/2010/main" val="3735118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84521" y="1066799"/>
            <a:ext cx="6553200" cy="4664506"/>
          </a:xfrm>
          <a:prstGeom prst="rect">
            <a:avLst/>
          </a:prstGeom>
        </p:spPr>
      </p:pic>
      <p:sp>
        <p:nvSpPr>
          <p:cNvPr id="6" name="Marcador de número de diapositiva 5"/>
          <p:cNvSpPr>
            <a:spLocks noGrp="1"/>
          </p:cNvSpPr>
          <p:nvPr>
            <p:ph type="sldNum" sz="quarter" idx="4"/>
          </p:nvPr>
        </p:nvSpPr>
        <p:spPr/>
        <p:txBody>
          <a:bodyPr/>
          <a:lstStyle/>
          <a:p>
            <a:fld id="{42782948-4DBE-204D-AB9E-B65E067054AE}" type="slidenum">
              <a:rPr lang="en-US" smtClean="0"/>
              <a:pPr/>
              <a:t>20</a:t>
            </a:fld>
            <a:endParaRPr lang="en-US"/>
          </a:p>
        </p:txBody>
      </p:sp>
      <p:sp>
        <p:nvSpPr>
          <p:cNvPr id="10" name="Título 6"/>
          <p:cNvSpPr txBox="1">
            <a:spLocks/>
          </p:cNvSpPr>
          <p:nvPr/>
        </p:nvSpPr>
        <p:spPr>
          <a:xfrm>
            <a:off x="4021765" y="3075887"/>
            <a:ext cx="3598235" cy="646331"/>
          </a:xfrm>
          <a:prstGeom prst="rect">
            <a:avLst/>
          </a:prstGeom>
        </p:spPr>
        <p:txBody>
          <a:bodyPr vert="horz" wrap="square" lIns="91440" tIns="45720" rIns="91440" bIns="45720" rtlCol="0" anchor="b" anchorCtr="0">
            <a:spAutoFit/>
          </a:bodyPr>
          <a:lstStyle>
            <a:lvl1pPr algn="l" defTabSz="914400" rtl="0" eaLnBrk="1" latinLnBrk="0" hangingPunct="1">
              <a:lnSpc>
                <a:spcPct val="90000"/>
              </a:lnSpc>
              <a:spcBef>
                <a:spcPct val="0"/>
              </a:spcBef>
              <a:buNone/>
              <a:defRPr sz="4400" kern="1200">
                <a:solidFill>
                  <a:srgbClr val="BA0C2F"/>
                </a:solidFill>
                <a:latin typeface="+mj-lt"/>
                <a:ea typeface="+mj-ea"/>
                <a:cs typeface="+mj-cs"/>
              </a:defRPr>
            </a:lvl1pPr>
          </a:lstStyle>
          <a:p>
            <a:r>
              <a:rPr lang="en-US" sz="4000" dirty="0" err="1" smtClean="0"/>
              <a:t>Algunas</a:t>
            </a:r>
            <a:r>
              <a:rPr lang="en-US" sz="4000" dirty="0" smtClean="0"/>
              <a:t> ideas</a:t>
            </a:r>
            <a:r>
              <a:rPr lang="mr-IN" sz="4000" dirty="0" smtClean="0"/>
              <a:t>…</a:t>
            </a:r>
            <a:endParaRPr lang="en-US" sz="4000" dirty="0"/>
          </a:p>
        </p:txBody>
      </p:sp>
    </p:spTree>
    <p:extLst>
      <p:ext uri="{BB962C8B-B14F-4D97-AF65-F5344CB8AC3E}">
        <p14:creationId xmlns:p14="http://schemas.microsoft.com/office/powerpoint/2010/main" val="1568010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4"/>
          </p:nvPr>
        </p:nvSpPr>
        <p:spPr/>
        <p:txBody>
          <a:bodyPr/>
          <a:lstStyle/>
          <a:p>
            <a:fld id="{42782948-4DBE-204D-AB9E-B65E067054AE}" type="slidenum">
              <a:rPr lang="en-US" smtClean="0"/>
              <a:pPr/>
              <a:t>21</a:t>
            </a:fld>
            <a:endParaRPr lang="en-US"/>
          </a:p>
        </p:txBody>
      </p:sp>
      <p:sp>
        <p:nvSpPr>
          <p:cNvPr id="7" name="Título 6"/>
          <p:cNvSpPr>
            <a:spLocks noGrp="1"/>
          </p:cNvSpPr>
          <p:nvPr>
            <p:ph type="title"/>
          </p:nvPr>
        </p:nvSpPr>
        <p:spPr>
          <a:xfrm>
            <a:off x="607828" y="184137"/>
            <a:ext cx="5072530" cy="646331"/>
          </a:xfrm>
        </p:spPr>
        <p:txBody>
          <a:bodyPr/>
          <a:lstStyle/>
          <a:p>
            <a:r>
              <a:rPr lang="en-US" sz="3600" dirty="0" err="1" smtClean="0"/>
              <a:t>Formato</a:t>
            </a:r>
            <a:r>
              <a:rPr lang="en-US" sz="3600" dirty="0" smtClean="0"/>
              <a:t> </a:t>
            </a:r>
            <a:r>
              <a:rPr lang="en-US" sz="3600" dirty="0" err="1" smtClean="0"/>
              <a:t>texto</a:t>
            </a:r>
            <a:endParaRPr lang="en-US" sz="3600" dirty="0"/>
          </a:p>
        </p:txBody>
      </p:sp>
      <p:sp>
        <p:nvSpPr>
          <p:cNvPr id="8" name="Rectángulo 7"/>
          <p:cNvSpPr/>
          <p:nvPr/>
        </p:nvSpPr>
        <p:spPr>
          <a:xfrm>
            <a:off x="286593" y="1143000"/>
            <a:ext cx="5715000" cy="4893647"/>
          </a:xfrm>
          <a:prstGeom prst="rect">
            <a:avLst/>
          </a:prstGeom>
        </p:spPr>
        <p:txBody>
          <a:bodyPr wrap="square">
            <a:spAutoFit/>
          </a:bodyPr>
          <a:lstStyle/>
          <a:p>
            <a:pPr marL="285750" indent="-285750">
              <a:buFont typeface="Arial" charset="0"/>
              <a:buChar char="•"/>
            </a:pPr>
            <a:r>
              <a:rPr lang="es-ES" sz="2600" dirty="0" smtClean="0">
                <a:cs typeface="Gill Sans MT"/>
              </a:rPr>
              <a:t>Noticias </a:t>
            </a:r>
            <a:r>
              <a:rPr lang="es-ES" sz="2600" dirty="0">
                <a:cs typeface="Gill Sans MT"/>
              </a:rPr>
              <a:t>sobre actividades de la organización y sus </a:t>
            </a:r>
            <a:r>
              <a:rPr lang="es-ES" sz="2600" dirty="0" smtClean="0">
                <a:cs typeface="Gill Sans MT"/>
              </a:rPr>
              <a:t>resultados</a:t>
            </a:r>
          </a:p>
          <a:p>
            <a:pPr marL="285750" indent="-285750">
              <a:buFont typeface="Arial" charset="0"/>
              <a:buChar char="•"/>
            </a:pPr>
            <a:r>
              <a:rPr lang="es-ES" sz="2600" dirty="0" smtClean="0">
                <a:cs typeface="Gill Sans MT"/>
              </a:rPr>
              <a:t>Artículos con historias de éxito de personas apoyadas por la organización</a:t>
            </a:r>
            <a:endParaRPr lang="es-ES_tradnl" sz="2600" dirty="0">
              <a:cs typeface="Gill Sans MT"/>
            </a:endParaRPr>
          </a:p>
          <a:p>
            <a:pPr marL="285750" indent="-285750">
              <a:buFont typeface="Arial" charset="0"/>
              <a:buChar char="•"/>
            </a:pPr>
            <a:r>
              <a:rPr lang="es-ES" sz="2600" dirty="0">
                <a:cs typeface="Gill Sans MT"/>
              </a:rPr>
              <a:t>Opiniones sobre temas de interés para la </a:t>
            </a:r>
            <a:r>
              <a:rPr lang="es-ES" sz="2600" dirty="0" smtClean="0">
                <a:cs typeface="Gill Sans MT"/>
              </a:rPr>
              <a:t>organización</a:t>
            </a:r>
          </a:p>
          <a:p>
            <a:pPr marL="285750" indent="-285750">
              <a:buFont typeface="Arial" charset="0"/>
              <a:buChar char="•"/>
            </a:pPr>
            <a:r>
              <a:rPr lang="es-ES" sz="2600" dirty="0" smtClean="0">
                <a:cs typeface="Gill Sans MT"/>
              </a:rPr>
              <a:t>Información de apoyo</a:t>
            </a:r>
            <a:r>
              <a:rPr lang="es-ES" sz="2600" dirty="0">
                <a:cs typeface="Gill Sans MT"/>
              </a:rPr>
              <a:t> </a:t>
            </a:r>
            <a:r>
              <a:rPr lang="es-ES" sz="2600" dirty="0" smtClean="0">
                <a:cs typeface="Gill Sans MT"/>
              </a:rPr>
              <a:t>y orientación</a:t>
            </a:r>
            <a:endParaRPr lang="es-ES" sz="2600" i="1" dirty="0" smtClean="0">
              <a:cs typeface="Gill Sans MT"/>
            </a:endParaRPr>
          </a:p>
          <a:p>
            <a:pPr marL="285750" indent="-285750">
              <a:buFont typeface="Arial" charset="0"/>
              <a:buChar char="•"/>
            </a:pPr>
            <a:r>
              <a:rPr lang="es-ES" sz="2600" dirty="0" smtClean="0">
                <a:cs typeface="Gill Sans MT"/>
              </a:rPr>
              <a:t>Colaboraciones </a:t>
            </a:r>
            <a:r>
              <a:rPr lang="es-ES" sz="2600" dirty="0">
                <a:cs typeface="Gill Sans MT"/>
              </a:rPr>
              <a:t>de </a:t>
            </a:r>
            <a:r>
              <a:rPr lang="es-ES" sz="2600" dirty="0" smtClean="0">
                <a:cs typeface="Gill Sans MT"/>
              </a:rPr>
              <a:t>personas expertas</a:t>
            </a:r>
          </a:p>
          <a:p>
            <a:pPr marL="285750" indent="-285750">
              <a:buFont typeface="Arial" charset="0"/>
              <a:buChar char="•"/>
            </a:pPr>
            <a:r>
              <a:rPr lang="es-ES" sz="2600" dirty="0" smtClean="0">
                <a:cs typeface="Gill Sans MT"/>
              </a:rPr>
              <a:t>Preguntas del público y respuestas</a:t>
            </a:r>
          </a:p>
          <a:p>
            <a:pPr marL="285750" indent="-285750">
              <a:buFont typeface="Arial" charset="0"/>
              <a:buChar char="•"/>
            </a:pPr>
            <a:r>
              <a:rPr lang="es-ES" sz="2600" dirty="0" smtClean="0">
                <a:cs typeface="Gill Sans MT"/>
              </a:rPr>
              <a:t>Historias breves o análisis de información a través de micro textos (hilos).</a:t>
            </a:r>
            <a:endParaRPr lang="es-ES_tradnl" sz="2600" dirty="0"/>
          </a:p>
        </p:txBody>
      </p:sp>
      <p:pic>
        <p:nvPicPr>
          <p:cNvPr id="1026" name="Picture 2" descr="HS newsletter - dog typing"/>
          <p:cNvPicPr>
            <a:picLocks noChangeAspect="1" noChangeArrowheads="1"/>
          </p:cNvPicPr>
          <p:nvPr/>
        </p:nvPicPr>
        <p:blipFill rotWithShape="1">
          <a:blip r:embed="rId2">
            <a:extLst>
              <a:ext uri="{28A0092B-C50C-407E-A947-70E740481C1C}">
                <a14:useLocalDpi xmlns:a14="http://schemas.microsoft.com/office/drawing/2010/main" val="0"/>
              </a:ext>
            </a:extLst>
          </a:blip>
          <a:srcRect l="22069" r="10345"/>
          <a:stretch/>
        </p:blipFill>
        <p:spPr bwMode="auto">
          <a:xfrm>
            <a:off x="6112989" y="1676400"/>
            <a:ext cx="3623621" cy="281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8431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4"/>
          </p:nvPr>
        </p:nvSpPr>
        <p:spPr/>
        <p:txBody>
          <a:bodyPr/>
          <a:lstStyle/>
          <a:p>
            <a:fld id="{42782948-4DBE-204D-AB9E-B65E067054AE}" type="slidenum">
              <a:rPr lang="en-US" smtClean="0"/>
              <a:pPr/>
              <a:t>22</a:t>
            </a:fld>
            <a:endParaRPr lang="en-US"/>
          </a:p>
        </p:txBody>
      </p:sp>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975"/>
            <a:ext cx="4419600" cy="3205226"/>
          </a:xfrm>
          <a:prstGeom prst="rect">
            <a:avLst/>
          </a:prstGeom>
        </p:spPr>
      </p:pic>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594617"/>
            <a:ext cx="5486400" cy="2794571"/>
          </a:xfrm>
          <a:prstGeom prst="rect">
            <a:avLst/>
          </a:prstGeom>
        </p:spPr>
      </p:pic>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6333" y="201917"/>
            <a:ext cx="5335267" cy="3149497"/>
          </a:xfrm>
          <a:prstGeom prst="rect">
            <a:avLst/>
          </a:prstGeom>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7193" y="3131946"/>
            <a:ext cx="4104407" cy="3422658"/>
          </a:xfrm>
          <a:prstGeom prst="rect">
            <a:avLst/>
          </a:prstGeom>
        </p:spPr>
      </p:pic>
    </p:spTree>
    <p:extLst>
      <p:ext uri="{BB962C8B-B14F-4D97-AF65-F5344CB8AC3E}">
        <p14:creationId xmlns:p14="http://schemas.microsoft.com/office/powerpoint/2010/main" val="1391683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304800" y="152400"/>
            <a:ext cx="4800600" cy="646331"/>
          </a:xfrm>
        </p:spPr>
        <p:txBody>
          <a:bodyPr/>
          <a:lstStyle/>
          <a:p>
            <a:r>
              <a:rPr lang="en-US" sz="3600" dirty="0" err="1" smtClean="0"/>
              <a:t>Imágenes</a:t>
            </a:r>
            <a:endParaRPr lang="en-US" sz="3600" dirty="0"/>
          </a:p>
        </p:txBody>
      </p:sp>
      <p:sp>
        <p:nvSpPr>
          <p:cNvPr id="8" name="Rectángulo 7"/>
          <p:cNvSpPr/>
          <p:nvPr/>
        </p:nvSpPr>
        <p:spPr>
          <a:xfrm>
            <a:off x="304800" y="914401"/>
            <a:ext cx="6019800" cy="4893647"/>
          </a:xfrm>
          <a:prstGeom prst="rect">
            <a:avLst/>
          </a:prstGeom>
        </p:spPr>
        <p:txBody>
          <a:bodyPr wrap="square">
            <a:spAutoFit/>
          </a:bodyPr>
          <a:lstStyle/>
          <a:p>
            <a:pPr marL="285750" indent="-285750">
              <a:buFont typeface="Arial" charset="0"/>
              <a:buChar char="•"/>
            </a:pPr>
            <a:r>
              <a:rPr lang="es-ES" sz="2400" dirty="0" smtClean="0">
                <a:cs typeface="Gill Sans MT"/>
              </a:rPr>
              <a:t>Álbumes sobre actividades de la organización</a:t>
            </a:r>
            <a:endParaRPr lang="es-ES" sz="2400" dirty="0">
              <a:cs typeface="Gill Sans MT"/>
            </a:endParaRPr>
          </a:p>
          <a:p>
            <a:pPr marL="285750" indent="-285750">
              <a:buFont typeface="Arial" charset="0"/>
              <a:buChar char="•"/>
            </a:pPr>
            <a:r>
              <a:rPr lang="es-ES" sz="2400" dirty="0">
                <a:cs typeface="Gill Sans MT"/>
              </a:rPr>
              <a:t>Explicación de </a:t>
            </a:r>
            <a:r>
              <a:rPr lang="es-ES" sz="2400" dirty="0" smtClean="0">
                <a:cs typeface="Gill Sans MT"/>
              </a:rPr>
              <a:t>conceptos </a:t>
            </a:r>
            <a:r>
              <a:rPr lang="es-ES" sz="2400" dirty="0">
                <a:cs typeface="Gill Sans MT"/>
              </a:rPr>
              <a:t>en </a:t>
            </a:r>
            <a:r>
              <a:rPr lang="es-ES" sz="2400" dirty="0" smtClean="0">
                <a:cs typeface="Gill Sans MT"/>
              </a:rPr>
              <a:t>carruseles </a:t>
            </a:r>
            <a:r>
              <a:rPr lang="es-ES" sz="2400" dirty="0">
                <a:cs typeface="Gill Sans MT"/>
              </a:rPr>
              <a:t>de imágenes o .</a:t>
            </a:r>
            <a:r>
              <a:rPr lang="es-ES" sz="2400" dirty="0" err="1">
                <a:cs typeface="Gill Sans MT"/>
              </a:rPr>
              <a:t>gif</a:t>
            </a:r>
            <a:endParaRPr lang="es-ES" sz="2400" dirty="0">
              <a:cs typeface="Gill Sans MT"/>
            </a:endParaRPr>
          </a:p>
          <a:p>
            <a:pPr marL="285750" indent="-285750">
              <a:buFont typeface="Arial" charset="0"/>
              <a:buChar char="•"/>
            </a:pPr>
            <a:r>
              <a:rPr lang="es-ES" sz="2400" dirty="0" smtClean="0">
                <a:cs typeface="Gill Sans MT"/>
              </a:rPr>
              <a:t>Historias breves </a:t>
            </a:r>
            <a:r>
              <a:rPr lang="es-ES" sz="2400" dirty="0">
                <a:cs typeface="Gill Sans MT"/>
              </a:rPr>
              <a:t>en </a:t>
            </a:r>
            <a:r>
              <a:rPr lang="es-ES" sz="2400" dirty="0" smtClean="0">
                <a:cs typeface="Gill Sans MT"/>
              </a:rPr>
              <a:t>carruseles </a:t>
            </a:r>
            <a:r>
              <a:rPr lang="es-ES" sz="2400" dirty="0">
                <a:cs typeface="Gill Sans MT"/>
              </a:rPr>
              <a:t>de imágenes o .</a:t>
            </a:r>
            <a:r>
              <a:rPr lang="es-ES" sz="2400" dirty="0" err="1" smtClean="0">
                <a:cs typeface="Gill Sans MT"/>
              </a:rPr>
              <a:t>gif</a:t>
            </a:r>
            <a:r>
              <a:rPr lang="es-ES" sz="2400" dirty="0" smtClean="0">
                <a:cs typeface="Gill Sans MT"/>
              </a:rPr>
              <a:t> </a:t>
            </a:r>
          </a:p>
          <a:p>
            <a:pPr marL="285750" indent="-285750">
              <a:buFont typeface="Arial" charset="0"/>
              <a:buChar char="•"/>
            </a:pPr>
            <a:r>
              <a:rPr lang="es-ES" sz="2400" dirty="0" smtClean="0">
                <a:cs typeface="Gill Sans MT"/>
              </a:rPr>
              <a:t>Comparativos </a:t>
            </a:r>
            <a:r>
              <a:rPr lang="es-ES" sz="2400" dirty="0">
                <a:cs typeface="Gill Sans MT"/>
              </a:rPr>
              <a:t>“Antes” y “</a:t>
            </a:r>
            <a:r>
              <a:rPr lang="es-ES" sz="2400" dirty="0" smtClean="0">
                <a:cs typeface="Gill Sans MT"/>
              </a:rPr>
              <a:t>Después”</a:t>
            </a:r>
          </a:p>
          <a:p>
            <a:pPr marL="285750" indent="-285750">
              <a:buFont typeface="Arial" charset="0"/>
              <a:buChar char="•"/>
            </a:pPr>
            <a:r>
              <a:rPr lang="es-ES" sz="2400" dirty="0" smtClean="0">
                <a:cs typeface="Gill Sans MT"/>
              </a:rPr>
              <a:t>Comparativos gráficos sobre la problemática que atiende la organización </a:t>
            </a:r>
          </a:p>
          <a:p>
            <a:pPr marL="285750" indent="-285750">
              <a:buFont typeface="Arial" charset="0"/>
              <a:buChar char="•"/>
            </a:pPr>
            <a:r>
              <a:rPr lang="es-ES" sz="2400" dirty="0" smtClean="0">
                <a:cs typeface="Gill Sans MT"/>
              </a:rPr>
              <a:t>Infografías </a:t>
            </a:r>
            <a:r>
              <a:rPr lang="es-ES" sz="2400" dirty="0">
                <a:cs typeface="Gill Sans MT"/>
              </a:rPr>
              <a:t>sobre el trabajo de la organización</a:t>
            </a:r>
          </a:p>
          <a:p>
            <a:pPr marL="285750" indent="-285750">
              <a:buFont typeface="Arial" charset="0"/>
              <a:buChar char="•"/>
            </a:pPr>
            <a:r>
              <a:rPr lang="es-ES" sz="2400" dirty="0" smtClean="0">
                <a:cs typeface="Gill Sans MT"/>
              </a:rPr>
              <a:t>Infografías </a:t>
            </a:r>
            <a:r>
              <a:rPr lang="es-ES" sz="2400" dirty="0">
                <a:cs typeface="Gill Sans MT"/>
              </a:rPr>
              <a:t>sobre una historia o caso de </a:t>
            </a:r>
            <a:r>
              <a:rPr lang="es-ES" sz="2400" dirty="0" smtClean="0">
                <a:cs typeface="Gill Sans MT"/>
              </a:rPr>
              <a:t>éxito </a:t>
            </a:r>
          </a:p>
          <a:p>
            <a:pPr marL="285750" indent="-285750">
              <a:buFont typeface="Arial" charset="0"/>
              <a:buChar char="•"/>
            </a:pPr>
            <a:r>
              <a:rPr lang="es-ES" sz="2400" dirty="0" smtClean="0">
                <a:cs typeface="Gill Sans MT"/>
              </a:rPr>
              <a:t>Infografías </a:t>
            </a:r>
            <a:r>
              <a:rPr lang="es-ES" sz="2400" dirty="0">
                <a:cs typeface="Gill Sans MT"/>
              </a:rPr>
              <a:t>para dar información </a:t>
            </a:r>
            <a:r>
              <a:rPr lang="es-ES" sz="2400" dirty="0" smtClean="0">
                <a:cs typeface="Gill Sans MT"/>
              </a:rPr>
              <a:t>útil</a:t>
            </a:r>
            <a:endParaRPr lang="es-ES" sz="2400" dirty="0">
              <a:cs typeface="Gill Sans MT"/>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0" y="2133600"/>
            <a:ext cx="3035300" cy="2673954"/>
          </a:xfrm>
          <a:prstGeom prst="rect">
            <a:avLst/>
          </a:prstGeom>
        </p:spPr>
      </p:pic>
    </p:spTree>
    <p:extLst>
      <p:ext uri="{BB962C8B-B14F-4D97-AF65-F5344CB8AC3E}">
        <p14:creationId xmlns:p14="http://schemas.microsoft.com/office/powerpoint/2010/main" val="20680497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2"/>
          </p:nvPr>
        </p:nvSpPr>
        <p:spPr/>
        <p:txBody>
          <a:bodyPr/>
          <a:lstStyle/>
          <a:p>
            <a:fld id="{193355D5-F1DA-0F48-9E7E-0A3FEBF9FF84}" type="datetime1">
              <a:rPr lang="en-US" smtClean="0"/>
              <a:pPr/>
              <a:t>5/4/20</a:t>
            </a:fld>
            <a:endParaRPr lang="en-US"/>
          </a:p>
        </p:txBody>
      </p:sp>
      <p:sp>
        <p:nvSpPr>
          <p:cNvPr id="6" name="Marcador de número de diapositiva 5"/>
          <p:cNvSpPr>
            <a:spLocks noGrp="1"/>
          </p:cNvSpPr>
          <p:nvPr>
            <p:ph type="sldNum" sz="quarter" idx="4"/>
          </p:nvPr>
        </p:nvSpPr>
        <p:spPr/>
        <p:txBody>
          <a:bodyPr/>
          <a:lstStyle/>
          <a:p>
            <a:fld id="{42782948-4DBE-204D-AB9E-B65E067054AE}" type="slidenum">
              <a:rPr lang="en-US" smtClean="0"/>
              <a:pPr/>
              <a:t>24</a:t>
            </a:fld>
            <a:endParaRPr lang="en-US"/>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846" y="-320017"/>
            <a:ext cx="3413663" cy="3840371"/>
          </a:xfrm>
          <a:prstGeom prst="rect">
            <a:avLst/>
          </a:prstGeom>
        </p:spPr>
      </p:pic>
      <p:pic>
        <p:nvPicPr>
          <p:cNvPr id="2050" name="Picture 2" descr="o hay ninguna descripción de la foto disponible."/>
          <p:cNvPicPr>
            <a:picLocks noChangeAspect="1" noChangeArrowheads="1"/>
          </p:cNvPicPr>
          <p:nvPr/>
        </p:nvPicPr>
        <p:blipFill rotWithShape="1">
          <a:blip r:embed="rId3">
            <a:extLst>
              <a:ext uri="{28A0092B-C50C-407E-A947-70E740481C1C}">
                <a14:useLocalDpi xmlns:a14="http://schemas.microsoft.com/office/drawing/2010/main" val="0"/>
              </a:ext>
            </a:extLst>
          </a:blip>
          <a:srcRect t="6350"/>
          <a:stretch/>
        </p:blipFill>
        <p:spPr bwMode="auto">
          <a:xfrm>
            <a:off x="4688350" y="-432631"/>
            <a:ext cx="2402558" cy="399377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r="35299"/>
          <a:stretch/>
        </p:blipFill>
        <p:spPr>
          <a:xfrm>
            <a:off x="630262" y="3687091"/>
            <a:ext cx="3056718" cy="3018509"/>
          </a:xfrm>
          <a:prstGeom prst="rect">
            <a:avLst/>
          </a:prstGeom>
        </p:spPr>
      </p:pic>
      <p:pic>
        <p:nvPicPr>
          <p:cNvPr id="2054" name="Picture 6" descr="mag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4911" y="2873188"/>
            <a:ext cx="3200399" cy="398549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6574" y="1676400"/>
            <a:ext cx="2897426" cy="2907149"/>
          </a:xfrm>
          <a:prstGeom prst="rect">
            <a:avLst/>
          </a:prstGeom>
        </p:spPr>
      </p:pic>
    </p:spTree>
    <p:extLst>
      <p:ext uri="{BB962C8B-B14F-4D97-AF65-F5344CB8AC3E}">
        <p14:creationId xmlns:p14="http://schemas.microsoft.com/office/powerpoint/2010/main" val="3235351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4"/>
          </p:nvPr>
        </p:nvSpPr>
        <p:spPr/>
        <p:txBody>
          <a:bodyPr/>
          <a:lstStyle/>
          <a:p>
            <a:fld id="{42782948-4DBE-204D-AB9E-B65E067054AE}" type="slidenum">
              <a:rPr lang="en-US" smtClean="0"/>
              <a:pPr/>
              <a:t>25</a:t>
            </a:fld>
            <a:endParaRPr lang="en-US"/>
          </a:p>
        </p:txBody>
      </p:sp>
      <p:sp>
        <p:nvSpPr>
          <p:cNvPr id="7" name="Título 6"/>
          <p:cNvSpPr>
            <a:spLocks noGrp="1"/>
          </p:cNvSpPr>
          <p:nvPr>
            <p:ph type="title"/>
          </p:nvPr>
        </p:nvSpPr>
        <p:spPr>
          <a:xfrm>
            <a:off x="471055" y="382369"/>
            <a:ext cx="7772400" cy="646331"/>
          </a:xfrm>
        </p:spPr>
        <p:txBody>
          <a:bodyPr/>
          <a:lstStyle/>
          <a:p>
            <a:r>
              <a:rPr lang="en-US" sz="3600" b="1" dirty="0" smtClean="0"/>
              <a:t>Videos</a:t>
            </a:r>
            <a:endParaRPr lang="en-US" sz="3600" b="1" dirty="0"/>
          </a:p>
        </p:txBody>
      </p:sp>
      <p:sp>
        <p:nvSpPr>
          <p:cNvPr id="8" name="Rectángulo 7"/>
          <p:cNvSpPr/>
          <p:nvPr/>
        </p:nvSpPr>
        <p:spPr>
          <a:xfrm>
            <a:off x="304800" y="1295400"/>
            <a:ext cx="5562600" cy="4154984"/>
          </a:xfrm>
          <a:prstGeom prst="rect">
            <a:avLst/>
          </a:prstGeom>
        </p:spPr>
        <p:txBody>
          <a:bodyPr wrap="square">
            <a:spAutoFit/>
          </a:bodyPr>
          <a:lstStyle/>
          <a:p>
            <a:pPr marL="285750" indent="-285750">
              <a:buFont typeface="Arial" charset="0"/>
              <a:buChar char="•"/>
            </a:pPr>
            <a:r>
              <a:rPr lang="es-ES" sz="2400" dirty="0" smtClean="0">
                <a:cs typeface="Gill Sans MT"/>
              </a:rPr>
              <a:t>Actividades cotidianas </a:t>
            </a:r>
          </a:p>
          <a:p>
            <a:pPr marL="285750" indent="-285750">
              <a:buFont typeface="Arial" charset="0"/>
              <a:buChar char="•"/>
            </a:pPr>
            <a:r>
              <a:rPr lang="es-ES" sz="2400" dirty="0" smtClean="0">
                <a:cs typeface="Gill Sans MT"/>
              </a:rPr>
              <a:t>Historias de éxito (casos)</a:t>
            </a:r>
          </a:p>
          <a:p>
            <a:pPr marL="285750" indent="-285750">
              <a:buFont typeface="Arial" charset="0"/>
              <a:buChar char="•"/>
            </a:pPr>
            <a:r>
              <a:rPr lang="es-ES" sz="2400" dirty="0" smtClean="0">
                <a:cs typeface="Gill Sans MT"/>
              </a:rPr>
              <a:t>Testimonios</a:t>
            </a:r>
            <a:endParaRPr lang="es-ES" sz="2400" dirty="0">
              <a:cs typeface="Gill Sans MT"/>
            </a:endParaRPr>
          </a:p>
          <a:p>
            <a:pPr marL="285750" indent="-285750">
              <a:buFont typeface="Arial" charset="0"/>
              <a:buChar char="•"/>
            </a:pPr>
            <a:r>
              <a:rPr lang="es-ES" sz="2400" dirty="0" smtClean="0">
                <a:cs typeface="Gill Sans MT"/>
              </a:rPr>
              <a:t>Entrevistas </a:t>
            </a:r>
          </a:p>
          <a:p>
            <a:pPr marL="285750" indent="-285750">
              <a:buFont typeface="Arial" charset="0"/>
              <a:buChar char="•"/>
            </a:pPr>
            <a:r>
              <a:rPr lang="es-ES" sz="2400" dirty="0" smtClean="0">
                <a:cs typeface="Gill Sans MT"/>
              </a:rPr>
              <a:t>Posicionamientos sobre alguna situación</a:t>
            </a:r>
          </a:p>
          <a:p>
            <a:pPr marL="285750" indent="-285750">
              <a:buFont typeface="Arial" charset="0"/>
              <a:buChar char="•"/>
            </a:pPr>
            <a:r>
              <a:rPr lang="es-ES" sz="2400" dirty="0" smtClean="0">
                <a:cs typeface="Gill Sans MT"/>
              </a:rPr>
              <a:t>Información práctica “cómo hacer algo”</a:t>
            </a:r>
          </a:p>
          <a:p>
            <a:pPr marL="285750" indent="-285750">
              <a:buFont typeface="Arial" charset="0"/>
              <a:buChar char="•"/>
            </a:pPr>
            <a:r>
              <a:rPr lang="es-ES" sz="2400" dirty="0" smtClean="0">
                <a:cs typeface="Gill Sans MT"/>
              </a:rPr>
              <a:t>Presentación de resultados de la organización a través de historias de éxito </a:t>
            </a:r>
          </a:p>
          <a:p>
            <a:pPr marL="285750" indent="-285750">
              <a:buFont typeface="Arial" charset="0"/>
              <a:buChar char="•"/>
            </a:pPr>
            <a:r>
              <a:rPr lang="es-ES" sz="2400" dirty="0" smtClean="0">
                <a:cs typeface="Gill Sans MT"/>
              </a:rPr>
              <a:t>Explicación de conceptos</a:t>
            </a:r>
          </a:p>
          <a:p>
            <a:pPr marL="285750" indent="-285750">
              <a:buFont typeface="Arial" charset="0"/>
              <a:buChar char="•"/>
            </a:pPr>
            <a:r>
              <a:rPr lang="es-ES" sz="2400" dirty="0" smtClean="0">
                <a:cs typeface="Gill Sans MT"/>
              </a:rPr>
              <a:t>Simulaciones de procesos</a:t>
            </a:r>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13735"/>
          <a:stretch/>
        </p:blipFill>
        <p:spPr>
          <a:xfrm>
            <a:off x="5716413" y="2057400"/>
            <a:ext cx="3427587" cy="2895600"/>
          </a:xfrm>
          <a:prstGeom prst="rect">
            <a:avLst/>
          </a:prstGeom>
        </p:spPr>
      </p:pic>
    </p:spTree>
    <p:extLst>
      <p:ext uri="{BB962C8B-B14F-4D97-AF65-F5344CB8AC3E}">
        <p14:creationId xmlns:p14="http://schemas.microsoft.com/office/powerpoint/2010/main" val="12672666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4"/>
          </p:nvPr>
        </p:nvSpPr>
        <p:spPr/>
        <p:txBody>
          <a:bodyPr/>
          <a:lstStyle/>
          <a:p>
            <a:fld id="{42782948-4DBE-204D-AB9E-B65E067054AE}" type="slidenum">
              <a:rPr lang="en-US" smtClean="0"/>
              <a:pPr/>
              <a:t>26</a:t>
            </a:fld>
            <a:endParaRPr lang="en-US"/>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958" y="193416"/>
            <a:ext cx="3114138" cy="3251710"/>
          </a:xfrm>
          <a:prstGeom prst="rect">
            <a:avLst/>
          </a:prstGeom>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0771" y="274444"/>
            <a:ext cx="3702036" cy="3378200"/>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7012" y="1995221"/>
            <a:ext cx="3528121" cy="2900493"/>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852" y="4895714"/>
            <a:ext cx="8220442" cy="1720093"/>
          </a:xfrm>
          <a:prstGeom prst="rect">
            <a:avLst/>
          </a:prstGeom>
        </p:spPr>
      </p:pic>
    </p:spTree>
    <p:extLst>
      <p:ext uri="{BB962C8B-B14F-4D97-AF65-F5344CB8AC3E}">
        <p14:creationId xmlns:p14="http://schemas.microsoft.com/office/powerpoint/2010/main" val="9723523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4"/>
          </p:nvPr>
        </p:nvSpPr>
        <p:spPr/>
        <p:txBody>
          <a:bodyPr/>
          <a:lstStyle/>
          <a:p>
            <a:fld id="{42782948-4DBE-204D-AB9E-B65E067054AE}" type="slidenum">
              <a:rPr lang="en-US" smtClean="0"/>
              <a:pPr/>
              <a:t>27</a:t>
            </a:fld>
            <a:endParaRPr lang="en-US"/>
          </a:p>
        </p:txBody>
      </p:sp>
      <p:sp>
        <p:nvSpPr>
          <p:cNvPr id="8" name="Rectángulo 7"/>
          <p:cNvSpPr/>
          <p:nvPr/>
        </p:nvSpPr>
        <p:spPr>
          <a:xfrm>
            <a:off x="228600" y="990600"/>
            <a:ext cx="4191000" cy="3108543"/>
          </a:xfrm>
          <a:prstGeom prst="rect">
            <a:avLst/>
          </a:prstGeom>
        </p:spPr>
        <p:txBody>
          <a:bodyPr wrap="square">
            <a:spAutoFit/>
          </a:bodyPr>
          <a:lstStyle/>
          <a:p>
            <a:r>
              <a:rPr lang="es-ES_tradnl" sz="2800" b="1" dirty="0" smtClean="0">
                <a:solidFill>
                  <a:schemeClr val="bg2"/>
                </a:solidFill>
                <a:cs typeface="Gill Sans MT"/>
              </a:rPr>
              <a:t>Transmisiones en vivo:</a:t>
            </a:r>
            <a:endParaRPr lang="es-ES_tradnl" sz="2800" b="1" dirty="0">
              <a:solidFill>
                <a:schemeClr val="bg2"/>
              </a:solidFill>
              <a:cs typeface="Gill Sans MT"/>
            </a:endParaRPr>
          </a:p>
          <a:p>
            <a:pPr marL="285750" indent="-285750">
              <a:buFont typeface="Arial" charset="0"/>
              <a:buChar char="•"/>
            </a:pPr>
            <a:endParaRPr lang="es-ES" sz="2800" dirty="0">
              <a:solidFill>
                <a:srgbClr val="6C6463"/>
              </a:solidFill>
              <a:cs typeface="Gill Sans MT"/>
            </a:endParaRPr>
          </a:p>
          <a:p>
            <a:pPr marL="285750" indent="-285750">
              <a:buFont typeface="Arial" charset="0"/>
              <a:buChar char="•"/>
            </a:pPr>
            <a:r>
              <a:rPr lang="es-ES" sz="2800" dirty="0" smtClean="0">
                <a:cs typeface="Gill Sans MT"/>
              </a:rPr>
              <a:t>Cobertura de eventos</a:t>
            </a:r>
          </a:p>
          <a:p>
            <a:pPr marL="285750" indent="-285750">
              <a:buFont typeface="Arial" charset="0"/>
              <a:buChar char="•"/>
            </a:pPr>
            <a:r>
              <a:rPr lang="es-ES" sz="2800" dirty="0" smtClean="0">
                <a:cs typeface="Gill Sans MT"/>
              </a:rPr>
              <a:t>Entrevistas</a:t>
            </a:r>
          </a:p>
          <a:p>
            <a:pPr marL="285750" indent="-285750">
              <a:buFont typeface="Arial" charset="0"/>
              <a:buChar char="•"/>
            </a:pPr>
            <a:r>
              <a:rPr lang="es-ES" sz="2800" i="1" dirty="0" err="1" smtClean="0">
                <a:cs typeface="Gill Sans MT"/>
              </a:rPr>
              <a:t>Webinars</a:t>
            </a:r>
            <a:endParaRPr lang="es-ES" sz="2800" i="1" dirty="0" smtClean="0">
              <a:cs typeface="Gill Sans MT"/>
            </a:endParaRPr>
          </a:p>
          <a:p>
            <a:pPr marL="285750" indent="-285750">
              <a:buFont typeface="Arial" charset="0"/>
              <a:buChar char="•"/>
            </a:pPr>
            <a:r>
              <a:rPr lang="es-ES" sz="2800" dirty="0" smtClean="0">
                <a:cs typeface="Gill Sans MT"/>
              </a:rPr>
              <a:t>Sesiones de preguntas y respuestas</a:t>
            </a:r>
          </a:p>
        </p:txBody>
      </p:sp>
      <p:sp>
        <p:nvSpPr>
          <p:cNvPr id="5" name="Rectángulo 4"/>
          <p:cNvSpPr/>
          <p:nvPr/>
        </p:nvSpPr>
        <p:spPr>
          <a:xfrm>
            <a:off x="4953000" y="1003300"/>
            <a:ext cx="4038600" cy="3108543"/>
          </a:xfrm>
          <a:prstGeom prst="rect">
            <a:avLst/>
          </a:prstGeom>
        </p:spPr>
        <p:txBody>
          <a:bodyPr wrap="square">
            <a:spAutoFit/>
          </a:bodyPr>
          <a:lstStyle/>
          <a:p>
            <a:r>
              <a:rPr lang="es-ES_tradnl" sz="2800" b="1" dirty="0" smtClean="0">
                <a:solidFill>
                  <a:schemeClr val="bg2"/>
                </a:solidFill>
                <a:cs typeface="Gill Sans MT"/>
              </a:rPr>
              <a:t>Audio:</a:t>
            </a:r>
            <a:endParaRPr lang="es-ES_tradnl" sz="2800" b="1" dirty="0">
              <a:solidFill>
                <a:schemeClr val="bg2"/>
              </a:solidFill>
              <a:cs typeface="Gill Sans MT"/>
            </a:endParaRPr>
          </a:p>
          <a:p>
            <a:pPr marL="285750" indent="-285750">
              <a:buFont typeface="Arial" charset="0"/>
              <a:buChar char="•"/>
            </a:pPr>
            <a:endParaRPr lang="es-ES" sz="2800" dirty="0">
              <a:solidFill>
                <a:srgbClr val="6C6463"/>
              </a:solidFill>
              <a:cs typeface="Gill Sans MT"/>
            </a:endParaRPr>
          </a:p>
          <a:p>
            <a:pPr marL="285750" indent="-285750">
              <a:buFont typeface="Arial" charset="0"/>
              <a:buChar char="•"/>
            </a:pPr>
            <a:r>
              <a:rPr lang="es-ES" sz="2800" dirty="0" smtClean="0">
                <a:cs typeface="Gill Sans MT"/>
              </a:rPr>
              <a:t>Opiniones de expertos</a:t>
            </a:r>
          </a:p>
          <a:p>
            <a:pPr marL="285750" indent="-285750">
              <a:buFont typeface="Arial" charset="0"/>
              <a:buChar char="•"/>
            </a:pPr>
            <a:r>
              <a:rPr lang="es-ES" sz="2800" dirty="0" smtClean="0">
                <a:cs typeface="Gill Sans MT"/>
              </a:rPr>
              <a:t>Entrevistas</a:t>
            </a:r>
          </a:p>
          <a:p>
            <a:pPr marL="285750" indent="-285750">
              <a:buFont typeface="Arial" charset="0"/>
              <a:buChar char="•"/>
            </a:pPr>
            <a:r>
              <a:rPr lang="es-ES" sz="2800" dirty="0" smtClean="0">
                <a:cs typeface="Gill Sans MT"/>
              </a:rPr>
              <a:t>Testimonios</a:t>
            </a:r>
          </a:p>
          <a:p>
            <a:pPr marL="285750" indent="-285750">
              <a:buFont typeface="Arial" charset="0"/>
              <a:buChar char="•"/>
            </a:pPr>
            <a:r>
              <a:rPr lang="es-ES" sz="2800" dirty="0" smtClean="0">
                <a:cs typeface="Gill Sans MT"/>
              </a:rPr>
              <a:t>Podcasts sobre temas o casos particulares</a:t>
            </a:r>
          </a:p>
        </p:txBody>
      </p:sp>
      <p:pic>
        <p:nvPicPr>
          <p:cNvPr id="2050" name="Picture 2" descr="https://image.shutterstock.com/image-photo/dog-headphones-listening-music-happy-260nw-717286789.jpg"/>
          <p:cNvPicPr>
            <a:picLocks noChangeAspect="1" noChangeArrowheads="1"/>
          </p:cNvPicPr>
          <p:nvPr/>
        </p:nvPicPr>
        <p:blipFill rotWithShape="1">
          <a:blip r:embed="rId2">
            <a:extLst>
              <a:ext uri="{28A0092B-C50C-407E-A947-70E740481C1C}">
                <a14:useLocalDpi xmlns:a14="http://schemas.microsoft.com/office/drawing/2010/main" val="0"/>
              </a:ext>
            </a:extLst>
          </a:blip>
          <a:srcRect t="5714" b="8572"/>
          <a:stretch/>
        </p:blipFill>
        <p:spPr bwMode="auto">
          <a:xfrm>
            <a:off x="2971800" y="4228551"/>
            <a:ext cx="3581400" cy="2477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0037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4"/>
          </p:nvPr>
        </p:nvSpPr>
        <p:spPr/>
        <p:txBody>
          <a:bodyPr/>
          <a:lstStyle/>
          <a:p>
            <a:fld id="{42782948-4DBE-204D-AB9E-B65E067054AE}" type="slidenum">
              <a:rPr lang="en-US" smtClean="0"/>
              <a:pPr/>
              <a:t>28</a:t>
            </a:fld>
            <a:endParaRPr lang="en-US"/>
          </a:p>
        </p:txBody>
      </p:sp>
      <p:sp>
        <p:nvSpPr>
          <p:cNvPr id="7" name="Rectángulo 6"/>
          <p:cNvSpPr/>
          <p:nvPr/>
        </p:nvSpPr>
        <p:spPr>
          <a:xfrm>
            <a:off x="550204" y="2128053"/>
            <a:ext cx="4191000" cy="954107"/>
          </a:xfrm>
          <a:prstGeom prst="rect">
            <a:avLst/>
          </a:prstGeom>
        </p:spPr>
        <p:txBody>
          <a:bodyPr wrap="square">
            <a:spAutoFit/>
          </a:bodyPr>
          <a:lstStyle/>
          <a:p>
            <a:r>
              <a:rPr lang="es-ES" sz="2800" dirty="0" smtClean="0">
                <a:cs typeface="Gill Sans MT"/>
              </a:rPr>
              <a:t>No tienes que estar en todas las redes sociales.</a:t>
            </a:r>
          </a:p>
        </p:txBody>
      </p:sp>
      <p:sp>
        <p:nvSpPr>
          <p:cNvPr id="9" name="Título 6"/>
          <p:cNvSpPr>
            <a:spLocks noGrp="1"/>
          </p:cNvSpPr>
          <p:nvPr>
            <p:ph type="title"/>
          </p:nvPr>
        </p:nvSpPr>
        <p:spPr>
          <a:xfrm>
            <a:off x="311727" y="304800"/>
            <a:ext cx="3498273" cy="707886"/>
          </a:xfrm>
        </p:spPr>
        <p:txBody>
          <a:bodyPr/>
          <a:lstStyle/>
          <a:p>
            <a:r>
              <a:rPr lang="en-US" sz="4000" dirty="0" smtClean="0"/>
              <a:t>Dos </a:t>
            </a:r>
            <a:r>
              <a:rPr lang="en-US" sz="4000" dirty="0" err="1" smtClean="0"/>
              <a:t>reglas</a:t>
            </a:r>
            <a:r>
              <a:rPr lang="mr-IN" sz="4000" dirty="0" smtClean="0"/>
              <a:t>…</a:t>
            </a:r>
            <a:endParaRPr lang="en-US" sz="4000" dirty="0"/>
          </a:p>
        </p:txBody>
      </p:sp>
      <p:sp>
        <p:nvSpPr>
          <p:cNvPr id="10" name="Rectángulo 9"/>
          <p:cNvSpPr/>
          <p:nvPr/>
        </p:nvSpPr>
        <p:spPr>
          <a:xfrm>
            <a:off x="550204" y="3821152"/>
            <a:ext cx="4191000" cy="954107"/>
          </a:xfrm>
          <a:prstGeom prst="rect">
            <a:avLst/>
          </a:prstGeom>
        </p:spPr>
        <p:txBody>
          <a:bodyPr wrap="square">
            <a:spAutoFit/>
          </a:bodyPr>
          <a:lstStyle/>
          <a:p>
            <a:r>
              <a:rPr lang="es-ES" sz="2800" dirty="0" smtClean="0">
                <a:cs typeface="Gill Sans MT"/>
              </a:rPr>
              <a:t>No publiques lo mismo en todas tus redes sociales</a:t>
            </a:r>
          </a:p>
        </p:txBody>
      </p:sp>
      <p:pic>
        <p:nvPicPr>
          <p:cNvPr id="14338" name="Picture 2" descr="https://memeschistosos.net/wp-content/uploads/2016/06/memes-de-espera-yoda-star-w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6127" y="2128053"/>
            <a:ext cx="3871850" cy="3129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1724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70329" y="85929"/>
            <a:ext cx="7546042" cy="814563"/>
          </a:xfrm>
        </p:spPr>
        <p:txBody>
          <a:bodyPr/>
          <a:lstStyle/>
          <a:p>
            <a:r>
              <a:rPr lang="en-US" sz="3600" dirty="0" err="1" smtClean="0"/>
              <a:t>Distribución</a:t>
            </a:r>
            <a:r>
              <a:rPr lang="en-US" sz="3600" dirty="0" smtClean="0"/>
              <a:t> </a:t>
            </a:r>
            <a:r>
              <a:rPr lang="en-US" sz="3600" dirty="0" err="1" smtClean="0"/>
              <a:t>estratégica</a:t>
            </a:r>
            <a:r>
              <a:rPr lang="en-US" sz="3600" dirty="0" smtClean="0"/>
              <a:t> de </a:t>
            </a:r>
            <a:r>
              <a:rPr lang="en-US" sz="3600" dirty="0" err="1" smtClean="0"/>
              <a:t>contenidos</a:t>
            </a:r>
            <a:endParaRPr lang="en-US" sz="3600" dirty="0"/>
          </a:p>
        </p:txBody>
      </p:sp>
      <p:sp>
        <p:nvSpPr>
          <p:cNvPr id="9" name="Rectángulo 8"/>
          <p:cNvSpPr/>
          <p:nvPr/>
        </p:nvSpPr>
        <p:spPr>
          <a:xfrm>
            <a:off x="156658" y="2547547"/>
            <a:ext cx="3946532" cy="1815882"/>
          </a:xfrm>
          <a:prstGeom prst="rect">
            <a:avLst/>
          </a:prstGeom>
        </p:spPr>
        <p:txBody>
          <a:bodyPr wrap="square">
            <a:spAutoFit/>
          </a:bodyPr>
          <a:lstStyle/>
          <a:p>
            <a:pPr marL="457200" indent="-457200">
              <a:buFont typeface="Arial" charset="0"/>
              <a:buChar char="•"/>
            </a:pPr>
            <a:r>
              <a:rPr lang="es-ES" sz="2800" dirty="0" smtClean="0">
                <a:cs typeface="Gill Sans MT"/>
              </a:rPr>
              <a:t>Canal principal</a:t>
            </a:r>
          </a:p>
          <a:p>
            <a:pPr marL="457200" indent="-457200">
              <a:buFont typeface="Arial" charset="0"/>
              <a:buChar char="•"/>
            </a:pPr>
            <a:r>
              <a:rPr lang="es-ES" sz="2800" dirty="0" smtClean="0">
                <a:cs typeface="Gill Sans MT"/>
              </a:rPr>
              <a:t>Canal secundario</a:t>
            </a:r>
          </a:p>
          <a:p>
            <a:pPr marL="457200" indent="-457200">
              <a:buFont typeface="Arial" charset="0"/>
              <a:buChar char="•"/>
            </a:pPr>
            <a:r>
              <a:rPr lang="es-ES" sz="2800" dirty="0" smtClean="0">
                <a:cs typeface="Gill Sans MT"/>
              </a:rPr>
              <a:t>Canal de distribución</a:t>
            </a:r>
          </a:p>
          <a:p>
            <a:pPr marL="457200" indent="-457200">
              <a:buFont typeface="Arial" charset="0"/>
              <a:buChar char="•"/>
            </a:pPr>
            <a:r>
              <a:rPr lang="es-ES" sz="2800" dirty="0" smtClean="0">
                <a:cs typeface="Gill Sans MT"/>
              </a:rPr>
              <a:t>Canal de repositorio</a:t>
            </a:r>
          </a:p>
        </p:txBody>
      </p:sp>
      <p:sp>
        <p:nvSpPr>
          <p:cNvPr id="10" name="Rectángulo redondeado 9"/>
          <p:cNvSpPr/>
          <p:nvPr/>
        </p:nvSpPr>
        <p:spPr>
          <a:xfrm>
            <a:off x="5422839" y="1887605"/>
            <a:ext cx="1466538" cy="1319884"/>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t>FB</a:t>
            </a:r>
            <a:endParaRPr lang="en-US"/>
          </a:p>
        </p:txBody>
      </p:sp>
      <p:sp>
        <p:nvSpPr>
          <p:cNvPr id="11" name="Rectángulo redondeado 10"/>
          <p:cNvSpPr/>
          <p:nvPr/>
        </p:nvSpPr>
        <p:spPr>
          <a:xfrm>
            <a:off x="7635799" y="2957632"/>
            <a:ext cx="914400" cy="685800"/>
          </a:xfrm>
          <a:prstGeom prst="roundRect">
            <a:avLst/>
          </a:prstGeom>
          <a:solidFill>
            <a:schemeClr val="accent4">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t>TW</a:t>
            </a:r>
            <a:endParaRPr lang="en-US"/>
          </a:p>
        </p:txBody>
      </p:sp>
      <p:sp>
        <p:nvSpPr>
          <p:cNvPr id="12" name="Rectángulo redondeado 11"/>
          <p:cNvSpPr/>
          <p:nvPr/>
        </p:nvSpPr>
        <p:spPr>
          <a:xfrm>
            <a:off x="6665259" y="1908325"/>
            <a:ext cx="914400" cy="68580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INS</a:t>
            </a:r>
            <a:endParaRPr lang="en-US" dirty="0"/>
          </a:p>
        </p:txBody>
      </p:sp>
      <p:sp>
        <p:nvSpPr>
          <p:cNvPr id="13" name="Rectángulo redondeado 12"/>
          <p:cNvSpPr/>
          <p:nvPr/>
        </p:nvSpPr>
        <p:spPr>
          <a:xfrm>
            <a:off x="4793472" y="3759570"/>
            <a:ext cx="1498225" cy="1256214"/>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WEB</a:t>
            </a:r>
            <a:endParaRPr lang="en-US" dirty="0"/>
          </a:p>
        </p:txBody>
      </p:sp>
      <p:sp>
        <p:nvSpPr>
          <p:cNvPr id="15" name="Rectángulo redondeado 14"/>
          <p:cNvSpPr/>
          <p:nvPr/>
        </p:nvSpPr>
        <p:spPr>
          <a:xfrm>
            <a:off x="7225505" y="4329984"/>
            <a:ext cx="914400" cy="68580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YOU</a:t>
            </a:r>
            <a:endParaRPr lang="en-US" dirty="0"/>
          </a:p>
        </p:txBody>
      </p:sp>
      <p:sp>
        <p:nvSpPr>
          <p:cNvPr id="17" name="Rectángulo 16"/>
          <p:cNvSpPr/>
          <p:nvPr/>
        </p:nvSpPr>
        <p:spPr>
          <a:xfrm>
            <a:off x="3129656" y="1267139"/>
            <a:ext cx="2312894" cy="1015663"/>
          </a:xfrm>
          <a:prstGeom prst="rect">
            <a:avLst/>
          </a:prstGeom>
        </p:spPr>
        <p:txBody>
          <a:bodyPr wrap="square">
            <a:spAutoFit/>
          </a:bodyPr>
          <a:lstStyle/>
          <a:p>
            <a:r>
              <a:rPr lang="es-ES" sz="2000" dirty="0" smtClean="0">
                <a:cs typeface="Gill Sans MT"/>
              </a:rPr>
              <a:t>Infografías</a:t>
            </a:r>
            <a:endParaRPr lang="es-ES" sz="2000" dirty="0">
              <a:cs typeface="Gill Sans MT"/>
            </a:endParaRPr>
          </a:p>
          <a:p>
            <a:r>
              <a:rPr lang="es-ES" sz="2000" dirty="0" smtClean="0">
                <a:cs typeface="Gill Sans MT"/>
              </a:rPr>
              <a:t>Videos corporativos</a:t>
            </a:r>
            <a:endParaRPr lang="es-ES" sz="2000" dirty="0">
              <a:cs typeface="Gill Sans MT"/>
            </a:endParaRPr>
          </a:p>
          <a:p>
            <a:r>
              <a:rPr lang="es-ES" sz="2000" dirty="0" smtClean="0">
                <a:cs typeface="Gill Sans MT"/>
              </a:rPr>
              <a:t>Fotos de actividades</a:t>
            </a:r>
          </a:p>
        </p:txBody>
      </p:sp>
      <p:sp>
        <p:nvSpPr>
          <p:cNvPr id="18" name="Rectángulo 17"/>
          <p:cNvSpPr/>
          <p:nvPr/>
        </p:nvSpPr>
        <p:spPr>
          <a:xfrm>
            <a:off x="6606989" y="5124419"/>
            <a:ext cx="2218764" cy="1015663"/>
          </a:xfrm>
          <a:prstGeom prst="rect">
            <a:avLst/>
          </a:prstGeom>
        </p:spPr>
        <p:txBody>
          <a:bodyPr wrap="square">
            <a:spAutoFit/>
          </a:bodyPr>
          <a:lstStyle/>
          <a:p>
            <a:r>
              <a:rPr lang="es-ES" sz="2000" dirty="0" smtClean="0">
                <a:cs typeface="Gill Sans MT"/>
              </a:rPr>
              <a:t>Videos informativos</a:t>
            </a:r>
          </a:p>
          <a:p>
            <a:r>
              <a:rPr lang="es-ES" sz="2000" dirty="0" smtClean="0">
                <a:cs typeface="Gill Sans MT"/>
              </a:rPr>
              <a:t>Historias de éxito</a:t>
            </a:r>
            <a:endParaRPr lang="es-ES" sz="2800" dirty="0" smtClean="0">
              <a:cs typeface="Gill Sans MT"/>
            </a:endParaRPr>
          </a:p>
        </p:txBody>
      </p:sp>
      <p:sp>
        <p:nvSpPr>
          <p:cNvPr id="19" name="Rectángulo 18"/>
          <p:cNvSpPr/>
          <p:nvPr/>
        </p:nvSpPr>
        <p:spPr>
          <a:xfrm>
            <a:off x="4175066" y="5124419"/>
            <a:ext cx="1883071" cy="1323439"/>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s-ES" sz="2000" dirty="0" smtClean="0">
                <a:cs typeface="Gill Sans MT"/>
              </a:rPr>
              <a:t>Noticias</a:t>
            </a:r>
          </a:p>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s-ES" sz="2000" dirty="0" smtClean="0">
                <a:cs typeface="Gill Sans MT"/>
              </a:rPr>
              <a:t>Entrevistas</a:t>
            </a:r>
          </a:p>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s-ES" sz="2000" dirty="0" smtClean="0">
                <a:cs typeface="Gill Sans MT"/>
              </a:rPr>
              <a:t>Artículos</a:t>
            </a:r>
          </a:p>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s-ES" sz="2000" dirty="0" smtClean="0">
                <a:cs typeface="Gill Sans MT"/>
              </a:rPr>
              <a:t>Fotografías</a:t>
            </a:r>
          </a:p>
        </p:txBody>
      </p:sp>
      <p:cxnSp>
        <p:nvCxnSpPr>
          <p:cNvPr id="23" name="Conector recto de flecha 22"/>
          <p:cNvCxnSpPr/>
          <p:nvPr/>
        </p:nvCxnSpPr>
        <p:spPr>
          <a:xfrm flipH="1">
            <a:off x="6291697" y="4664716"/>
            <a:ext cx="866261" cy="2826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Conector recto de flecha 25"/>
          <p:cNvCxnSpPr/>
          <p:nvPr/>
        </p:nvCxnSpPr>
        <p:spPr>
          <a:xfrm flipV="1">
            <a:off x="7485885" y="3745332"/>
            <a:ext cx="230486" cy="5337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Conector recto de flecha 27"/>
          <p:cNvCxnSpPr/>
          <p:nvPr/>
        </p:nvCxnSpPr>
        <p:spPr>
          <a:xfrm flipV="1">
            <a:off x="5759027" y="3237719"/>
            <a:ext cx="44420" cy="58065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Conector recto de flecha 29"/>
          <p:cNvCxnSpPr/>
          <p:nvPr/>
        </p:nvCxnSpPr>
        <p:spPr>
          <a:xfrm flipV="1">
            <a:off x="6287761" y="3473733"/>
            <a:ext cx="1291898" cy="57667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Conector recto de flecha 32"/>
          <p:cNvCxnSpPr/>
          <p:nvPr/>
        </p:nvCxnSpPr>
        <p:spPr>
          <a:xfrm flipH="1" flipV="1">
            <a:off x="6455071" y="3331627"/>
            <a:ext cx="788657" cy="99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6" name="Conector recto de flecha 35"/>
          <p:cNvCxnSpPr/>
          <p:nvPr/>
        </p:nvCxnSpPr>
        <p:spPr>
          <a:xfrm>
            <a:off x="6911134" y="3024215"/>
            <a:ext cx="665187" cy="33302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Rectángulo 20"/>
          <p:cNvSpPr/>
          <p:nvPr/>
        </p:nvSpPr>
        <p:spPr>
          <a:xfrm>
            <a:off x="7119802" y="942953"/>
            <a:ext cx="1742752" cy="1015663"/>
          </a:xfrm>
          <a:prstGeom prst="rect">
            <a:avLst/>
          </a:prstGeom>
        </p:spPr>
        <p:txBody>
          <a:bodyPr wrap="square">
            <a:spAutoFit/>
          </a:bodyPr>
          <a:lstStyle/>
          <a:p>
            <a:r>
              <a:rPr lang="es-ES" sz="2000" dirty="0" smtClean="0">
                <a:cs typeface="Gill Sans MT"/>
              </a:rPr>
              <a:t>Álbumes informativos</a:t>
            </a:r>
          </a:p>
          <a:p>
            <a:r>
              <a:rPr lang="es-ES" sz="2000" dirty="0" smtClean="0">
                <a:cs typeface="Gill Sans MT"/>
              </a:rPr>
              <a:t>Videos cortos</a:t>
            </a:r>
            <a:endParaRPr lang="es-ES" sz="2000" dirty="0">
              <a:cs typeface="Gill Sans MT"/>
            </a:endParaRPr>
          </a:p>
        </p:txBody>
      </p:sp>
    </p:spTree>
    <p:extLst>
      <p:ext uri="{BB962C8B-B14F-4D97-AF65-F5344CB8AC3E}">
        <p14:creationId xmlns:p14="http://schemas.microsoft.com/office/powerpoint/2010/main" val="10226152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4"/>
          </p:nvPr>
        </p:nvSpPr>
        <p:spPr/>
        <p:txBody>
          <a:bodyPr/>
          <a:lstStyle/>
          <a:p>
            <a:fld id="{42782948-4DBE-204D-AB9E-B65E067054AE}" type="slidenum">
              <a:rPr lang="en-US" smtClean="0"/>
              <a:pPr/>
              <a:t>3</a:t>
            </a:fld>
            <a:endParaRPr lang="en-US"/>
          </a:p>
        </p:txBody>
      </p:sp>
      <p:pic>
        <p:nvPicPr>
          <p:cNvPr id="8" name="Picture 2" descr="https://unfe-uploads-production.inscname.net/unfe_image_317_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37" y="145240"/>
            <a:ext cx="3638550" cy="272733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580" y="-44152"/>
            <a:ext cx="4236138" cy="2285353"/>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37" y="3315297"/>
            <a:ext cx="3472762" cy="3466754"/>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025" y="1651797"/>
            <a:ext cx="2841805" cy="2792468"/>
          </a:xfrm>
          <a:prstGeom prst="rect">
            <a:avLst/>
          </a:prstGeom>
        </p:spPr>
      </p:pic>
      <p:pic>
        <p:nvPicPr>
          <p:cNvPr id="12" name="Picture 4" descr="https://i.pinimg.com/originals/c8/ac/ed/c8acedfe4bea06bf365a6bc5b1a0860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2146" y="4633657"/>
            <a:ext cx="2396581" cy="23965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mag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4248" y="3888335"/>
            <a:ext cx="2455678" cy="30580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rmx00.epimg.net/radio/imagenes/2019/04/11/sociedad/1554979692_777870_1554984314_noticia_norma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9866" y="1541155"/>
            <a:ext cx="2708963" cy="1896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4436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0309" y="1219199"/>
            <a:ext cx="3979291" cy="595737"/>
          </a:xfrm>
        </p:spPr>
        <p:txBody>
          <a:bodyPr>
            <a:normAutofit/>
          </a:bodyPr>
          <a:lstStyle/>
          <a:p>
            <a:r>
              <a:rPr lang="es-ES_tradnl" b="1" dirty="0" smtClean="0"/>
              <a:t>Una </a:t>
            </a:r>
            <a:r>
              <a:rPr lang="es-ES_tradnl" b="1" smtClean="0"/>
              <a:t>estrategia básica:</a:t>
            </a:r>
            <a:endParaRPr lang="es-ES_tradnl" b="1" dirty="0"/>
          </a:p>
        </p:txBody>
      </p:sp>
      <p:graphicFrame>
        <p:nvGraphicFramePr>
          <p:cNvPr id="4" name="Diagrama 3"/>
          <p:cNvGraphicFramePr/>
          <p:nvPr>
            <p:extLst>
              <p:ext uri="{D42A27DB-BD31-4B8C-83A1-F6EECF244321}">
                <p14:modId xmlns:p14="http://schemas.microsoft.com/office/powerpoint/2010/main" val="1221888856"/>
              </p:ext>
            </p:extLst>
          </p:nvPr>
        </p:nvGraphicFramePr>
        <p:xfrm>
          <a:off x="152400" y="2069433"/>
          <a:ext cx="8763000" cy="3272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20105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04800"/>
            <a:ext cx="2526030" cy="632461"/>
          </a:xfrm>
        </p:spPr>
        <p:txBody>
          <a:bodyPr>
            <a:noAutofit/>
          </a:bodyPr>
          <a:lstStyle/>
          <a:p>
            <a:r>
              <a:rPr lang="es-ES_tradnl" sz="3600" dirty="0" err="1" smtClean="0"/>
              <a:t>Insight</a:t>
            </a:r>
            <a:endParaRPr lang="es-ES_tradnl" sz="3600" dirty="0"/>
          </a:p>
        </p:txBody>
      </p:sp>
      <p:sp>
        <p:nvSpPr>
          <p:cNvPr id="3" name="Marcador de contenido 2"/>
          <p:cNvSpPr>
            <a:spLocks noGrp="1"/>
          </p:cNvSpPr>
          <p:nvPr>
            <p:ph idx="1"/>
          </p:nvPr>
        </p:nvSpPr>
        <p:spPr>
          <a:xfrm>
            <a:off x="457200" y="1447800"/>
            <a:ext cx="4660232" cy="4343400"/>
          </a:xfrm>
        </p:spPr>
        <p:txBody>
          <a:bodyPr>
            <a:noAutofit/>
          </a:bodyPr>
          <a:lstStyle/>
          <a:p>
            <a:r>
              <a:rPr lang="es-ES_tradnl" sz="2800" dirty="0" smtClean="0">
                <a:solidFill>
                  <a:schemeClr val="tx1"/>
                </a:solidFill>
              </a:rPr>
              <a:t>Una “verdad” sobre la audiencia meta</a:t>
            </a:r>
          </a:p>
          <a:p>
            <a:endParaRPr lang="es-ES_tradnl" sz="2800" dirty="0" smtClean="0">
              <a:solidFill>
                <a:schemeClr val="tx1"/>
              </a:solidFill>
            </a:endParaRPr>
          </a:p>
          <a:p>
            <a:r>
              <a:rPr lang="es-ES_tradnl" sz="2800" dirty="0" smtClean="0">
                <a:solidFill>
                  <a:schemeClr val="tx1"/>
                </a:solidFill>
              </a:rPr>
              <a:t>Deseo, motivación o creencia inconsciente o no revelado</a:t>
            </a:r>
          </a:p>
          <a:p>
            <a:endParaRPr lang="es-ES_tradnl" sz="2800" dirty="0" smtClean="0">
              <a:solidFill>
                <a:schemeClr val="tx1"/>
              </a:solidFill>
            </a:endParaRPr>
          </a:p>
          <a:p>
            <a:r>
              <a:rPr lang="es-ES_tradnl" sz="2800" dirty="0" smtClean="0">
                <a:solidFill>
                  <a:schemeClr val="tx1"/>
                </a:solidFill>
              </a:rPr>
              <a:t>Esa verdad sirve para hacer contenidos que “hagan clic”.</a:t>
            </a:r>
            <a:endParaRPr lang="es-ES_tradnl" sz="2800" dirty="0">
              <a:solidFill>
                <a:schemeClr val="tx1"/>
              </a:solidFill>
            </a:endParaRPr>
          </a:p>
        </p:txBody>
      </p:sp>
      <p:pic>
        <p:nvPicPr>
          <p:cNvPr id="1026" name="Picture 2" descr="https://img.culturacolectiva.com/content/2016/10/ratatouille.jpg"/>
          <p:cNvPicPr>
            <a:picLocks noChangeAspect="1" noChangeArrowheads="1"/>
          </p:cNvPicPr>
          <p:nvPr/>
        </p:nvPicPr>
        <p:blipFill rotWithShape="1">
          <a:blip r:embed="rId3">
            <a:extLst>
              <a:ext uri="{28A0092B-C50C-407E-A947-70E740481C1C}">
                <a14:useLocalDpi xmlns:a14="http://schemas.microsoft.com/office/drawing/2010/main" val="0"/>
              </a:ext>
            </a:extLst>
          </a:blip>
          <a:srcRect l="22846" r="16462"/>
          <a:stretch/>
        </p:blipFill>
        <p:spPr bwMode="auto">
          <a:xfrm>
            <a:off x="5775007" y="85694"/>
            <a:ext cx="2659461" cy="2110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https://i.pinimg.com/originals/f8/81/3a/f8813aec2d99f03695fe62af29856823.jpg"/>
          <p:cNvPicPr>
            <a:picLocks noChangeAspect="1" noChangeArrowheads="1"/>
          </p:cNvPicPr>
          <p:nvPr/>
        </p:nvPicPr>
        <p:blipFill rotWithShape="1">
          <a:blip r:embed="rId4">
            <a:extLst>
              <a:ext uri="{28A0092B-C50C-407E-A947-70E740481C1C}">
                <a14:useLocalDpi xmlns:a14="http://schemas.microsoft.com/office/drawing/2010/main" val="0"/>
              </a:ext>
            </a:extLst>
          </a:blip>
          <a:srcRect l="25050" r="19900"/>
          <a:stretch/>
        </p:blipFill>
        <p:spPr bwMode="auto">
          <a:xfrm>
            <a:off x="5775007" y="2477847"/>
            <a:ext cx="2683293" cy="2017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descr="https://img.culturacolectiva.com/cdn-cgi/image/f=auto,w=1600,q=80,fit=contain/content/2016/10/Anton_Ego.jpg"/>
          <p:cNvPicPr>
            <a:picLocks noChangeAspect="1" noChangeArrowheads="1"/>
          </p:cNvPicPr>
          <p:nvPr/>
        </p:nvPicPr>
        <p:blipFill rotWithShape="1">
          <a:blip r:embed="rId5">
            <a:extLst>
              <a:ext uri="{28A0092B-C50C-407E-A947-70E740481C1C}">
                <a14:useLocalDpi xmlns:a14="http://schemas.microsoft.com/office/drawing/2010/main" val="0"/>
              </a:ext>
            </a:extLst>
          </a:blip>
          <a:srcRect t="15320" b="11752"/>
          <a:stretch/>
        </p:blipFill>
        <p:spPr bwMode="auto">
          <a:xfrm>
            <a:off x="5715652" y="4724400"/>
            <a:ext cx="2802002" cy="2080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905143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04299"/>
            <a:ext cx="7086600" cy="686857"/>
          </a:xfrm>
        </p:spPr>
        <p:txBody>
          <a:bodyPr>
            <a:noAutofit/>
          </a:bodyPr>
          <a:lstStyle/>
          <a:p>
            <a:r>
              <a:rPr lang="es-ES_tradnl" sz="3600" b="1" dirty="0" err="1" smtClean="0"/>
              <a:t>Insights</a:t>
            </a:r>
            <a:r>
              <a:rPr lang="es-ES_tradnl" sz="3600" b="1" dirty="0" smtClean="0"/>
              <a:t> de la audiencia meta</a:t>
            </a:r>
            <a:endParaRPr lang="es-ES_tradnl" sz="3600" b="1" dirty="0"/>
          </a:p>
        </p:txBody>
      </p:sp>
      <p:sp>
        <p:nvSpPr>
          <p:cNvPr id="3" name="Marcador de contenido 2"/>
          <p:cNvSpPr>
            <a:spLocks noGrp="1"/>
          </p:cNvSpPr>
          <p:nvPr>
            <p:ph idx="1"/>
          </p:nvPr>
        </p:nvSpPr>
        <p:spPr>
          <a:xfrm>
            <a:off x="304799" y="1219200"/>
            <a:ext cx="6210300" cy="5105400"/>
          </a:xfrm>
        </p:spPr>
        <p:txBody>
          <a:bodyPr>
            <a:noAutofit/>
          </a:bodyPr>
          <a:lstStyle/>
          <a:p>
            <a:pPr marL="0" indent="0">
              <a:buNone/>
            </a:pPr>
            <a:r>
              <a:rPr lang="es-ES_tradnl" sz="2400" dirty="0" smtClean="0">
                <a:solidFill>
                  <a:schemeClr val="tx1"/>
                </a:solidFill>
              </a:rPr>
              <a:t>Términos clave en:</a:t>
            </a:r>
          </a:p>
          <a:p>
            <a:r>
              <a:rPr lang="es-ES_tradnl" sz="2400" dirty="0" smtClean="0">
                <a:solidFill>
                  <a:schemeClr val="tx1"/>
                </a:solidFill>
              </a:rPr>
              <a:t>Buscadores</a:t>
            </a:r>
          </a:p>
          <a:p>
            <a:r>
              <a:rPr lang="es-ES_tradnl" sz="2400" dirty="0" smtClean="0">
                <a:solidFill>
                  <a:schemeClr val="tx1"/>
                </a:solidFill>
              </a:rPr>
              <a:t>Redes sociales</a:t>
            </a:r>
          </a:p>
          <a:p>
            <a:r>
              <a:rPr lang="es-ES_tradnl" sz="2400" dirty="0" smtClean="0">
                <a:solidFill>
                  <a:schemeClr val="tx1"/>
                </a:solidFill>
              </a:rPr>
              <a:t>Encuestas</a:t>
            </a:r>
          </a:p>
          <a:p>
            <a:endParaRPr lang="es-ES_tradnl" sz="2400" dirty="0" smtClean="0"/>
          </a:p>
          <a:p>
            <a:pPr marL="0" indent="0">
              <a:buNone/>
            </a:pPr>
            <a:r>
              <a:rPr lang="es-ES_tradnl" sz="2400" b="1" dirty="0" smtClean="0">
                <a:solidFill>
                  <a:schemeClr val="tx1"/>
                </a:solidFill>
              </a:rPr>
              <a:t>Observar / Escuchar:</a:t>
            </a:r>
          </a:p>
          <a:p>
            <a:endParaRPr lang="es-ES_tradnl" sz="2400" dirty="0"/>
          </a:p>
          <a:p>
            <a:r>
              <a:rPr lang="es-ES_tradnl" sz="2400" dirty="0" smtClean="0">
                <a:solidFill>
                  <a:schemeClr val="tx1"/>
                </a:solidFill>
              </a:rPr>
              <a:t>Qué les provoca, qué información buscan, qué otros temas relacionan con lo que queremos comunicar, qué días y horas están más activos, qué información comparten.</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223682"/>
            <a:ext cx="3290047" cy="3120276"/>
          </a:xfrm>
          <a:prstGeom prst="rect">
            <a:avLst/>
          </a:prstGeom>
        </p:spPr>
      </p:pic>
    </p:spTree>
    <p:extLst>
      <p:ext uri="{BB962C8B-B14F-4D97-AF65-F5344CB8AC3E}">
        <p14:creationId xmlns:p14="http://schemas.microsoft.com/office/powerpoint/2010/main" val="6387784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3776" y="228600"/>
            <a:ext cx="7886700" cy="541021"/>
          </a:xfrm>
        </p:spPr>
        <p:txBody>
          <a:bodyPr>
            <a:noAutofit/>
          </a:bodyPr>
          <a:lstStyle/>
          <a:p>
            <a:r>
              <a:rPr lang="es-ES_tradnl" sz="3200" dirty="0" smtClean="0"/>
              <a:t>Ejemplo:</a:t>
            </a:r>
            <a:endParaRPr lang="es-ES_tradnl" sz="3200" dirty="0"/>
          </a:p>
        </p:txBody>
      </p:sp>
      <p:sp>
        <p:nvSpPr>
          <p:cNvPr id="6" name="Marcador de contenido 2"/>
          <p:cNvSpPr txBox="1">
            <a:spLocks/>
          </p:cNvSpPr>
          <p:nvPr/>
        </p:nvSpPr>
        <p:spPr>
          <a:xfrm>
            <a:off x="152400" y="1066800"/>
            <a:ext cx="8839200" cy="5410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s-ES_tradnl" sz="2000" b="1" dirty="0" smtClean="0"/>
              <a:t>Objetivo y audiencia: </a:t>
            </a:r>
            <a:r>
              <a:rPr lang="es-ES_tradnl" sz="2000" dirty="0" smtClean="0"/>
              <a:t>Concientizar sobre violencia de género a jóvenes universitarios hombres del estado de Sonora.</a:t>
            </a:r>
          </a:p>
          <a:p>
            <a:pPr fontAlgn="base"/>
            <a:endParaRPr lang="es-ES_tradnl" sz="2000" dirty="0" smtClean="0"/>
          </a:p>
          <a:p>
            <a:pPr fontAlgn="base"/>
            <a:r>
              <a:rPr lang="es-ES_tradnl" sz="2000" b="1" dirty="0" smtClean="0"/>
              <a:t>Plataformas elegidas: </a:t>
            </a:r>
            <a:r>
              <a:rPr lang="es-ES_tradnl" sz="2000" dirty="0"/>
              <a:t>Facebook, </a:t>
            </a:r>
            <a:r>
              <a:rPr lang="es-ES_tradnl" sz="2000" dirty="0" err="1"/>
              <a:t>Tiktok</a:t>
            </a:r>
            <a:endParaRPr lang="es-ES_tradnl" sz="2000" dirty="0"/>
          </a:p>
          <a:p>
            <a:pPr fontAlgn="base"/>
            <a:endParaRPr lang="es-ES_tradnl" sz="2000" dirty="0" smtClean="0"/>
          </a:p>
          <a:p>
            <a:pPr fontAlgn="base"/>
            <a:r>
              <a:rPr lang="es-ES_tradnl" sz="2000" b="1" dirty="0" smtClean="0"/>
              <a:t>Problemática: </a:t>
            </a:r>
            <a:r>
              <a:rPr lang="es-ES_tradnl" sz="2000" dirty="0" smtClean="0"/>
              <a:t>Cómo hacer que jóvenes universitarios hombres de Sonora entiendan qué actos son violencia de género</a:t>
            </a:r>
          </a:p>
          <a:p>
            <a:pPr fontAlgn="base"/>
            <a:endParaRPr lang="es-ES_tradnl" sz="2000" dirty="0" smtClean="0"/>
          </a:p>
          <a:p>
            <a:pPr fontAlgn="base"/>
            <a:r>
              <a:rPr lang="es-ES_tradnl" sz="2000" b="1" dirty="0" err="1" smtClean="0"/>
              <a:t>Insights</a:t>
            </a:r>
            <a:r>
              <a:rPr lang="es-ES_tradnl" sz="2000" b="1" dirty="0" smtClean="0"/>
              <a:t>: </a:t>
            </a:r>
            <a:r>
              <a:rPr lang="es-ES_tradnl" sz="2000" i="1" dirty="0" smtClean="0"/>
              <a:t>1) A jóvenes universitarios hombres les genera más confianza si les hablan otros hombres. 2) A jóvenes universitarios les da miedo ser acusados de violencia de género. 4) El tema es relevante en eventos públicos porque hay mucha gente.</a:t>
            </a:r>
          </a:p>
          <a:p>
            <a:pPr fontAlgn="base"/>
            <a:endParaRPr lang="es-ES_tradnl" sz="2000" dirty="0"/>
          </a:p>
          <a:p>
            <a:pPr fontAlgn="base"/>
            <a:r>
              <a:rPr lang="es-ES_tradnl" sz="2000" b="1" dirty="0" smtClean="0"/>
              <a:t>Concepto: </a:t>
            </a:r>
            <a:r>
              <a:rPr lang="es-ES_tradnl" sz="2000" b="1" dirty="0"/>
              <a:t> </a:t>
            </a:r>
            <a:r>
              <a:rPr lang="es-ES_tradnl" sz="2000" i="1" dirty="0" smtClean="0"/>
              <a:t>Explicando “de hombre a hombre” qué actos sí son violencia de género, durante eventos públicos en el Estado, los universitarios sonorenses comprenden mejor el tema</a:t>
            </a:r>
            <a:r>
              <a:rPr lang="es-ES_tradnl" sz="2000" i="1" dirty="0"/>
              <a:t>.</a:t>
            </a:r>
            <a:endParaRPr lang="es-ES_tradnl" sz="2000" i="1" dirty="0" smtClean="0"/>
          </a:p>
        </p:txBody>
      </p:sp>
    </p:spTree>
    <p:extLst>
      <p:ext uri="{BB962C8B-B14F-4D97-AF65-F5344CB8AC3E}">
        <p14:creationId xmlns:p14="http://schemas.microsoft.com/office/powerpoint/2010/main" val="19653974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4"/>
          </p:nvPr>
        </p:nvSpPr>
        <p:spPr/>
        <p:txBody>
          <a:bodyPr/>
          <a:lstStyle/>
          <a:p>
            <a:fld id="{42782948-4DBE-204D-AB9E-B65E067054AE}" type="slidenum">
              <a:rPr lang="en-US" smtClean="0"/>
              <a:pPr/>
              <a:t>34</a:t>
            </a:fld>
            <a:endParaRPr lang="en-US"/>
          </a:p>
        </p:txBody>
      </p:sp>
      <p:sp>
        <p:nvSpPr>
          <p:cNvPr id="6" name="Título 5"/>
          <p:cNvSpPr>
            <a:spLocks noGrp="1"/>
          </p:cNvSpPr>
          <p:nvPr>
            <p:ph type="title"/>
          </p:nvPr>
        </p:nvSpPr>
        <p:spPr>
          <a:xfrm>
            <a:off x="381000" y="599272"/>
            <a:ext cx="8077200" cy="856714"/>
          </a:xfrm>
        </p:spPr>
        <p:txBody>
          <a:bodyPr/>
          <a:lstStyle/>
          <a:p>
            <a:r>
              <a:rPr lang="es-ES_tradnl" sz="4000" smtClean="0">
                <a:solidFill>
                  <a:schemeClr val="bg2"/>
                </a:solidFill>
              </a:rPr>
              <a:t>Calendario o parrilla </a:t>
            </a:r>
            <a:r>
              <a:rPr lang="es-ES_tradnl" sz="4000" dirty="0" smtClean="0">
                <a:solidFill>
                  <a:schemeClr val="bg2"/>
                </a:solidFill>
              </a:rPr>
              <a:t>de contenidos</a:t>
            </a:r>
            <a:endParaRPr lang="es-ES_tradnl" sz="4000" dirty="0">
              <a:solidFill>
                <a:schemeClr val="bg2"/>
              </a:solidFill>
            </a:endParaRPr>
          </a:p>
        </p:txBody>
      </p:sp>
      <p:graphicFrame>
        <p:nvGraphicFramePr>
          <p:cNvPr id="7" name="Tabla 6"/>
          <p:cNvGraphicFramePr>
            <a:graphicFrameLocks noGrp="1"/>
          </p:cNvGraphicFramePr>
          <p:nvPr>
            <p:extLst/>
          </p:nvPr>
        </p:nvGraphicFramePr>
        <p:xfrm>
          <a:off x="533400" y="1905000"/>
          <a:ext cx="7924800" cy="3738563"/>
        </p:xfrm>
        <a:graphic>
          <a:graphicData uri="http://schemas.openxmlformats.org/drawingml/2006/table">
            <a:tbl>
              <a:tblPr firstRow="1" firstCol="1" bandRow="1">
                <a:tableStyleId>{5C22544A-7EE6-4342-B048-85BDC9FD1C3A}</a:tableStyleId>
              </a:tblPr>
              <a:tblGrid>
                <a:gridCol w="1283912"/>
                <a:gridCol w="1014079"/>
                <a:gridCol w="1866786"/>
                <a:gridCol w="1289201"/>
                <a:gridCol w="1232765"/>
                <a:gridCol w="1238057"/>
              </a:tblGrid>
              <a:tr h="650185">
                <a:tc>
                  <a:txBody>
                    <a:bodyPr/>
                    <a:lstStyle/>
                    <a:p>
                      <a:pPr>
                        <a:spcAft>
                          <a:spcPts val="0"/>
                        </a:spcAft>
                      </a:pPr>
                      <a:r>
                        <a:rPr lang="es-ES_tradnl" sz="1200">
                          <a:effectLst/>
                        </a:rPr>
                        <a:t>Mensaje clave</a:t>
                      </a:r>
                      <a:endParaRPr lang="es-ES_tradnl" sz="1200">
                        <a:effectLst/>
                        <a:latin typeface="Calibri" charset="0"/>
                        <a:ea typeface="Calibri" charset="0"/>
                        <a:cs typeface="Times New Roman" charset="0"/>
                      </a:endParaRPr>
                    </a:p>
                  </a:txBody>
                  <a:tcPr marL="67089" marR="67089" marT="0" marB="0"/>
                </a:tc>
                <a:tc>
                  <a:txBody>
                    <a:bodyPr/>
                    <a:lstStyle/>
                    <a:p>
                      <a:pPr>
                        <a:spcAft>
                          <a:spcPts val="0"/>
                        </a:spcAft>
                      </a:pPr>
                      <a:r>
                        <a:rPr lang="es-ES_tradnl" sz="1200">
                          <a:effectLst/>
                        </a:rPr>
                        <a:t>Red</a:t>
                      </a:r>
                      <a:endParaRPr lang="es-ES_tradnl" sz="1200">
                        <a:effectLst/>
                        <a:latin typeface="Calibri" charset="0"/>
                        <a:ea typeface="Calibri" charset="0"/>
                        <a:cs typeface="Times New Roman" charset="0"/>
                      </a:endParaRPr>
                    </a:p>
                  </a:txBody>
                  <a:tcPr marL="67089" marR="67089" marT="0" marB="0"/>
                </a:tc>
                <a:tc>
                  <a:txBody>
                    <a:bodyPr/>
                    <a:lstStyle/>
                    <a:p>
                      <a:pPr>
                        <a:spcAft>
                          <a:spcPts val="0"/>
                        </a:spcAft>
                      </a:pPr>
                      <a:r>
                        <a:rPr lang="es-ES_tradnl" sz="1200" dirty="0">
                          <a:effectLst/>
                        </a:rPr>
                        <a:t>Cuenta / Canal de salida</a:t>
                      </a:r>
                      <a:endParaRPr lang="es-ES_tradnl" sz="1200" dirty="0">
                        <a:effectLst/>
                        <a:latin typeface="Calibri" charset="0"/>
                        <a:ea typeface="Calibri" charset="0"/>
                        <a:cs typeface="Times New Roman" charset="0"/>
                      </a:endParaRPr>
                    </a:p>
                  </a:txBody>
                  <a:tcPr marL="67089" marR="67089" marT="0" marB="0"/>
                </a:tc>
                <a:tc>
                  <a:txBody>
                    <a:bodyPr/>
                    <a:lstStyle/>
                    <a:p>
                      <a:pPr>
                        <a:spcAft>
                          <a:spcPts val="0"/>
                        </a:spcAft>
                      </a:pPr>
                      <a:r>
                        <a:rPr lang="es-ES_tradnl" sz="1200">
                          <a:effectLst/>
                        </a:rPr>
                        <a:t>Tipo / Formato</a:t>
                      </a:r>
                      <a:endParaRPr lang="es-ES_tradnl" sz="1200">
                        <a:effectLst/>
                        <a:latin typeface="Calibri" charset="0"/>
                        <a:ea typeface="Calibri" charset="0"/>
                        <a:cs typeface="Times New Roman" charset="0"/>
                      </a:endParaRPr>
                    </a:p>
                  </a:txBody>
                  <a:tcPr marL="67089" marR="67089" marT="0" marB="0"/>
                </a:tc>
                <a:tc>
                  <a:txBody>
                    <a:bodyPr/>
                    <a:lstStyle/>
                    <a:p>
                      <a:pPr>
                        <a:spcAft>
                          <a:spcPts val="0"/>
                        </a:spcAft>
                      </a:pPr>
                      <a:r>
                        <a:rPr lang="es-ES_tradnl" sz="1200">
                          <a:effectLst/>
                        </a:rPr>
                        <a:t>Copy (Texto) </a:t>
                      </a:r>
                      <a:endParaRPr lang="es-ES_tradnl" sz="1200">
                        <a:effectLst/>
                        <a:latin typeface="Calibri" charset="0"/>
                        <a:ea typeface="Calibri" charset="0"/>
                        <a:cs typeface="Times New Roman" charset="0"/>
                      </a:endParaRPr>
                    </a:p>
                  </a:txBody>
                  <a:tcPr marL="67089" marR="67089" marT="0" marB="0"/>
                </a:tc>
                <a:tc>
                  <a:txBody>
                    <a:bodyPr/>
                    <a:lstStyle/>
                    <a:p>
                      <a:pPr>
                        <a:spcAft>
                          <a:spcPts val="0"/>
                        </a:spcAft>
                      </a:pPr>
                      <a:r>
                        <a:rPr lang="es-ES_tradnl" sz="1200">
                          <a:effectLst/>
                        </a:rPr>
                        <a:t>Fecha de publicación / montaje</a:t>
                      </a:r>
                      <a:endParaRPr lang="es-ES_tradnl" sz="1200">
                        <a:effectLst/>
                        <a:latin typeface="Calibri" charset="0"/>
                        <a:ea typeface="Calibri" charset="0"/>
                        <a:cs typeface="Times New Roman" charset="0"/>
                      </a:endParaRPr>
                    </a:p>
                  </a:txBody>
                  <a:tcPr marL="67089" marR="67089" marT="0" marB="0"/>
                </a:tc>
              </a:tr>
              <a:tr h="1462916">
                <a:tc>
                  <a:txBody>
                    <a:bodyPr/>
                    <a:lstStyle/>
                    <a:p>
                      <a:pPr>
                        <a:spcAft>
                          <a:spcPts val="0"/>
                        </a:spcAft>
                      </a:pPr>
                      <a:r>
                        <a:rPr lang="es-ES_tradnl" sz="1200">
                          <a:effectLst/>
                        </a:rPr>
                        <a:t>La organización ha contribuido a la paz por 10 años</a:t>
                      </a:r>
                      <a:endParaRPr lang="es-ES_tradnl" sz="1200">
                        <a:effectLst/>
                        <a:latin typeface="Calibri" charset="0"/>
                        <a:ea typeface="Calibri" charset="0"/>
                        <a:cs typeface="Times New Roman" charset="0"/>
                      </a:endParaRPr>
                    </a:p>
                  </a:txBody>
                  <a:tcPr marL="67089" marR="67089" marT="0" marB="0"/>
                </a:tc>
                <a:tc>
                  <a:txBody>
                    <a:bodyPr/>
                    <a:lstStyle/>
                    <a:p>
                      <a:pPr>
                        <a:spcAft>
                          <a:spcPts val="0"/>
                        </a:spcAft>
                      </a:pPr>
                      <a:r>
                        <a:rPr lang="es-ES_tradnl" sz="1200">
                          <a:effectLst/>
                        </a:rPr>
                        <a:t>Facebook</a:t>
                      </a:r>
                      <a:endParaRPr lang="es-ES_tradnl" sz="1200">
                        <a:effectLst/>
                        <a:latin typeface="Calibri" charset="0"/>
                        <a:ea typeface="Calibri" charset="0"/>
                        <a:cs typeface="Times New Roman" charset="0"/>
                      </a:endParaRPr>
                    </a:p>
                  </a:txBody>
                  <a:tcPr marL="67089" marR="67089" marT="0" marB="0"/>
                </a:tc>
                <a:tc>
                  <a:txBody>
                    <a:bodyPr/>
                    <a:lstStyle/>
                    <a:p>
                      <a:pPr>
                        <a:spcAft>
                          <a:spcPts val="0"/>
                        </a:spcAft>
                      </a:pPr>
                      <a:r>
                        <a:rPr lang="es-ES_tradnl" sz="1200" dirty="0" err="1">
                          <a:effectLst/>
                        </a:rPr>
                        <a:t>OrganizaciónMX</a:t>
                      </a:r>
                      <a:endParaRPr lang="es-ES_tradnl" sz="1200" dirty="0">
                        <a:effectLst/>
                        <a:latin typeface="Calibri" charset="0"/>
                        <a:ea typeface="Calibri" charset="0"/>
                        <a:cs typeface="Times New Roman" charset="0"/>
                      </a:endParaRPr>
                    </a:p>
                  </a:txBody>
                  <a:tcPr marL="67089" marR="67089" marT="0" marB="0"/>
                </a:tc>
                <a:tc>
                  <a:txBody>
                    <a:bodyPr/>
                    <a:lstStyle/>
                    <a:p>
                      <a:pPr>
                        <a:spcAft>
                          <a:spcPts val="0"/>
                        </a:spcAft>
                      </a:pPr>
                      <a:r>
                        <a:rPr lang="es-ES_tradnl" sz="1200">
                          <a:effectLst/>
                        </a:rPr>
                        <a:t>Imagen fija con frase</a:t>
                      </a:r>
                      <a:endParaRPr lang="es-ES_tradnl" sz="1200">
                        <a:effectLst/>
                        <a:latin typeface="Calibri" charset="0"/>
                        <a:ea typeface="Calibri" charset="0"/>
                        <a:cs typeface="Times New Roman" charset="0"/>
                      </a:endParaRPr>
                    </a:p>
                  </a:txBody>
                  <a:tcPr marL="67089" marR="67089" marT="0" marB="0"/>
                </a:tc>
                <a:tc>
                  <a:txBody>
                    <a:bodyPr/>
                    <a:lstStyle/>
                    <a:p>
                      <a:pPr>
                        <a:spcAft>
                          <a:spcPts val="0"/>
                        </a:spcAft>
                      </a:pPr>
                      <a:r>
                        <a:rPr lang="es-ES_tradnl" sz="1200" dirty="0">
                          <a:effectLst/>
                        </a:rPr>
                        <a:t>Hemos ayudado a XXXX jóvenes a reinsertarse en la comunidad. ¿Quieres saber más? </a:t>
                      </a:r>
                      <a:endParaRPr lang="es-ES_tradnl" sz="1200" dirty="0">
                        <a:effectLst/>
                        <a:latin typeface="Calibri" charset="0"/>
                        <a:ea typeface="Calibri" charset="0"/>
                        <a:cs typeface="Times New Roman" charset="0"/>
                      </a:endParaRPr>
                    </a:p>
                  </a:txBody>
                  <a:tcPr marL="67089" marR="67089" marT="0" marB="0"/>
                </a:tc>
                <a:tc>
                  <a:txBody>
                    <a:bodyPr/>
                    <a:lstStyle/>
                    <a:p>
                      <a:pPr>
                        <a:spcAft>
                          <a:spcPts val="0"/>
                        </a:spcAft>
                      </a:pPr>
                      <a:r>
                        <a:rPr lang="es-ES_tradnl" sz="1200">
                          <a:effectLst/>
                        </a:rPr>
                        <a:t>4 de mayo 2020</a:t>
                      </a:r>
                      <a:endParaRPr lang="es-ES_tradnl" sz="1200">
                        <a:effectLst/>
                        <a:latin typeface="Calibri" charset="0"/>
                        <a:ea typeface="Calibri" charset="0"/>
                        <a:cs typeface="Times New Roman" charset="0"/>
                      </a:endParaRPr>
                    </a:p>
                  </a:txBody>
                  <a:tcPr marL="67089" marR="67089" marT="0" marB="0"/>
                </a:tc>
              </a:tr>
              <a:tr h="1625462">
                <a:tc>
                  <a:txBody>
                    <a:bodyPr/>
                    <a:lstStyle/>
                    <a:p>
                      <a:pPr>
                        <a:spcAft>
                          <a:spcPts val="0"/>
                        </a:spcAft>
                      </a:pPr>
                      <a:r>
                        <a:rPr lang="es-ES_tradnl" sz="1200" dirty="0">
                          <a:effectLst/>
                        </a:rPr>
                        <a:t>Trabajamos para erradicar la violencia de género en XXXX</a:t>
                      </a:r>
                      <a:endParaRPr lang="es-ES_tradnl" sz="1200" dirty="0">
                        <a:effectLst/>
                        <a:latin typeface="Calibri" charset="0"/>
                        <a:ea typeface="Calibri" charset="0"/>
                        <a:cs typeface="Times New Roman" charset="0"/>
                      </a:endParaRPr>
                    </a:p>
                  </a:txBody>
                  <a:tcPr marL="67089" marR="67089" marT="0" marB="0"/>
                </a:tc>
                <a:tc>
                  <a:txBody>
                    <a:bodyPr/>
                    <a:lstStyle/>
                    <a:p>
                      <a:pPr>
                        <a:spcAft>
                          <a:spcPts val="0"/>
                        </a:spcAft>
                      </a:pPr>
                      <a:r>
                        <a:rPr lang="es-ES_tradnl" sz="1200" dirty="0">
                          <a:effectLst/>
                        </a:rPr>
                        <a:t>Twitter</a:t>
                      </a:r>
                      <a:endParaRPr lang="es-ES_tradnl" sz="1200" dirty="0">
                        <a:effectLst/>
                        <a:latin typeface="Calibri" charset="0"/>
                        <a:ea typeface="Calibri" charset="0"/>
                        <a:cs typeface="Times New Roman" charset="0"/>
                      </a:endParaRPr>
                    </a:p>
                  </a:txBody>
                  <a:tcPr marL="67089" marR="67089" marT="0" marB="0"/>
                </a:tc>
                <a:tc>
                  <a:txBody>
                    <a:bodyPr/>
                    <a:lstStyle/>
                    <a:p>
                      <a:pPr>
                        <a:spcAft>
                          <a:spcPts val="0"/>
                        </a:spcAft>
                      </a:pPr>
                      <a:r>
                        <a:rPr lang="es-ES_tradnl" sz="1200">
                          <a:effectLst/>
                        </a:rPr>
                        <a:t>@OrganizacionMX</a:t>
                      </a:r>
                      <a:endParaRPr lang="es-ES_tradnl" sz="1200">
                        <a:effectLst/>
                        <a:latin typeface="Calibri" charset="0"/>
                        <a:ea typeface="Calibri" charset="0"/>
                        <a:cs typeface="Times New Roman" charset="0"/>
                      </a:endParaRPr>
                    </a:p>
                  </a:txBody>
                  <a:tcPr marL="67089" marR="67089" marT="0" marB="0"/>
                </a:tc>
                <a:tc>
                  <a:txBody>
                    <a:bodyPr/>
                    <a:lstStyle/>
                    <a:p>
                      <a:pPr>
                        <a:spcAft>
                          <a:spcPts val="0"/>
                        </a:spcAft>
                      </a:pPr>
                      <a:r>
                        <a:rPr lang="es-ES_tradnl" sz="1200" dirty="0">
                          <a:effectLst/>
                        </a:rPr>
                        <a:t>Infografía de historia de éxito</a:t>
                      </a:r>
                      <a:endParaRPr lang="es-ES_tradnl" sz="1200" dirty="0">
                        <a:effectLst/>
                        <a:latin typeface="Calibri" charset="0"/>
                        <a:ea typeface="Calibri" charset="0"/>
                        <a:cs typeface="Times New Roman" charset="0"/>
                      </a:endParaRPr>
                    </a:p>
                  </a:txBody>
                  <a:tcPr marL="67089" marR="67089" marT="0" marB="0"/>
                </a:tc>
                <a:tc>
                  <a:txBody>
                    <a:bodyPr/>
                    <a:lstStyle/>
                    <a:p>
                      <a:pPr>
                        <a:spcAft>
                          <a:spcPts val="0"/>
                        </a:spcAft>
                      </a:pPr>
                      <a:r>
                        <a:rPr lang="es-ES_tradnl" sz="1200">
                          <a:effectLst/>
                        </a:rPr>
                        <a:t>Vanessa sufrió una situación bastante común para jóvenes, pero salió adelante. ¡Conoce cómo!</a:t>
                      </a:r>
                      <a:endParaRPr lang="es-ES_tradnl" sz="1200">
                        <a:effectLst/>
                        <a:latin typeface="Calibri" charset="0"/>
                        <a:ea typeface="Calibri" charset="0"/>
                        <a:cs typeface="Times New Roman" charset="0"/>
                      </a:endParaRPr>
                    </a:p>
                  </a:txBody>
                  <a:tcPr marL="67089" marR="67089" marT="0" marB="0"/>
                </a:tc>
                <a:tc>
                  <a:txBody>
                    <a:bodyPr/>
                    <a:lstStyle/>
                    <a:p>
                      <a:pPr>
                        <a:spcAft>
                          <a:spcPts val="0"/>
                        </a:spcAft>
                      </a:pPr>
                      <a:r>
                        <a:rPr lang="es-ES_tradnl" sz="1200" dirty="0">
                          <a:effectLst/>
                        </a:rPr>
                        <a:t>5 de mayo 2020</a:t>
                      </a:r>
                      <a:endParaRPr lang="es-ES_tradnl" sz="1200" dirty="0">
                        <a:effectLst/>
                        <a:latin typeface="Calibri" charset="0"/>
                        <a:ea typeface="Calibri" charset="0"/>
                        <a:cs typeface="Times New Roman" charset="0"/>
                      </a:endParaRPr>
                    </a:p>
                  </a:txBody>
                  <a:tcPr marL="67089" marR="67089" marT="0" marB="0"/>
                </a:tc>
              </a:tr>
            </a:tbl>
          </a:graphicData>
        </a:graphic>
      </p:graphicFrame>
    </p:spTree>
    <p:extLst>
      <p:ext uri="{BB962C8B-B14F-4D97-AF65-F5344CB8AC3E}">
        <p14:creationId xmlns:p14="http://schemas.microsoft.com/office/powerpoint/2010/main" val="147627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933700"/>
            <a:ext cx="4267200" cy="685800"/>
          </a:xfrm>
        </p:spPr>
        <p:txBody>
          <a:bodyPr>
            <a:noAutofit/>
          </a:bodyPr>
          <a:lstStyle/>
          <a:p>
            <a:r>
              <a:rPr lang="es-ES" sz="3200" dirty="0" smtClean="0"/>
              <a:t>Maximizar el alcance</a:t>
            </a:r>
            <a:r>
              <a:rPr lang="mr-IN" sz="3200" dirty="0" smtClean="0"/>
              <a:t>…</a:t>
            </a:r>
            <a:endParaRPr lang="es-ES_tradnl" sz="3200" dirty="0"/>
          </a:p>
        </p:txBody>
      </p:sp>
      <p:pic>
        <p:nvPicPr>
          <p:cNvPr id="8" name="Imagen 7"/>
          <p:cNvPicPr>
            <a:picLocks noChangeAspect="1"/>
          </p:cNvPicPr>
          <p:nvPr/>
        </p:nvPicPr>
        <p:blipFill>
          <a:blip r:embed="rId2"/>
          <a:stretch>
            <a:fillRect/>
          </a:stretch>
        </p:blipFill>
        <p:spPr>
          <a:xfrm>
            <a:off x="4953000" y="1390650"/>
            <a:ext cx="3771900" cy="3771900"/>
          </a:xfrm>
          <a:prstGeom prst="rect">
            <a:avLst/>
          </a:prstGeom>
        </p:spPr>
      </p:pic>
    </p:spTree>
    <p:extLst>
      <p:ext uri="{BB962C8B-B14F-4D97-AF65-F5344CB8AC3E}">
        <p14:creationId xmlns:p14="http://schemas.microsoft.com/office/powerpoint/2010/main" val="17098364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99010" y="1295400"/>
            <a:ext cx="5769280" cy="4724400"/>
          </a:xfrm>
        </p:spPr>
        <p:txBody>
          <a:bodyPr>
            <a:normAutofit fontScale="92500" lnSpcReduction="20000"/>
          </a:bodyPr>
          <a:lstStyle/>
          <a:p>
            <a:pPr lvl="0" fontAlgn="base"/>
            <a:r>
              <a:rPr lang="es-MX" sz="2800" dirty="0">
                <a:solidFill>
                  <a:schemeClr val="tx1"/>
                </a:solidFill>
              </a:rPr>
              <a:t>Publicar </a:t>
            </a:r>
            <a:r>
              <a:rPr lang="es-MX" sz="2800" dirty="0" smtClean="0">
                <a:solidFill>
                  <a:schemeClr val="tx1"/>
                </a:solidFill>
              </a:rPr>
              <a:t>regularmente, pero: </a:t>
            </a:r>
            <a:r>
              <a:rPr lang="es-MX" sz="2800" b="1" dirty="0">
                <a:solidFill>
                  <a:schemeClr val="tx1"/>
                </a:solidFill>
              </a:rPr>
              <a:t>calidad sobre cantidad</a:t>
            </a:r>
          </a:p>
          <a:p>
            <a:pPr lvl="0" fontAlgn="base"/>
            <a:r>
              <a:rPr lang="es-MX" sz="2800" dirty="0" smtClean="0">
                <a:solidFill>
                  <a:schemeClr val="tx1"/>
                </a:solidFill>
              </a:rPr>
              <a:t>Contenidos </a:t>
            </a:r>
            <a:r>
              <a:rPr lang="es-MX" sz="2800" dirty="0">
                <a:solidFill>
                  <a:schemeClr val="tx1"/>
                </a:solidFill>
              </a:rPr>
              <a:t>atemporales (más posibilidad de seguir vigentes)</a:t>
            </a:r>
          </a:p>
          <a:p>
            <a:pPr lvl="0" fontAlgn="base"/>
            <a:r>
              <a:rPr lang="es-MX" sz="2800" dirty="0" smtClean="0">
                <a:solidFill>
                  <a:schemeClr val="tx1"/>
                </a:solidFill>
              </a:rPr>
              <a:t>Producir contenidos en conjunto con otras organizaciones</a:t>
            </a:r>
          </a:p>
          <a:p>
            <a:pPr lvl="0" fontAlgn="base"/>
            <a:r>
              <a:rPr lang="es-MX" sz="2800" dirty="0" smtClean="0">
                <a:solidFill>
                  <a:schemeClr val="tx1"/>
                </a:solidFill>
              </a:rPr>
              <a:t>Compartir contenidos creados por la audiencia, voluntariado, aliados</a:t>
            </a:r>
          </a:p>
          <a:p>
            <a:pPr lvl="0" fontAlgn="base"/>
            <a:r>
              <a:rPr lang="es-MX" sz="2800" dirty="0" smtClean="0">
                <a:solidFill>
                  <a:schemeClr val="tx1"/>
                </a:solidFill>
              </a:rPr>
              <a:t>Identificar efemérides o fechas relevantes para generar contenidos relacionados</a:t>
            </a:r>
          </a:p>
          <a:p>
            <a:pPr lvl="0" fontAlgn="base"/>
            <a:r>
              <a:rPr lang="es-MX" sz="2800" dirty="0" smtClean="0">
                <a:solidFill>
                  <a:schemeClr val="tx1"/>
                </a:solidFill>
              </a:rPr>
              <a:t>Tendencias del momento</a:t>
            </a:r>
            <a:endParaRPr lang="es-MX" sz="2800" dirty="0">
              <a:solidFill>
                <a:schemeClr val="tx1"/>
              </a:solidFill>
            </a:endParaRPr>
          </a:p>
        </p:txBody>
      </p:sp>
      <p:sp>
        <p:nvSpPr>
          <p:cNvPr id="8" name="Título 7"/>
          <p:cNvSpPr>
            <a:spLocks noGrp="1"/>
          </p:cNvSpPr>
          <p:nvPr>
            <p:ph type="title"/>
          </p:nvPr>
        </p:nvSpPr>
        <p:spPr>
          <a:xfrm>
            <a:off x="299010" y="398929"/>
            <a:ext cx="5929745" cy="609600"/>
          </a:xfrm>
        </p:spPr>
        <p:txBody>
          <a:bodyPr>
            <a:noAutofit/>
          </a:bodyPr>
          <a:lstStyle/>
          <a:p>
            <a:r>
              <a:rPr lang="es-ES_tradnl" sz="3600" dirty="0" smtClean="0"/>
              <a:t>Publicar de manera estratégica</a:t>
            </a:r>
            <a:endParaRPr lang="es-ES_tradnl" sz="3600" dirty="0"/>
          </a:p>
        </p:txBody>
      </p:sp>
      <p:pic>
        <p:nvPicPr>
          <p:cNvPr id="9" name="Imagen 8"/>
          <p:cNvPicPr>
            <a:picLocks noChangeAspect="1"/>
          </p:cNvPicPr>
          <p:nvPr/>
        </p:nvPicPr>
        <p:blipFill rotWithShape="1">
          <a:blip r:embed="rId2">
            <a:extLst>
              <a:ext uri="{28A0092B-C50C-407E-A947-70E740481C1C}">
                <a14:useLocalDpi xmlns:a14="http://schemas.microsoft.com/office/drawing/2010/main" val="0"/>
              </a:ext>
            </a:extLst>
          </a:blip>
          <a:srcRect r="22476"/>
          <a:stretch/>
        </p:blipFill>
        <p:spPr>
          <a:xfrm>
            <a:off x="6068290" y="2133600"/>
            <a:ext cx="3075710" cy="2743200"/>
          </a:xfrm>
          <a:prstGeom prst="rect">
            <a:avLst/>
          </a:prstGeom>
        </p:spPr>
      </p:pic>
    </p:spTree>
    <p:extLst>
      <p:ext uri="{BB962C8B-B14F-4D97-AF65-F5344CB8AC3E}">
        <p14:creationId xmlns:p14="http://schemas.microsoft.com/office/powerpoint/2010/main" val="8406846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74073" y="1524000"/>
            <a:ext cx="5264727" cy="4114800"/>
          </a:xfrm>
        </p:spPr>
        <p:txBody>
          <a:bodyPr>
            <a:normAutofit fontScale="85000" lnSpcReduction="20000"/>
          </a:bodyPr>
          <a:lstStyle/>
          <a:p>
            <a:r>
              <a:rPr lang="es-ES_tradnl" sz="2800" dirty="0">
                <a:solidFill>
                  <a:schemeClr val="tx1"/>
                </a:solidFill>
              </a:rPr>
              <a:t>Comentar publicaciones de otras </a:t>
            </a:r>
            <a:r>
              <a:rPr lang="es-ES_tradnl" sz="2800" dirty="0" smtClean="0">
                <a:solidFill>
                  <a:schemeClr val="tx1"/>
                </a:solidFill>
              </a:rPr>
              <a:t>organizaciones o instituciones</a:t>
            </a:r>
            <a:endParaRPr lang="es-ES_tradnl" sz="2800" dirty="0">
              <a:solidFill>
                <a:schemeClr val="tx1"/>
              </a:solidFill>
            </a:endParaRPr>
          </a:p>
          <a:p>
            <a:r>
              <a:rPr lang="es-ES_tradnl" sz="2800" dirty="0">
                <a:solidFill>
                  <a:schemeClr val="tx1"/>
                </a:solidFill>
              </a:rPr>
              <a:t>Publicar </a:t>
            </a:r>
            <a:r>
              <a:rPr lang="es-ES_tradnl" sz="2800" dirty="0" smtClean="0">
                <a:solidFill>
                  <a:schemeClr val="tx1"/>
                </a:solidFill>
              </a:rPr>
              <a:t>posicionamientos </a:t>
            </a:r>
            <a:r>
              <a:rPr lang="es-ES_tradnl" sz="2800" dirty="0">
                <a:solidFill>
                  <a:schemeClr val="tx1"/>
                </a:solidFill>
              </a:rPr>
              <a:t>en temas que se estén </a:t>
            </a:r>
            <a:r>
              <a:rPr lang="es-ES_tradnl" sz="2800" dirty="0" smtClean="0">
                <a:solidFill>
                  <a:schemeClr val="tx1"/>
                </a:solidFill>
              </a:rPr>
              <a:t>conversando en el momento</a:t>
            </a:r>
            <a:endParaRPr lang="es-ES_tradnl" sz="2800" dirty="0">
              <a:solidFill>
                <a:schemeClr val="tx1"/>
              </a:solidFill>
            </a:endParaRPr>
          </a:p>
          <a:p>
            <a:r>
              <a:rPr lang="es-ES_tradnl" sz="2800" dirty="0" smtClean="0">
                <a:solidFill>
                  <a:schemeClr val="tx1"/>
                </a:solidFill>
              </a:rPr>
              <a:t>Preguntar la </a:t>
            </a:r>
            <a:r>
              <a:rPr lang="es-ES_tradnl" sz="2800" dirty="0">
                <a:solidFill>
                  <a:schemeClr val="tx1"/>
                </a:solidFill>
              </a:rPr>
              <a:t>opinión </a:t>
            </a:r>
            <a:r>
              <a:rPr lang="es-ES_tradnl" sz="2800" dirty="0" smtClean="0">
                <a:solidFill>
                  <a:schemeClr val="tx1"/>
                </a:solidFill>
              </a:rPr>
              <a:t>de la audiencia.</a:t>
            </a:r>
          </a:p>
          <a:p>
            <a:r>
              <a:rPr lang="es-ES_tradnl" sz="2800" dirty="0" smtClean="0">
                <a:solidFill>
                  <a:schemeClr val="tx1"/>
                </a:solidFill>
              </a:rPr>
              <a:t>Hacer encuestas</a:t>
            </a:r>
            <a:endParaRPr lang="es-ES_tradnl" sz="2800" dirty="0">
              <a:solidFill>
                <a:schemeClr val="tx1"/>
              </a:solidFill>
            </a:endParaRPr>
          </a:p>
          <a:p>
            <a:r>
              <a:rPr lang="es-ES_tradnl" sz="2800" dirty="0" smtClean="0">
                <a:solidFill>
                  <a:schemeClr val="tx1"/>
                </a:solidFill>
              </a:rPr>
              <a:t>Hacer transmisiones </a:t>
            </a:r>
            <a:r>
              <a:rPr lang="es-ES_tradnl" sz="2800" dirty="0">
                <a:solidFill>
                  <a:schemeClr val="tx1"/>
                </a:solidFill>
              </a:rPr>
              <a:t>en vivo (eventos, </a:t>
            </a:r>
            <a:r>
              <a:rPr lang="es-ES_tradnl" sz="2800" dirty="0" err="1">
                <a:solidFill>
                  <a:schemeClr val="tx1"/>
                </a:solidFill>
              </a:rPr>
              <a:t>webinars</a:t>
            </a:r>
            <a:r>
              <a:rPr lang="es-ES_tradnl" sz="2800" dirty="0">
                <a:solidFill>
                  <a:schemeClr val="tx1"/>
                </a:solidFill>
              </a:rPr>
              <a:t>, entrevistas a especialistas</a:t>
            </a:r>
            <a:r>
              <a:rPr lang="es-ES_tradnl" sz="2800" dirty="0" smtClean="0">
                <a:solidFill>
                  <a:schemeClr val="tx1"/>
                </a:solidFill>
              </a:rPr>
              <a:t>)</a:t>
            </a:r>
          </a:p>
          <a:p>
            <a:r>
              <a:rPr lang="es-ES_tradnl" sz="2800" dirty="0" smtClean="0">
                <a:solidFill>
                  <a:schemeClr val="tx1"/>
                </a:solidFill>
              </a:rPr>
              <a:t>Dar reconocimientos públicos a logros de otras organizaciones o instituciones</a:t>
            </a:r>
            <a:endParaRPr lang="es-ES_tradnl" sz="2800" dirty="0">
              <a:solidFill>
                <a:schemeClr val="tx1"/>
              </a:solidFill>
            </a:endParaRPr>
          </a:p>
        </p:txBody>
      </p:sp>
      <p:sp>
        <p:nvSpPr>
          <p:cNvPr id="8" name="Título 7"/>
          <p:cNvSpPr>
            <a:spLocks noGrp="1"/>
          </p:cNvSpPr>
          <p:nvPr>
            <p:ph type="title"/>
          </p:nvPr>
        </p:nvSpPr>
        <p:spPr>
          <a:xfrm>
            <a:off x="436418" y="304801"/>
            <a:ext cx="7564582" cy="685800"/>
          </a:xfrm>
        </p:spPr>
        <p:txBody>
          <a:bodyPr>
            <a:normAutofit/>
          </a:bodyPr>
          <a:lstStyle/>
          <a:p>
            <a:r>
              <a:rPr lang="es-ES_tradnl" sz="3200" dirty="0" smtClean="0"/>
              <a:t>Incentivar la conversación</a:t>
            </a:r>
            <a:endParaRPr lang="es-ES_tradnl" sz="3200" dirty="0"/>
          </a:p>
        </p:txBody>
      </p:sp>
      <p:pic>
        <p:nvPicPr>
          <p:cNvPr id="17410" name="Picture 2" descr="https://blog.aventaja.com/hs-fs/hubfs/36356843_l.jpg?width=892&amp;name=36356843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7753" y="2286000"/>
            <a:ext cx="3352800" cy="223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8622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08709" y="1662392"/>
            <a:ext cx="5247866" cy="2723591"/>
          </a:xfrm>
        </p:spPr>
        <p:txBody>
          <a:bodyPr>
            <a:noAutofit/>
          </a:bodyPr>
          <a:lstStyle/>
          <a:p>
            <a:r>
              <a:rPr lang="es-ES_tradnl" sz="2800" dirty="0" smtClean="0">
                <a:solidFill>
                  <a:schemeClr val="tx1"/>
                </a:solidFill>
              </a:rPr>
              <a:t>Respuesta a </a:t>
            </a:r>
            <a:r>
              <a:rPr lang="es-ES_tradnl" sz="2800" dirty="0">
                <a:solidFill>
                  <a:schemeClr val="tx1"/>
                </a:solidFill>
              </a:rPr>
              <a:t>comentarios </a:t>
            </a:r>
            <a:r>
              <a:rPr lang="es-ES_tradnl" sz="2800" dirty="0" smtClean="0">
                <a:solidFill>
                  <a:schemeClr val="tx1"/>
                </a:solidFill>
              </a:rPr>
              <a:t>de las personas</a:t>
            </a:r>
            <a:endParaRPr lang="es-ES_tradnl" sz="2800" dirty="0">
              <a:solidFill>
                <a:schemeClr val="tx1"/>
              </a:solidFill>
            </a:endParaRPr>
          </a:p>
          <a:p>
            <a:r>
              <a:rPr lang="es-ES_tradnl" sz="2800" dirty="0">
                <a:solidFill>
                  <a:schemeClr val="tx1"/>
                </a:solidFill>
              </a:rPr>
              <a:t>A</a:t>
            </a:r>
            <a:r>
              <a:rPr lang="es-ES_tradnl" sz="2800" dirty="0" smtClean="0">
                <a:solidFill>
                  <a:schemeClr val="tx1"/>
                </a:solidFill>
              </a:rPr>
              <a:t>tención/orientación </a:t>
            </a:r>
            <a:r>
              <a:rPr lang="es-ES_tradnl" sz="2800" dirty="0">
                <a:solidFill>
                  <a:schemeClr val="tx1"/>
                </a:solidFill>
              </a:rPr>
              <a:t>vía </a:t>
            </a:r>
            <a:r>
              <a:rPr lang="es-ES_tradnl" sz="2800" dirty="0" smtClean="0">
                <a:solidFill>
                  <a:schemeClr val="tx1"/>
                </a:solidFill>
              </a:rPr>
              <a:t>mensajería instantánea</a:t>
            </a:r>
            <a:endParaRPr lang="es-ES_tradnl" sz="2800" dirty="0">
              <a:solidFill>
                <a:schemeClr val="tx1"/>
              </a:solidFill>
            </a:endParaRPr>
          </a:p>
          <a:p>
            <a:r>
              <a:rPr lang="es-ES_tradnl" sz="2800" dirty="0">
                <a:solidFill>
                  <a:schemeClr val="tx1"/>
                </a:solidFill>
              </a:rPr>
              <a:t>Saludar o escribir a </a:t>
            </a:r>
            <a:r>
              <a:rPr lang="es-ES_tradnl" sz="2800" dirty="0" smtClean="0">
                <a:solidFill>
                  <a:schemeClr val="tx1"/>
                </a:solidFill>
              </a:rPr>
              <a:t>nuevos seguidores y seguidoras</a:t>
            </a:r>
          </a:p>
        </p:txBody>
      </p:sp>
      <p:sp>
        <p:nvSpPr>
          <p:cNvPr id="8" name="Título 7"/>
          <p:cNvSpPr>
            <a:spLocks noGrp="1"/>
          </p:cNvSpPr>
          <p:nvPr>
            <p:ph type="title"/>
          </p:nvPr>
        </p:nvSpPr>
        <p:spPr>
          <a:xfrm>
            <a:off x="408709" y="304800"/>
            <a:ext cx="7772400" cy="685800"/>
          </a:xfrm>
        </p:spPr>
        <p:txBody>
          <a:bodyPr>
            <a:normAutofit fontScale="90000"/>
          </a:bodyPr>
          <a:lstStyle/>
          <a:p>
            <a:r>
              <a:rPr lang="es-ES_tradnl" sz="3200" b="1" dirty="0" smtClean="0"/>
              <a:t>Atención ciudadana (“Servicio al cliente”)</a:t>
            </a:r>
            <a:endParaRPr lang="es-ES_tradnl" sz="3200" b="1" dirty="0"/>
          </a:p>
        </p:txBody>
      </p:sp>
      <p:pic>
        <p:nvPicPr>
          <p:cNvPr id="16386" name="Picture 2" descr="https://i.imgflip.com/g35z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266" y="2409825"/>
            <a:ext cx="3362734" cy="26479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746642" y="5057775"/>
            <a:ext cx="4572000" cy="1569660"/>
          </a:xfrm>
          <a:prstGeom prst="rect">
            <a:avLst/>
          </a:prstGeom>
          <a:solidFill>
            <a:schemeClr val="accent5"/>
          </a:solidFill>
        </p:spPr>
        <p:txBody>
          <a:bodyPr wrap="square">
            <a:spAutoFit/>
          </a:bodyPr>
          <a:lstStyle/>
          <a:p>
            <a:pPr marL="342900" indent="-342900">
              <a:buFont typeface="Arial" charset="0"/>
              <a:buChar char="•"/>
            </a:pPr>
            <a:r>
              <a:rPr lang="es-ES_tradnl" sz="2400" dirty="0" smtClean="0"/>
              <a:t>Tener </a:t>
            </a:r>
            <a:r>
              <a:rPr lang="es-ES_tradnl" sz="2400" dirty="0"/>
              <a:t>un listado de preguntas frecuentes, revisadas y validadas. </a:t>
            </a:r>
            <a:endParaRPr lang="es-ES_tradnl" sz="2400" dirty="0" smtClean="0"/>
          </a:p>
          <a:p>
            <a:pPr marL="342900" indent="-342900">
              <a:buFont typeface="Arial" charset="0"/>
              <a:buChar char="•"/>
            </a:pPr>
            <a:endParaRPr lang="es-ES_tradnl" sz="2400" dirty="0"/>
          </a:p>
          <a:p>
            <a:pPr marL="342900" indent="-342900">
              <a:buFont typeface="Arial" charset="0"/>
              <a:buChar char="•"/>
            </a:pPr>
            <a:r>
              <a:rPr lang="es-ES_tradnl" sz="2400" dirty="0" smtClean="0"/>
              <a:t>Definir responsables</a:t>
            </a:r>
            <a:endParaRPr lang="es-ES_tradnl" sz="2400" dirty="0"/>
          </a:p>
        </p:txBody>
      </p:sp>
    </p:spTree>
    <p:extLst>
      <p:ext uri="{BB962C8B-B14F-4D97-AF65-F5344CB8AC3E}">
        <p14:creationId xmlns:p14="http://schemas.microsoft.com/office/powerpoint/2010/main" val="2269103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08709" y="1652310"/>
            <a:ext cx="5105400" cy="3725730"/>
          </a:xfrm>
        </p:spPr>
        <p:txBody>
          <a:bodyPr>
            <a:normAutofit lnSpcReduction="10000"/>
          </a:bodyPr>
          <a:lstStyle/>
          <a:p>
            <a:r>
              <a:rPr lang="es-ES_tradnl" sz="2800" dirty="0" smtClean="0">
                <a:solidFill>
                  <a:schemeClr val="tx1"/>
                </a:solidFill>
              </a:rPr>
              <a:t>Reflejar la diversidad: étnica, de género, sexual</a:t>
            </a:r>
            <a:r>
              <a:rPr lang="mr-IN" sz="2800" dirty="0" smtClean="0">
                <a:solidFill>
                  <a:schemeClr val="tx1"/>
                </a:solidFill>
              </a:rPr>
              <a:t>…</a:t>
            </a:r>
            <a:endParaRPr lang="es-ES" sz="2800" dirty="0" smtClean="0">
              <a:solidFill>
                <a:schemeClr val="tx1"/>
              </a:solidFill>
            </a:endParaRPr>
          </a:p>
          <a:p>
            <a:r>
              <a:rPr lang="es-ES_tradnl" sz="2800" dirty="0">
                <a:solidFill>
                  <a:schemeClr val="tx1"/>
                </a:solidFill>
              </a:rPr>
              <a:t>L</a:t>
            </a:r>
            <a:r>
              <a:rPr lang="es-ES_tradnl" sz="2800" dirty="0" smtClean="0">
                <a:solidFill>
                  <a:schemeClr val="tx1"/>
                </a:solidFill>
              </a:rPr>
              <a:t>enguaje comprensible y neutro</a:t>
            </a:r>
          </a:p>
          <a:p>
            <a:r>
              <a:rPr lang="es-ES" sz="2800" dirty="0">
                <a:solidFill>
                  <a:schemeClr val="tx1"/>
                </a:solidFill>
              </a:rPr>
              <a:t>P</a:t>
            </a:r>
            <a:r>
              <a:rPr lang="es-ES" sz="2800" dirty="0" smtClean="0">
                <a:solidFill>
                  <a:schemeClr val="tx1"/>
                </a:solidFill>
              </a:rPr>
              <a:t>ersonas con alguna discapacidad (subtítulos, tamaño de la letra, contraste de colores)</a:t>
            </a:r>
            <a:endParaRPr lang="es-ES" sz="2800" dirty="0">
              <a:solidFill>
                <a:schemeClr val="tx1"/>
              </a:solidFill>
            </a:endParaRPr>
          </a:p>
          <a:p>
            <a:r>
              <a:rPr lang="es-ES" sz="2800" dirty="0">
                <a:solidFill>
                  <a:schemeClr val="tx1"/>
                </a:solidFill>
              </a:rPr>
              <a:t>Web, </a:t>
            </a:r>
            <a:r>
              <a:rPr lang="es-ES" sz="2800" dirty="0" smtClean="0">
                <a:solidFill>
                  <a:schemeClr val="tx1"/>
                </a:solidFill>
              </a:rPr>
              <a:t>móvil, velocidad de Internet</a:t>
            </a:r>
            <a:endParaRPr lang="es-ES" sz="2800" dirty="0">
              <a:solidFill>
                <a:schemeClr val="tx1"/>
              </a:solidFill>
            </a:endParaRPr>
          </a:p>
        </p:txBody>
      </p:sp>
      <p:sp>
        <p:nvSpPr>
          <p:cNvPr id="8" name="Título 7"/>
          <p:cNvSpPr>
            <a:spLocks noGrp="1"/>
          </p:cNvSpPr>
          <p:nvPr>
            <p:ph type="title"/>
          </p:nvPr>
        </p:nvSpPr>
        <p:spPr>
          <a:xfrm>
            <a:off x="408709" y="533400"/>
            <a:ext cx="7772400" cy="685800"/>
          </a:xfrm>
        </p:spPr>
        <p:txBody>
          <a:bodyPr>
            <a:normAutofit/>
          </a:bodyPr>
          <a:lstStyle/>
          <a:p>
            <a:r>
              <a:rPr lang="es-ES_tradnl" sz="3200" b="1" dirty="0" smtClean="0"/>
              <a:t>Contenidos incluyentes y accesibles</a:t>
            </a:r>
            <a:endParaRPr lang="es-ES_tradnl" sz="3200" b="1" dirty="0"/>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b="5455"/>
          <a:stretch/>
        </p:blipFill>
        <p:spPr>
          <a:xfrm>
            <a:off x="5737860" y="1905000"/>
            <a:ext cx="3406140" cy="3220351"/>
          </a:xfrm>
          <a:prstGeom prst="rect">
            <a:avLst/>
          </a:prstGeom>
        </p:spPr>
      </p:pic>
    </p:spTree>
    <p:extLst>
      <p:ext uri="{BB962C8B-B14F-4D97-AF65-F5344CB8AC3E}">
        <p14:creationId xmlns:p14="http://schemas.microsoft.com/office/powerpoint/2010/main" val="19483757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349827" y="380999"/>
            <a:ext cx="7772400" cy="707886"/>
          </a:xfrm>
        </p:spPr>
        <p:txBody>
          <a:bodyPr/>
          <a:lstStyle/>
          <a:p>
            <a:r>
              <a:rPr lang="es-ES_tradnl" sz="4000" dirty="0" smtClean="0"/>
              <a:t>Estrategia de contenidos</a:t>
            </a:r>
            <a:endParaRPr lang="es-ES_tradnl" sz="4000" dirty="0"/>
          </a:p>
        </p:txBody>
      </p:sp>
      <p:sp>
        <p:nvSpPr>
          <p:cNvPr id="7" name="Marcador de contenido 1"/>
          <p:cNvSpPr txBox="1">
            <a:spLocks/>
          </p:cNvSpPr>
          <p:nvPr/>
        </p:nvSpPr>
        <p:spPr>
          <a:xfrm>
            <a:off x="342900" y="1662871"/>
            <a:ext cx="8382000" cy="762000"/>
          </a:xfrm>
          <a:prstGeom prst="rect">
            <a:avLst/>
          </a:prstGeom>
        </p:spPr>
        <p:txBody>
          <a:bodyPr vert="horz" lIns="91440" tIns="45720" rIns="91440" bIns="45720" rtlCol="0">
            <a:normAutofit lnSpcReduction="10000"/>
          </a:bodyPr>
          <a:lstStyle>
            <a:lvl1pPr marL="230188"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1pPr>
            <a:lvl2pPr marL="684213"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ES" sz="3600" dirty="0" smtClean="0">
                <a:solidFill>
                  <a:schemeClr val="tx1"/>
                </a:solidFill>
              </a:rPr>
              <a:t>No </a:t>
            </a:r>
            <a:r>
              <a:rPr lang="es-ES" sz="3600" dirty="0">
                <a:solidFill>
                  <a:schemeClr val="tx1"/>
                </a:solidFill>
              </a:rPr>
              <a:t>es sólo </a:t>
            </a:r>
            <a:r>
              <a:rPr lang="es-ES" sz="3600" dirty="0" smtClean="0">
                <a:solidFill>
                  <a:schemeClr val="tx1"/>
                </a:solidFill>
              </a:rPr>
              <a:t>subir cosas a redes sociales</a:t>
            </a:r>
            <a:endParaRPr lang="es-ES_tradnl" sz="3600" dirty="0" smtClean="0">
              <a:solidFill>
                <a:schemeClr val="tx1"/>
              </a:solidFill>
            </a:endParaRPr>
          </a:p>
          <a:p>
            <a:pPr marL="0" indent="0" algn="ctr">
              <a:buNone/>
            </a:pPr>
            <a:endParaRPr lang="es-ES_tradnl" sz="3200" dirty="0"/>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2819400"/>
            <a:ext cx="4648200" cy="3517138"/>
          </a:xfrm>
          <a:prstGeom prst="rect">
            <a:avLst/>
          </a:prstGeom>
        </p:spPr>
      </p:pic>
    </p:spTree>
    <p:extLst>
      <p:ext uri="{BB962C8B-B14F-4D97-AF65-F5344CB8AC3E}">
        <p14:creationId xmlns:p14="http://schemas.microsoft.com/office/powerpoint/2010/main" val="1782044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0050" y="304801"/>
            <a:ext cx="7886700" cy="685800"/>
          </a:xfrm>
        </p:spPr>
        <p:txBody>
          <a:bodyPr>
            <a:normAutofit/>
          </a:bodyPr>
          <a:lstStyle/>
          <a:p>
            <a:r>
              <a:rPr lang="es-ES_tradnl" sz="3600" dirty="0" smtClean="0"/>
              <a:t>Alcance de paga</a:t>
            </a:r>
            <a:endParaRPr lang="es-ES_tradnl" sz="3600" dirty="0"/>
          </a:p>
        </p:txBody>
      </p:sp>
      <p:sp>
        <p:nvSpPr>
          <p:cNvPr id="4" name="Marcador de contenido 2"/>
          <p:cNvSpPr>
            <a:spLocks noGrp="1"/>
          </p:cNvSpPr>
          <p:nvPr>
            <p:ph idx="1"/>
          </p:nvPr>
        </p:nvSpPr>
        <p:spPr>
          <a:xfrm>
            <a:off x="628650" y="1745675"/>
            <a:ext cx="3714750" cy="3843248"/>
          </a:xfrm>
        </p:spPr>
        <p:txBody>
          <a:bodyPr>
            <a:normAutofit lnSpcReduction="10000"/>
          </a:bodyPr>
          <a:lstStyle/>
          <a:p>
            <a:pPr fontAlgn="base"/>
            <a:r>
              <a:rPr lang="es-MX" sz="2800" dirty="0" smtClean="0">
                <a:solidFill>
                  <a:schemeClr val="tx1"/>
                </a:solidFill>
              </a:rPr>
              <a:t>Anuncios </a:t>
            </a:r>
            <a:r>
              <a:rPr lang="es-MX" sz="2800" dirty="0">
                <a:solidFill>
                  <a:schemeClr val="tx1"/>
                </a:solidFill>
              </a:rPr>
              <a:t>o publicaciones promocionadas</a:t>
            </a:r>
            <a:endParaRPr lang="es-ES_tradnl" sz="2800" dirty="0">
              <a:solidFill>
                <a:schemeClr val="tx1"/>
              </a:solidFill>
            </a:endParaRPr>
          </a:p>
          <a:p>
            <a:pPr lvl="0" fontAlgn="base"/>
            <a:endParaRPr lang="es-MX" sz="2800" dirty="0">
              <a:solidFill>
                <a:schemeClr val="tx1"/>
              </a:solidFill>
            </a:endParaRPr>
          </a:p>
          <a:p>
            <a:pPr lvl="0" fontAlgn="base"/>
            <a:r>
              <a:rPr lang="es-MX" sz="2800" dirty="0" smtClean="0">
                <a:solidFill>
                  <a:schemeClr val="tx1"/>
                </a:solidFill>
              </a:rPr>
              <a:t>La mayoría de las plataformas están reduciendo el alcance orgánico.</a:t>
            </a:r>
          </a:p>
          <a:p>
            <a:pPr lvl="0" fontAlgn="base"/>
            <a:endParaRPr lang="es-MX" dirty="0" smtClean="0"/>
          </a:p>
        </p:txBody>
      </p:sp>
      <p:sp>
        <p:nvSpPr>
          <p:cNvPr id="5" name="Marcador de contenido 2"/>
          <p:cNvSpPr txBox="1">
            <a:spLocks/>
          </p:cNvSpPr>
          <p:nvPr/>
        </p:nvSpPr>
        <p:spPr>
          <a:xfrm>
            <a:off x="4953000" y="1626522"/>
            <a:ext cx="3680460" cy="39624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s-ES_tradnl" dirty="0" smtClean="0"/>
              <a:t>Asignar </a:t>
            </a:r>
            <a:r>
              <a:rPr lang="es-ES_tradnl" dirty="0"/>
              <a:t>presupuesto a parte para pagar publicidad</a:t>
            </a:r>
          </a:p>
          <a:p>
            <a:pPr fontAlgn="base"/>
            <a:endParaRPr lang="es-ES_tradnl" dirty="0" smtClean="0"/>
          </a:p>
          <a:p>
            <a:pPr fontAlgn="base"/>
            <a:r>
              <a:rPr lang="es-ES_tradnl" dirty="0" smtClean="0"/>
              <a:t>Segmentación audiencia</a:t>
            </a:r>
          </a:p>
          <a:p>
            <a:pPr fontAlgn="base"/>
            <a:endParaRPr lang="es-ES_tradnl" dirty="0" smtClean="0"/>
          </a:p>
          <a:p>
            <a:pPr fontAlgn="base"/>
            <a:r>
              <a:rPr lang="es-ES_tradnl" dirty="0" smtClean="0"/>
              <a:t>Promocionar a los contenidos más exitosos para maximizar aún más el alcance</a:t>
            </a:r>
            <a:endParaRPr lang="es-ES_tradnl" dirty="0"/>
          </a:p>
        </p:txBody>
      </p:sp>
    </p:spTree>
    <p:extLst>
      <p:ext uri="{BB962C8B-B14F-4D97-AF65-F5344CB8AC3E}">
        <p14:creationId xmlns:p14="http://schemas.microsoft.com/office/powerpoint/2010/main" val="9255140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 y="62721"/>
            <a:ext cx="7886700" cy="865158"/>
          </a:xfrm>
        </p:spPr>
        <p:txBody>
          <a:bodyPr/>
          <a:lstStyle/>
          <a:p>
            <a:r>
              <a:rPr lang="es-ES_tradnl" b="1" dirty="0" smtClean="0"/>
              <a:t>Monitorear</a:t>
            </a:r>
            <a:endParaRPr lang="es-ES_tradnl" b="1" dirty="0"/>
          </a:p>
        </p:txBody>
      </p:sp>
      <p:sp>
        <p:nvSpPr>
          <p:cNvPr id="3" name="Marcador de contenido 2"/>
          <p:cNvSpPr>
            <a:spLocks noGrp="1"/>
          </p:cNvSpPr>
          <p:nvPr>
            <p:ph idx="1"/>
          </p:nvPr>
        </p:nvSpPr>
        <p:spPr>
          <a:xfrm>
            <a:off x="228600" y="1295400"/>
            <a:ext cx="4953000" cy="4562994"/>
          </a:xfrm>
        </p:spPr>
        <p:txBody>
          <a:bodyPr>
            <a:noAutofit/>
          </a:bodyPr>
          <a:lstStyle/>
          <a:p>
            <a:pPr marL="0" indent="0">
              <a:buNone/>
            </a:pPr>
            <a:r>
              <a:rPr lang="es-ES_tradnl" sz="2400" dirty="0">
                <a:solidFill>
                  <a:schemeClr val="tx1"/>
                </a:solidFill>
              </a:rPr>
              <a:t>H</a:t>
            </a:r>
            <a:r>
              <a:rPr lang="es-ES_tradnl" sz="2400" dirty="0" smtClean="0">
                <a:solidFill>
                  <a:schemeClr val="tx1"/>
                </a:solidFill>
              </a:rPr>
              <a:t>erramientas de </a:t>
            </a:r>
            <a:r>
              <a:rPr lang="es-ES_tradnl" sz="2400" i="1" dirty="0" err="1" smtClean="0">
                <a:solidFill>
                  <a:schemeClr val="tx1"/>
                </a:solidFill>
              </a:rPr>
              <a:t>analytics</a:t>
            </a:r>
            <a:r>
              <a:rPr lang="es-ES_tradnl" sz="2400" dirty="0">
                <a:solidFill>
                  <a:schemeClr val="tx1"/>
                </a:solidFill>
              </a:rPr>
              <a:t> </a:t>
            </a:r>
            <a:r>
              <a:rPr lang="es-ES_tradnl" sz="2400" dirty="0" smtClean="0">
                <a:solidFill>
                  <a:schemeClr val="tx1"/>
                </a:solidFill>
              </a:rPr>
              <a:t>o </a:t>
            </a:r>
            <a:r>
              <a:rPr lang="es-ES_tradnl" sz="2400" i="1" dirty="0" err="1" smtClean="0">
                <a:solidFill>
                  <a:schemeClr val="tx1"/>
                </a:solidFill>
              </a:rPr>
              <a:t>stats</a:t>
            </a:r>
            <a:r>
              <a:rPr lang="es-ES_tradnl" sz="2400" dirty="0" smtClean="0">
                <a:solidFill>
                  <a:schemeClr val="tx1"/>
                </a:solidFill>
              </a:rPr>
              <a:t> de las redes para:</a:t>
            </a:r>
          </a:p>
          <a:p>
            <a:endParaRPr lang="es-ES_tradnl" sz="2400" dirty="0" smtClean="0">
              <a:solidFill>
                <a:schemeClr val="tx1"/>
              </a:solidFill>
            </a:endParaRPr>
          </a:p>
          <a:p>
            <a:r>
              <a:rPr lang="es-ES_tradnl" sz="2400" dirty="0" smtClean="0">
                <a:solidFill>
                  <a:schemeClr val="tx1"/>
                </a:solidFill>
              </a:rPr>
              <a:t>Conocer quiénes ven el contenido, qué tipo de contenido le gusta más, qué intereses tienen, en qué días y horas interactúan más.</a:t>
            </a:r>
          </a:p>
          <a:p>
            <a:endParaRPr lang="es-ES_tradnl" sz="2400" dirty="0">
              <a:solidFill>
                <a:schemeClr val="tx1"/>
              </a:solidFill>
            </a:endParaRPr>
          </a:p>
          <a:p>
            <a:r>
              <a:rPr lang="es-ES_tradnl" sz="2400" dirty="0" smtClean="0">
                <a:solidFill>
                  <a:schemeClr val="tx1"/>
                </a:solidFill>
              </a:rPr>
              <a:t>Afinar los contenidos o verificar que están funcionando</a:t>
            </a:r>
            <a:endParaRPr lang="es-ES_tradnl" sz="2400" dirty="0">
              <a:solidFill>
                <a:schemeClr val="tx1"/>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2209800"/>
            <a:ext cx="4044526" cy="3066012"/>
          </a:xfrm>
          <a:prstGeom prst="rect">
            <a:avLst/>
          </a:prstGeom>
        </p:spPr>
      </p:pic>
    </p:spTree>
    <p:extLst>
      <p:ext uri="{BB962C8B-B14F-4D97-AF65-F5344CB8AC3E}">
        <p14:creationId xmlns:p14="http://schemas.microsoft.com/office/powerpoint/2010/main" val="8598792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850" y="152400"/>
            <a:ext cx="7886700" cy="732154"/>
          </a:xfrm>
        </p:spPr>
        <p:txBody>
          <a:bodyPr/>
          <a:lstStyle/>
          <a:p>
            <a:r>
              <a:rPr lang="es-ES_tradnl" dirty="0" smtClean="0"/>
              <a:t>Herramientas por red social</a:t>
            </a:r>
            <a:endParaRPr lang="es-ES_tradnl" dirty="0"/>
          </a:p>
        </p:txBody>
      </p:sp>
      <p:sp>
        <p:nvSpPr>
          <p:cNvPr id="3" name="Marcador de contenido 2"/>
          <p:cNvSpPr>
            <a:spLocks noGrp="1"/>
          </p:cNvSpPr>
          <p:nvPr>
            <p:ph idx="1"/>
          </p:nvPr>
        </p:nvSpPr>
        <p:spPr>
          <a:xfrm>
            <a:off x="628650" y="1066800"/>
            <a:ext cx="4171950" cy="2629996"/>
          </a:xfrm>
        </p:spPr>
        <p:txBody>
          <a:bodyPr>
            <a:noAutofit/>
          </a:bodyPr>
          <a:lstStyle/>
          <a:p>
            <a:pPr marL="0" indent="0">
              <a:buNone/>
            </a:pPr>
            <a:r>
              <a:rPr lang="es-ES_tradnl" sz="1800" b="1" dirty="0" smtClean="0">
                <a:solidFill>
                  <a:schemeClr val="tx1"/>
                </a:solidFill>
              </a:rPr>
              <a:t>Facebook: </a:t>
            </a:r>
          </a:p>
          <a:p>
            <a:pPr marL="228600" indent="-228600" defTabSz="914400">
              <a:lnSpc>
                <a:spcPct val="70000"/>
              </a:lnSpc>
              <a:spcBef>
                <a:spcPts val="1000"/>
              </a:spcBef>
              <a:buFont typeface="Arial" panose="020B0604020202020204" pitchFamily="34" charset="0"/>
              <a:buChar char="•"/>
            </a:pPr>
            <a:r>
              <a:rPr lang="es-ES_tradnl" sz="1800" dirty="0">
                <a:solidFill>
                  <a:schemeClr val="tx1"/>
                </a:solidFill>
                <a:latin typeface="+mn-lt"/>
                <a:cs typeface="+mn-cs"/>
              </a:rPr>
              <a:t>Estadísticas (en la página): Personas (quiénes son, qué les gusta, dónde están)</a:t>
            </a:r>
          </a:p>
          <a:p>
            <a:pPr marL="228600" indent="-228600" defTabSz="914400">
              <a:lnSpc>
                <a:spcPct val="70000"/>
              </a:lnSpc>
              <a:spcBef>
                <a:spcPts val="1000"/>
              </a:spcBef>
              <a:buFont typeface="Arial" panose="020B0604020202020204" pitchFamily="34" charset="0"/>
              <a:buChar char="•"/>
            </a:pPr>
            <a:r>
              <a:rPr lang="es-ES_tradnl" sz="1800" dirty="0">
                <a:solidFill>
                  <a:schemeClr val="tx1"/>
                </a:solidFill>
                <a:latin typeface="+mn-lt"/>
                <a:cs typeface="+mn-cs"/>
              </a:rPr>
              <a:t>Directo en cada publicación (ver performance/público e interacción): Días y horas en que están más conectadas, tipo de reacción e interacción.</a:t>
            </a:r>
          </a:p>
          <a:p>
            <a:pPr marL="228600" indent="-228600" defTabSz="914400">
              <a:lnSpc>
                <a:spcPct val="70000"/>
              </a:lnSpc>
              <a:spcBef>
                <a:spcPts val="1000"/>
              </a:spcBef>
              <a:buFont typeface="Arial" panose="020B0604020202020204" pitchFamily="34" charset="0"/>
              <a:buChar char="•"/>
            </a:pPr>
            <a:r>
              <a:rPr lang="es-ES_tradnl" sz="1800" dirty="0">
                <a:solidFill>
                  <a:schemeClr val="tx1"/>
                </a:solidFill>
                <a:latin typeface="+mn-lt"/>
                <a:cs typeface="+mn-cs"/>
              </a:rPr>
              <a:t>Facebook </a:t>
            </a:r>
            <a:r>
              <a:rPr lang="es-ES_tradnl" sz="1800" dirty="0" err="1">
                <a:solidFill>
                  <a:schemeClr val="tx1"/>
                </a:solidFill>
                <a:latin typeface="+mn-lt"/>
                <a:cs typeface="+mn-cs"/>
              </a:rPr>
              <a:t>Insights</a:t>
            </a:r>
            <a:endParaRPr lang="es-ES_tradnl" sz="1800" dirty="0">
              <a:solidFill>
                <a:schemeClr val="tx1"/>
              </a:solidFill>
              <a:latin typeface="+mn-lt"/>
              <a:cs typeface="+mn-cs"/>
            </a:endParaRPr>
          </a:p>
        </p:txBody>
      </p:sp>
      <p:sp>
        <p:nvSpPr>
          <p:cNvPr id="4" name="Marcador de contenido 2"/>
          <p:cNvSpPr txBox="1">
            <a:spLocks/>
          </p:cNvSpPr>
          <p:nvPr/>
        </p:nvSpPr>
        <p:spPr>
          <a:xfrm>
            <a:off x="5029200" y="1143000"/>
            <a:ext cx="3733800" cy="22476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1800" b="1" dirty="0" smtClean="0"/>
              <a:t>Twitter: </a:t>
            </a:r>
          </a:p>
          <a:p>
            <a:r>
              <a:rPr lang="es-ES_tradnl" sz="1800" dirty="0" err="1" smtClean="0"/>
              <a:t>Analytics</a:t>
            </a:r>
            <a:endParaRPr lang="es-ES_tradnl" sz="1800" dirty="0" smtClean="0"/>
          </a:p>
          <a:p>
            <a:r>
              <a:rPr lang="es-ES_tradnl" sz="1800" dirty="0"/>
              <a:t>Impresiones: Cantidad de gente </a:t>
            </a:r>
            <a:r>
              <a:rPr lang="es-ES_tradnl" sz="1800" dirty="0" smtClean="0"/>
              <a:t>impactada </a:t>
            </a:r>
            <a:r>
              <a:rPr lang="es-ES_tradnl" sz="1800" dirty="0"/>
              <a:t>por tuits.</a:t>
            </a:r>
          </a:p>
          <a:p>
            <a:r>
              <a:rPr lang="es-ES_tradnl" sz="1800" dirty="0"/>
              <a:t>Top Tweets </a:t>
            </a:r>
            <a:r>
              <a:rPr lang="es-ES_tradnl" sz="1800" dirty="0" smtClean="0"/>
              <a:t>(Tweets más populares)</a:t>
            </a:r>
          </a:p>
          <a:p>
            <a:r>
              <a:rPr lang="es-ES_tradnl" sz="1800" dirty="0" smtClean="0"/>
              <a:t>Seguidores y sus </a:t>
            </a:r>
            <a:r>
              <a:rPr lang="es-ES_tradnl" sz="1800" dirty="0"/>
              <a:t>i</a:t>
            </a:r>
            <a:r>
              <a:rPr lang="es-ES_tradnl" sz="1800" dirty="0" smtClean="0"/>
              <a:t>ntereses</a:t>
            </a:r>
          </a:p>
        </p:txBody>
      </p:sp>
      <p:sp>
        <p:nvSpPr>
          <p:cNvPr id="6" name="Marcador de contenido 2"/>
          <p:cNvSpPr txBox="1">
            <a:spLocks/>
          </p:cNvSpPr>
          <p:nvPr/>
        </p:nvSpPr>
        <p:spPr>
          <a:xfrm>
            <a:off x="5124450" y="4267200"/>
            <a:ext cx="3638550" cy="2238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1800" b="1" dirty="0" err="1" smtClean="0"/>
              <a:t>Youtube</a:t>
            </a:r>
            <a:r>
              <a:rPr lang="es-ES_tradnl" sz="1800" b="1" dirty="0" smtClean="0"/>
              <a:t>:</a:t>
            </a:r>
          </a:p>
          <a:p>
            <a:pPr>
              <a:lnSpc>
                <a:spcPct val="70000"/>
              </a:lnSpc>
            </a:pPr>
            <a:r>
              <a:rPr lang="es-ES_tradnl" sz="1800" dirty="0" err="1"/>
              <a:t>Analytics</a:t>
            </a:r>
            <a:endParaRPr lang="es-ES_tradnl" sz="1800" dirty="0"/>
          </a:p>
          <a:p>
            <a:pPr>
              <a:lnSpc>
                <a:spcPct val="70000"/>
              </a:lnSpc>
            </a:pPr>
            <a:r>
              <a:rPr lang="es-ES_tradnl" sz="1800" dirty="0"/>
              <a:t>Minutos acumulados</a:t>
            </a:r>
          </a:p>
          <a:p>
            <a:pPr>
              <a:lnSpc>
                <a:spcPct val="70000"/>
              </a:lnSpc>
            </a:pPr>
            <a:r>
              <a:rPr lang="es-ES_tradnl" sz="1800" dirty="0" err="1"/>
              <a:t>Reach</a:t>
            </a:r>
            <a:r>
              <a:rPr lang="es-ES_tradnl" sz="1800" dirty="0"/>
              <a:t> (impresiones)</a:t>
            </a:r>
          </a:p>
          <a:p>
            <a:pPr>
              <a:lnSpc>
                <a:spcPct val="70000"/>
              </a:lnSpc>
            </a:pPr>
            <a:r>
              <a:rPr lang="es-ES_tradnl" sz="1800" dirty="0"/>
              <a:t>Conversión de audiencia:  Vieron un video nuestro y se suscribieron al canal</a:t>
            </a:r>
          </a:p>
        </p:txBody>
      </p:sp>
      <p:sp>
        <p:nvSpPr>
          <p:cNvPr id="7" name="Marcador de contenido 2"/>
          <p:cNvSpPr txBox="1">
            <a:spLocks/>
          </p:cNvSpPr>
          <p:nvPr/>
        </p:nvSpPr>
        <p:spPr>
          <a:xfrm>
            <a:off x="851188" y="3886200"/>
            <a:ext cx="3726873" cy="27722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1800" b="1" dirty="0" smtClean="0"/>
              <a:t>Instagram</a:t>
            </a:r>
          </a:p>
          <a:p>
            <a:pPr>
              <a:lnSpc>
                <a:spcPct val="70000"/>
              </a:lnSpc>
            </a:pPr>
            <a:r>
              <a:rPr lang="es-ES_tradnl" sz="1800" dirty="0"/>
              <a:t>Estadísticas</a:t>
            </a:r>
          </a:p>
          <a:p>
            <a:pPr>
              <a:lnSpc>
                <a:spcPct val="70000"/>
              </a:lnSpc>
            </a:pPr>
            <a:r>
              <a:rPr lang="es-ES_tradnl" sz="1800" dirty="0"/>
              <a:t>Actividad / Público</a:t>
            </a:r>
          </a:p>
          <a:p>
            <a:pPr>
              <a:lnSpc>
                <a:spcPct val="70000"/>
              </a:lnSpc>
            </a:pPr>
            <a:r>
              <a:rPr lang="es-ES_tradnl" sz="1800" dirty="0"/>
              <a:t>Cuentas alcanzadas</a:t>
            </a:r>
          </a:p>
          <a:p>
            <a:pPr>
              <a:lnSpc>
                <a:spcPct val="70000"/>
              </a:lnSpc>
            </a:pPr>
            <a:r>
              <a:rPr lang="es-ES_tradnl" sz="1800" dirty="0"/>
              <a:t>Interacciones</a:t>
            </a:r>
          </a:p>
          <a:p>
            <a:pPr>
              <a:lnSpc>
                <a:spcPct val="70000"/>
              </a:lnSpc>
            </a:pPr>
            <a:r>
              <a:rPr lang="es-ES_tradnl" sz="1800" dirty="0"/>
              <a:t>Vistas al perfil</a:t>
            </a:r>
          </a:p>
          <a:p>
            <a:pPr>
              <a:lnSpc>
                <a:spcPct val="70000"/>
              </a:lnSpc>
            </a:pPr>
            <a:r>
              <a:rPr lang="es-ES_tradnl" sz="1800" dirty="0"/>
              <a:t>Características del público</a:t>
            </a:r>
          </a:p>
          <a:p>
            <a:pPr>
              <a:lnSpc>
                <a:spcPct val="70000"/>
              </a:lnSpc>
            </a:pPr>
            <a:r>
              <a:rPr lang="es-ES_tradnl" sz="1800" dirty="0"/>
              <a:t>Días y horas de mayor interacción del público</a:t>
            </a:r>
          </a:p>
        </p:txBody>
      </p:sp>
    </p:spTree>
    <p:extLst>
      <p:ext uri="{BB962C8B-B14F-4D97-AF65-F5344CB8AC3E}">
        <p14:creationId xmlns:p14="http://schemas.microsoft.com/office/powerpoint/2010/main" val="2412365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4"/>
          </p:nvPr>
        </p:nvSpPr>
        <p:spPr/>
        <p:txBody>
          <a:bodyPr/>
          <a:lstStyle/>
          <a:p>
            <a:fld id="{42782948-4DBE-204D-AB9E-B65E067054AE}" type="slidenum">
              <a:rPr lang="en-US" smtClean="0"/>
              <a:pPr/>
              <a:t>43</a:t>
            </a:fld>
            <a:endParaRPr lang="en-US"/>
          </a:p>
        </p:txBody>
      </p:sp>
      <p:sp>
        <p:nvSpPr>
          <p:cNvPr id="6" name="Título 5"/>
          <p:cNvSpPr>
            <a:spLocks noGrp="1"/>
          </p:cNvSpPr>
          <p:nvPr>
            <p:ph type="title"/>
          </p:nvPr>
        </p:nvSpPr>
        <p:spPr>
          <a:xfrm>
            <a:off x="502024" y="762000"/>
            <a:ext cx="4899212" cy="646331"/>
          </a:xfrm>
        </p:spPr>
        <p:txBody>
          <a:bodyPr/>
          <a:lstStyle/>
          <a:p>
            <a:r>
              <a:rPr lang="es-ES_tradnl" sz="3600" dirty="0" smtClean="0"/>
              <a:t>¿A qué aspirar?</a:t>
            </a:r>
            <a:endParaRPr lang="es-ES_tradnl" sz="3600" dirty="0"/>
          </a:p>
        </p:txBody>
      </p:sp>
      <p:sp>
        <p:nvSpPr>
          <p:cNvPr id="7" name="Marcador de contenido 2"/>
          <p:cNvSpPr txBox="1">
            <a:spLocks/>
          </p:cNvSpPr>
          <p:nvPr/>
        </p:nvSpPr>
        <p:spPr>
          <a:xfrm>
            <a:off x="533400" y="2362200"/>
            <a:ext cx="3680460" cy="224609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s-ES_tradnl" dirty="0" smtClean="0"/>
              <a:t>Crear comunidad (es):</a:t>
            </a:r>
          </a:p>
          <a:p>
            <a:pPr marL="0" indent="0" fontAlgn="base">
              <a:buNone/>
            </a:pPr>
            <a:endParaRPr lang="es-ES_tradnl" dirty="0" smtClean="0"/>
          </a:p>
          <a:p>
            <a:pPr fontAlgn="base"/>
            <a:r>
              <a:rPr lang="es-ES_tradnl" dirty="0" smtClean="0"/>
              <a:t>Encontrar algo en común con el público</a:t>
            </a:r>
          </a:p>
          <a:p>
            <a:pPr fontAlgn="base"/>
            <a:r>
              <a:rPr lang="es-ES_tradnl" dirty="0" smtClean="0"/>
              <a:t>Ofrecer algo útil</a:t>
            </a:r>
            <a:endParaRPr lang="es-ES_tradnl" dirty="0"/>
          </a:p>
        </p:txBody>
      </p:sp>
      <p:sp>
        <p:nvSpPr>
          <p:cNvPr id="8" name="Marcador de contenido 2"/>
          <p:cNvSpPr txBox="1">
            <a:spLocks/>
          </p:cNvSpPr>
          <p:nvPr/>
        </p:nvSpPr>
        <p:spPr>
          <a:xfrm>
            <a:off x="5017770" y="2362200"/>
            <a:ext cx="3680460" cy="224609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s-ES_tradnl" i="1" dirty="0" err="1" smtClean="0"/>
              <a:t>Engagement</a:t>
            </a:r>
            <a:r>
              <a:rPr lang="es-ES_tradnl" i="1" dirty="0" smtClean="0"/>
              <a:t>: </a:t>
            </a:r>
            <a:endParaRPr lang="es-ES_tradnl" i="1" dirty="0"/>
          </a:p>
          <a:p>
            <a:pPr marL="0" indent="0" fontAlgn="base">
              <a:buNone/>
            </a:pPr>
            <a:endParaRPr lang="es-ES_tradnl" i="1" dirty="0"/>
          </a:p>
          <a:p>
            <a:pPr marL="0" indent="0" fontAlgn="base">
              <a:buNone/>
            </a:pPr>
            <a:r>
              <a:rPr lang="es-ES_tradnl" dirty="0" smtClean="0"/>
              <a:t>Medir “emociones” no números</a:t>
            </a:r>
            <a:endParaRPr lang="es-ES_tradnl" dirty="0"/>
          </a:p>
          <a:p>
            <a:pPr fontAlgn="base"/>
            <a:endParaRPr lang="es-ES_tradnl" dirty="0"/>
          </a:p>
        </p:txBody>
      </p:sp>
    </p:spTree>
    <p:extLst>
      <p:ext uri="{BB962C8B-B14F-4D97-AF65-F5344CB8AC3E}">
        <p14:creationId xmlns:p14="http://schemas.microsoft.com/office/powerpoint/2010/main" val="1797364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2971800" y="6019800"/>
            <a:ext cx="3505200" cy="457200"/>
          </a:xfrm>
        </p:spPr>
        <p:txBody>
          <a:bodyPr>
            <a:normAutofit/>
          </a:bodyPr>
          <a:lstStyle/>
          <a:p>
            <a:pPr marL="0" indent="0">
              <a:buNone/>
            </a:pPr>
            <a:r>
              <a:rPr lang="es-ES_tradnl" dirty="0" err="1" smtClean="0">
                <a:solidFill>
                  <a:schemeClr val="tx1"/>
                </a:solidFill>
              </a:rPr>
              <a:t>marevalo@socialimpact.com</a:t>
            </a:r>
            <a:endParaRPr lang="es-ES_tradnl" dirty="0">
              <a:solidFill>
                <a:schemeClr val="tx1"/>
              </a:solidFill>
            </a:endParaRPr>
          </a:p>
        </p:txBody>
      </p:sp>
      <p:pic>
        <p:nvPicPr>
          <p:cNvPr id="18434" name="Picture 2" descr="https://www.mememaker.net/api/bucket?path=static/img/memes/full/2019/Sep/13/0/gracias-por-su-atencion-133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95400"/>
            <a:ext cx="5810250" cy="419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6221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340045" y="381000"/>
            <a:ext cx="7772400" cy="646331"/>
          </a:xfrm>
        </p:spPr>
        <p:txBody>
          <a:bodyPr/>
          <a:lstStyle/>
          <a:p>
            <a:r>
              <a:rPr lang="es-ES_tradnl" sz="3600" dirty="0" smtClean="0"/>
              <a:t>Estrategia de contenidos</a:t>
            </a:r>
            <a:endParaRPr lang="es-ES_tradnl" sz="3600" dirty="0"/>
          </a:p>
        </p:txBody>
      </p:sp>
      <p:sp>
        <p:nvSpPr>
          <p:cNvPr id="7" name="Rectángulo 6"/>
          <p:cNvSpPr/>
          <p:nvPr/>
        </p:nvSpPr>
        <p:spPr>
          <a:xfrm>
            <a:off x="333118" y="1334869"/>
            <a:ext cx="8312119" cy="2246769"/>
          </a:xfrm>
          <a:prstGeom prst="rect">
            <a:avLst/>
          </a:prstGeom>
        </p:spPr>
        <p:txBody>
          <a:bodyPr wrap="square">
            <a:spAutoFit/>
          </a:bodyPr>
          <a:lstStyle/>
          <a:p>
            <a:r>
              <a:rPr lang="es-MX" sz="2800" b="1" dirty="0" smtClean="0"/>
              <a:t>¿Qué es?</a:t>
            </a:r>
          </a:p>
          <a:p>
            <a:endParaRPr lang="es-MX" sz="2800" dirty="0" smtClean="0"/>
          </a:p>
          <a:p>
            <a:r>
              <a:rPr lang="es-MX" sz="2800" dirty="0" smtClean="0"/>
              <a:t>Planeación</a:t>
            </a:r>
            <a:r>
              <a:rPr lang="es-MX" sz="2800" dirty="0"/>
              <a:t>, producción y calendarización de contenidos para canales y redes sociales más adecuados para los objetivos de la organización.</a:t>
            </a:r>
            <a:endParaRPr lang="es-ES_tradnl" sz="2800" dirty="0"/>
          </a:p>
        </p:txBody>
      </p:sp>
      <p:pic>
        <p:nvPicPr>
          <p:cNvPr id="2050" name="Picture 2" descr="https://img.vixdata.io/pd/jpg-large/es/sites/default/files/s/smart-me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41" y="3854540"/>
            <a:ext cx="3962400" cy="25733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p:cNvSpPr/>
          <p:nvPr/>
        </p:nvSpPr>
        <p:spPr>
          <a:xfrm>
            <a:off x="4724400" y="4725697"/>
            <a:ext cx="3595559" cy="830997"/>
          </a:xfrm>
          <a:prstGeom prst="rect">
            <a:avLst/>
          </a:prstGeom>
        </p:spPr>
        <p:txBody>
          <a:bodyPr wrap="square">
            <a:spAutoFit/>
          </a:bodyPr>
          <a:lstStyle/>
          <a:p>
            <a:r>
              <a:rPr lang="es-MX" sz="2400" i="1" dirty="0" smtClean="0"/>
              <a:t>“Si no sabes qué quieres, no tienes que hacer nada”</a:t>
            </a:r>
            <a:endParaRPr lang="es-ES_tradnl" sz="2400" i="1" dirty="0"/>
          </a:p>
        </p:txBody>
      </p:sp>
    </p:spTree>
    <p:extLst>
      <p:ext uri="{BB962C8B-B14F-4D97-AF65-F5344CB8AC3E}">
        <p14:creationId xmlns:p14="http://schemas.microsoft.com/office/powerpoint/2010/main" val="2566969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770225" y="665399"/>
            <a:ext cx="4846840" cy="523220"/>
          </a:xfrm>
        </p:spPr>
        <p:txBody>
          <a:bodyPr/>
          <a:lstStyle/>
          <a:p>
            <a:r>
              <a:rPr lang="en-US" b="1" dirty="0" smtClean="0">
                <a:solidFill>
                  <a:schemeClr val="bg2"/>
                </a:solidFill>
              </a:rPr>
              <a:t>Primero</a:t>
            </a:r>
            <a:r>
              <a:rPr lang="mr-IN" b="1" dirty="0" smtClean="0">
                <a:solidFill>
                  <a:schemeClr val="bg2"/>
                </a:solidFill>
              </a:rPr>
              <a:t>…</a:t>
            </a:r>
            <a:endParaRPr lang="en-US" b="1" dirty="0">
              <a:solidFill>
                <a:schemeClr val="bg2"/>
              </a:solidFill>
            </a:endParaRPr>
          </a:p>
        </p:txBody>
      </p:sp>
      <p:graphicFrame>
        <p:nvGraphicFramePr>
          <p:cNvPr id="12" name="Diagrama 11"/>
          <p:cNvGraphicFramePr/>
          <p:nvPr>
            <p:extLst>
              <p:ext uri="{D42A27DB-BD31-4B8C-83A1-F6EECF244321}">
                <p14:modId xmlns:p14="http://schemas.microsoft.com/office/powerpoint/2010/main" val="1768088203"/>
              </p:ext>
            </p:extLst>
          </p:nvPr>
        </p:nvGraphicFramePr>
        <p:xfrm>
          <a:off x="24637" y="1676400"/>
          <a:ext cx="5208011" cy="350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Marcador de contenido 2"/>
          <p:cNvSpPr txBox="1">
            <a:spLocks/>
          </p:cNvSpPr>
          <p:nvPr/>
        </p:nvSpPr>
        <p:spPr>
          <a:xfrm>
            <a:off x="5410200" y="1828800"/>
            <a:ext cx="3567544" cy="2895600"/>
          </a:xfrm>
          <a:prstGeom prst="rect">
            <a:avLst/>
          </a:prstGeom>
        </p:spPr>
        <p:txBody>
          <a:bodyPr vert="horz" lIns="91440" tIns="45720" rIns="91440" bIns="45720" rtlCol="0">
            <a:noAutofit/>
          </a:bodyPr>
          <a:lstStyle>
            <a:lvl1pPr marL="230188"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1pPr>
            <a:lvl2pPr marL="684213"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s-ES" i="1" dirty="0" smtClean="0">
                <a:solidFill>
                  <a:schemeClr val="tx1"/>
                </a:solidFill>
              </a:rPr>
              <a:t>¿Para qué quiero comunicar?</a:t>
            </a:r>
          </a:p>
          <a:p>
            <a:pPr>
              <a:lnSpc>
                <a:spcPct val="120000"/>
              </a:lnSpc>
            </a:pPr>
            <a:r>
              <a:rPr lang="es-ES" i="1" dirty="0" smtClean="0">
                <a:solidFill>
                  <a:schemeClr val="tx1"/>
                </a:solidFill>
              </a:rPr>
              <a:t>¿A quién quiero comunicar?</a:t>
            </a:r>
          </a:p>
          <a:p>
            <a:pPr>
              <a:lnSpc>
                <a:spcPct val="120000"/>
              </a:lnSpc>
            </a:pPr>
            <a:r>
              <a:rPr lang="es-ES" i="1" dirty="0" smtClean="0">
                <a:solidFill>
                  <a:schemeClr val="tx1"/>
                </a:solidFill>
              </a:rPr>
              <a:t>¿Qué que quiero comunicar?</a:t>
            </a:r>
          </a:p>
          <a:p>
            <a:pPr>
              <a:lnSpc>
                <a:spcPct val="120000"/>
              </a:lnSpc>
            </a:pPr>
            <a:r>
              <a:rPr lang="es-ES" i="1" dirty="0" smtClean="0">
                <a:solidFill>
                  <a:schemeClr val="tx1"/>
                </a:solidFill>
              </a:rPr>
              <a:t>¿Qué tengo para comunicar?</a:t>
            </a:r>
          </a:p>
          <a:p>
            <a:pPr>
              <a:lnSpc>
                <a:spcPct val="120000"/>
              </a:lnSpc>
            </a:pPr>
            <a:r>
              <a:rPr lang="es-ES" i="1" dirty="0" smtClean="0">
                <a:solidFill>
                  <a:schemeClr val="tx1"/>
                </a:solidFill>
              </a:rPr>
              <a:t>¿Quién va a comunicar y cuándo?</a:t>
            </a:r>
            <a:endParaRPr lang="es-ES" i="1" dirty="0">
              <a:solidFill>
                <a:schemeClr val="tx1"/>
              </a:solidFill>
            </a:endParaRPr>
          </a:p>
        </p:txBody>
      </p:sp>
    </p:spTree>
    <p:extLst>
      <p:ext uri="{BB962C8B-B14F-4D97-AF65-F5344CB8AC3E}">
        <p14:creationId xmlns:p14="http://schemas.microsoft.com/office/powerpoint/2010/main" val="1809650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228600" y="1371600"/>
            <a:ext cx="5181600" cy="3886200"/>
          </a:xfrm>
        </p:spPr>
        <p:txBody>
          <a:bodyPr>
            <a:noAutofit/>
          </a:bodyPr>
          <a:lstStyle/>
          <a:p>
            <a:pPr marL="0" indent="0">
              <a:buNone/>
            </a:pPr>
            <a:r>
              <a:rPr lang="es-ES_tradnl" sz="2800" dirty="0" smtClean="0">
                <a:solidFill>
                  <a:schemeClr val="tx1"/>
                </a:solidFill>
              </a:rPr>
              <a:t>Ponerse de acuerdo:</a:t>
            </a:r>
          </a:p>
          <a:p>
            <a:pPr marL="0" indent="0">
              <a:buNone/>
            </a:pPr>
            <a:endParaRPr lang="es-ES_tradnl" sz="2800" dirty="0" smtClean="0">
              <a:solidFill>
                <a:schemeClr val="tx1"/>
              </a:solidFill>
            </a:endParaRPr>
          </a:p>
          <a:p>
            <a:r>
              <a:rPr lang="es-ES_tradnl" sz="2800" dirty="0" smtClean="0">
                <a:solidFill>
                  <a:schemeClr val="tx1"/>
                </a:solidFill>
              </a:rPr>
              <a:t>Qué información se va a comunicar</a:t>
            </a:r>
          </a:p>
          <a:p>
            <a:r>
              <a:rPr lang="es-ES_tradnl" sz="2800" dirty="0">
                <a:solidFill>
                  <a:schemeClr val="tx1"/>
                </a:solidFill>
              </a:rPr>
              <a:t>A</a:t>
            </a:r>
            <a:r>
              <a:rPr lang="es-ES_tradnl" sz="2800" dirty="0" smtClean="0">
                <a:solidFill>
                  <a:schemeClr val="tx1"/>
                </a:solidFill>
              </a:rPr>
              <a:t> quiénes van a comunicar</a:t>
            </a:r>
            <a:endParaRPr lang="es-ES_tradnl" sz="2800" dirty="0">
              <a:solidFill>
                <a:schemeClr val="tx1"/>
              </a:solidFill>
            </a:endParaRPr>
          </a:p>
          <a:p>
            <a:r>
              <a:rPr lang="es-ES_tradnl" sz="2800" dirty="0" smtClean="0">
                <a:solidFill>
                  <a:schemeClr val="tx1"/>
                </a:solidFill>
              </a:rPr>
              <a:t>Elegir canales (redes)</a:t>
            </a:r>
            <a:endParaRPr lang="es-ES_tradnl" sz="2800" dirty="0">
              <a:solidFill>
                <a:schemeClr val="tx1"/>
              </a:solidFill>
            </a:endParaRPr>
          </a:p>
          <a:p>
            <a:r>
              <a:rPr lang="es-ES_tradnl" sz="2800" dirty="0" smtClean="0">
                <a:solidFill>
                  <a:schemeClr val="tx1"/>
                </a:solidFill>
              </a:rPr>
              <a:t>Asignar responsabilidades</a:t>
            </a:r>
          </a:p>
        </p:txBody>
      </p:sp>
      <p:sp>
        <p:nvSpPr>
          <p:cNvPr id="6" name="Título 5"/>
          <p:cNvSpPr>
            <a:spLocks noGrp="1"/>
          </p:cNvSpPr>
          <p:nvPr>
            <p:ph type="title"/>
          </p:nvPr>
        </p:nvSpPr>
        <p:spPr>
          <a:xfrm>
            <a:off x="381000" y="314980"/>
            <a:ext cx="6934200" cy="523220"/>
          </a:xfrm>
        </p:spPr>
        <p:txBody>
          <a:bodyPr/>
          <a:lstStyle/>
          <a:p>
            <a:r>
              <a:rPr lang="es-ES_tradnl" dirty="0"/>
              <a:t>P</a:t>
            </a:r>
            <a:r>
              <a:rPr lang="es-ES_tradnl" dirty="0" smtClean="0"/>
              <a:t>ara empezar:</a:t>
            </a:r>
            <a:endParaRPr lang="es-ES_tradnl" dirty="0"/>
          </a:p>
        </p:txBody>
      </p:sp>
      <p:pic>
        <p:nvPicPr>
          <p:cNvPr id="8" name="Imagen 7"/>
          <p:cNvPicPr>
            <a:picLocks noChangeAspect="1"/>
          </p:cNvPicPr>
          <p:nvPr/>
        </p:nvPicPr>
        <p:blipFill rotWithShape="1">
          <a:blip r:embed="rId2"/>
          <a:srcRect l="17391"/>
          <a:stretch/>
        </p:blipFill>
        <p:spPr>
          <a:xfrm>
            <a:off x="4953000" y="1989398"/>
            <a:ext cx="4038600" cy="3241508"/>
          </a:xfrm>
          <a:prstGeom prst="rect">
            <a:avLst/>
          </a:prstGeom>
        </p:spPr>
      </p:pic>
    </p:spTree>
    <p:extLst>
      <p:ext uri="{BB962C8B-B14F-4D97-AF65-F5344CB8AC3E}">
        <p14:creationId xmlns:p14="http://schemas.microsoft.com/office/powerpoint/2010/main" val="8316197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2"/>
          </p:nvPr>
        </p:nvSpPr>
        <p:spPr/>
        <p:txBody>
          <a:bodyPr/>
          <a:lstStyle/>
          <a:p>
            <a:fld id="{193355D5-F1DA-0F48-9E7E-0A3FEBF9FF84}" type="datetime1">
              <a:rPr lang="en-US" smtClean="0"/>
              <a:pPr/>
              <a:t>5/4/20</a:t>
            </a:fld>
            <a:endParaRPr lang="en-US"/>
          </a:p>
        </p:txBody>
      </p:sp>
      <p:sp>
        <p:nvSpPr>
          <p:cNvPr id="5" name="Marcador de pie de página 4"/>
          <p:cNvSpPr>
            <a:spLocks noGrp="1"/>
          </p:cNvSpPr>
          <p:nvPr>
            <p:ph type="ftr" sz="quarter" idx="3"/>
          </p:nvPr>
        </p:nvSpPr>
        <p:spPr/>
        <p:txBody>
          <a:bodyPr/>
          <a:lstStyle/>
          <a:p>
            <a:r>
              <a:rPr lang="en-US" smtClean="0"/>
              <a:t>FOOTER GOES HERE</a:t>
            </a:r>
            <a:endParaRPr lang="en-US"/>
          </a:p>
        </p:txBody>
      </p:sp>
      <p:sp>
        <p:nvSpPr>
          <p:cNvPr id="6" name="Marcador de número de diapositiva 5"/>
          <p:cNvSpPr>
            <a:spLocks noGrp="1"/>
          </p:cNvSpPr>
          <p:nvPr>
            <p:ph type="sldNum" sz="quarter" idx="4"/>
          </p:nvPr>
        </p:nvSpPr>
        <p:spPr/>
        <p:txBody>
          <a:bodyPr/>
          <a:lstStyle/>
          <a:p>
            <a:fld id="{42782948-4DBE-204D-AB9E-B65E067054AE}" type="slidenum">
              <a:rPr lang="en-US" smtClean="0"/>
              <a:pPr/>
              <a:t>8</a:t>
            </a:fld>
            <a:endParaRPr lang="en-US"/>
          </a:p>
        </p:txBody>
      </p:sp>
      <p:sp>
        <p:nvSpPr>
          <p:cNvPr id="2" name="Título 1"/>
          <p:cNvSpPr>
            <a:spLocks noGrp="1"/>
          </p:cNvSpPr>
          <p:nvPr>
            <p:ph type="title"/>
          </p:nvPr>
        </p:nvSpPr>
        <p:spPr>
          <a:xfrm>
            <a:off x="640556" y="405391"/>
            <a:ext cx="7862888" cy="523220"/>
          </a:xfrm>
        </p:spPr>
        <p:txBody>
          <a:bodyPr/>
          <a:lstStyle/>
          <a:p>
            <a:r>
              <a:rPr lang="es-ES_tradnl" dirty="0" smtClean="0">
                <a:solidFill>
                  <a:schemeClr val="bg2"/>
                </a:solidFill>
              </a:rPr>
              <a:t>Dos clasificaciones de contenido:</a:t>
            </a:r>
            <a:endParaRPr lang="es-ES_tradnl" dirty="0">
              <a:solidFill>
                <a:schemeClr val="bg2"/>
              </a:solidFill>
            </a:endParaRPr>
          </a:p>
        </p:txBody>
      </p:sp>
      <p:sp>
        <p:nvSpPr>
          <p:cNvPr id="10" name="Rectángulo 9"/>
          <p:cNvSpPr/>
          <p:nvPr/>
        </p:nvSpPr>
        <p:spPr>
          <a:xfrm>
            <a:off x="5668998" y="1375490"/>
            <a:ext cx="2984962" cy="954107"/>
          </a:xfrm>
          <a:prstGeom prst="rect">
            <a:avLst/>
          </a:prstGeom>
          <a:noFill/>
        </p:spPr>
        <p:txBody>
          <a:bodyPr wrap="square">
            <a:spAutoFit/>
          </a:bodyPr>
          <a:lstStyle/>
          <a:p>
            <a:pPr marL="257175" indent="-257175">
              <a:defRPr/>
            </a:pPr>
            <a:r>
              <a:rPr lang="en-US" sz="2800" b="1" dirty="0" err="1" smtClean="0"/>
              <a:t>Por</a:t>
            </a:r>
            <a:r>
              <a:rPr lang="en-US" sz="2800" b="1" dirty="0" smtClean="0"/>
              <a:t> </a:t>
            </a:r>
            <a:r>
              <a:rPr lang="en-US" sz="2800" b="1" dirty="0" err="1" smtClean="0"/>
              <a:t>su</a:t>
            </a:r>
            <a:r>
              <a:rPr lang="en-US" sz="2800" b="1" dirty="0" smtClean="0"/>
              <a:t> </a:t>
            </a:r>
            <a:r>
              <a:rPr lang="en-US" sz="2800" b="1" dirty="0" err="1" smtClean="0"/>
              <a:t>origen</a:t>
            </a:r>
            <a:r>
              <a:rPr lang="en-US" sz="2800" b="1" dirty="0" smtClean="0"/>
              <a:t>:</a:t>
            </a:r>
            <a:endParaRPr lang="es-ES" sz="2800" b="1" dirty="0" smtClean="0"/>
          </a:p>
          <a:p>
            <a:endParaRPr lang="es-ES" sz="2800" b="1" dirty="0"/>
          </a:p>
        </p:txBody>
      </p:sp>
      <p:pic>
        <p:nvPicPr>
          <p:cNvPr id="1026" name="Picture 2" descr="éxico no tiene ningún protocolo específico para instituciones psiquiátrica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276" y="1391819"/>
            <a:ext cx="4531562" cy="22657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56" y="4120808"/>
            <a:ext cx="4677446" cy="245566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5736312" y="4839101"/>
            <a:ext cx="2243375" cy="584775"/>
          </a:xfrm>
          <a:prstGeom prst="rect">
            <a:avLst/>
          </a:prstGeom>
        </p:spPr>
        <p:txBody>
          <a:bodyPr wrap="square">
            <a:spAutoFit/>
          </a:bodyPr>
          <a:lstStyle/>
          <a:p>
            <a:r>
              <a:rPr lang="es-ES" sz="3200" dirty="0"/>
              <a:t>“Curados”</a:t>
            </a:r>
          </a:p>
        </p:txBody>
      </p:sp>
      <p:sp>
        <p:nvSpPr>
          <p:cNvPr id="7" name="Rectángulo 6"/>
          <p:cNvSpPr/>
          <p:nvPr/>
        </p:nvSpPr>
        <p:spPr>
          <a:xfrm>
            <a:off x="5806158" y="2776476"/>
            <a:ext cx="2011528" cy="584775"/>
          </a:xfrm>
          <a:prstGeom prst="rect">
            <a:avLst/>
          </a:prstGeom>
        </p:spPr>
        <p:txBody>
          <a:bodyPr wrap="square">
            <a:spAutoFit/>
          </a:bodyPr>
          <a:lstStyle/>
          <a:p>
            <a:r>
              <a:rPr lang="es-ES" sz="3200" dirty="0"/>
              <a:t>Propios</a:t>
            </a:r>
          </a:p>
        </p:txBody>
      </p:sp>
    </p:spTree>
    <p:extLst>
      <p:ext uri="{BB962C8B-B14F-4D97-AF65-F5344CB8AC3E}">
        <p14:creationId xmlns:p14="http://schemas.microsoft.com/office/powerpoint/2010/main" val="14509886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p:cNvSpPr>
            <a:spLocks noGrp="1"/>
          </p:cNvSpPr>
          <p:nvPr>
            <p:ph idx="1"/>
          </p:nvPr>
        </p:nvSpPr>
        <p:spPr>
          <a:xfrm>
            <a:off x="304800" y="1454154"/>
            <a:ext cx="4150822" cy="4399565"/>
          </a:xfrm>
        </p:spPr>
        <p:txBody>
          <a:bodyPr>
            <a:noAutofit/>
          </a:bodyPr>
          <a:lstStyle/>
          <a:p>
            <a:pPr marL="0" indent="0">
              <a:lnSpc>
                <a:spcPct val="120000"/>
              </a:lnSpc>
              <a:buNone/>
            </a:pPr>
            <a:r>
              <a:rPr lang="es-ES" sz="2400" b="1" dirty="0" smtClean="0">
                <a:solidFill>
                  <a:schemeClr val="tx1"/>
                </a:solidFill>
              </a:rPr>
              <a:t>Por su fin:</a:t>
            </a:r>
          </a:p>
          <a:p>
            <a:pPr marL="0" indent="0">
              <a:lnSpc>
                <a:spcPct val="120000"/>
              </a:lnSpc>
              <a:buNone/>
            </a:pPr>
            <a:endParaRPr lang="es-ES" sz="2400" b="1" dirty="0">
              <a:solidFill>
                <a:schemeClr val="tx1"/>
              </a:solidFill>
            </a:endParaRPr>
          </a:p>
          <a:p>
            <a:pPr marL="385763" indent="-385763">
              <a:lnSpc>
                <a:spcPct val="120000"/>
              </a:lnSpc>
              <a:buFont typeface="+mj-lt"/>
              <a:buAutoNum type="arabicPeriod"/>
            </a:pPr>
            <a:r>
              <a:rPr lang="es-ES" sz="2400" dirty="0" smtClean="0">
                <a:solidFill>
                  <a:schemeClr val="tx1"/>
                </a:solidFill>
              </a:rPr>
              <a:t>Sobre </a:t>
            </a:r>
            <a:r>
              <a:rPr lang="es-ES" sz="2400" dirty="0">
                <a:solidFill>
                  <a:schemeClr val="tx1"/>
                </a:solidFill>
              </a:rPr>
              <a:t>la </a:t>
            </a:r>
            <a:r>
              <a:rPr lang="es-ES" sz="2400" dirty="0" smtClean="0">
                <a:solidFill>
                  <a:schemeClr val="tx1"/>
                </a:solidFill>
              </a:rPr>
              <a:t>organización en sí</a:t>
            </a:r>
          </a:p>
          <a:p>
            <a:pPr marL="385763" indent="-385763">
              <a:lnSpc>
                <a:spcPct val="120000"/>
              </a:lnSpc>
              <a:buFont typeface="+mj-lt"/>
              <a:buAutoNum type="arabicPeriod"/>
            </a:pPr>
            <a:endParaRPr lang="es-ES" sz="2400" dirty="0">
              <a:solidFill>
                <a:schemeClr val="tx1"/>
              </a:solidFill>
            </a:endParaRPr>
          </a:p>
          <a:p>
            <a:pPr marL="385763" indent="-385763">
              <a:lnSpc>
                <a:spcPct val="120000"/>
              </a:lnSpc>
              <a:buFont typeface="+mj-lt"/>
              <a:buAutoNum type="arabicPeriod"/>
            </a:pPr>
            <a:r>
              <a:rPr lang="es-ES" sz="2400" dirty="0" smtClean="0">
                <a:solidFill>
                  <a:schemeClr val="tx1"/>
                </a:solidFill>
              </a:rPr>
              <a:t>Informativo</a:t>
            </a:r>
          </a:p>
          <a:p>
            <a:pPr marL="385763" indent="-385763">
              <a:lnSpc>
                <a:spcPct val="120000"/>
              </a:lnSpc>
              <a:buFont typeface="+mj-lt"/>
              <a:buAutoNum type="arabicPeriod"/>
            </a:pPr>
            <a:endParaRPr lang="es-ES" sz="2400" i="1" dirty="0">
              <a:solidFill>
                <a:schemeClr val="tx1"/>
              </a:solidFill>
            </a:endParaRPr>
          </a:p>
          <a:p>
            <a:pPr marL="385763" indent="-385763">
              <a:lnSpc>
                <a:spcPct val="120000"/>
              </a:lnSpc>
              <a:buFont typeface="+mj-lt"/>
              <a:buAutoNum type="arabicPeriod"/>
            </a:pPr>
            <a:r>
              <a:rPr lang="es-ES" sz="2400" i="1" dirty="0" err="1" smtClean="0">
                <a:solidFill>
                  <a:schemeClr val="tx1"/>
                </a:solidFill>
              </a:rPr>
              <a:t>Branded</a:t>
            </a:r>
            <a:r>
              <a:rPr lang="es-ES" sz="2400" i="1" dirty="0" smtClean="0">
                <a:solidFill>
                  <a:schemeClr val="tx1"/>
                </a:solidFill>
              </a:rPr>
              <a:t> </a:t>
            </a:r>
            <a:r>
              <a:rPr lang="es-ES" sz="2400" i="1" dirty="0" err="1" smtClean="0">
                <a:solidFill>
                  <a:schemeClr val="tx1"/>
                </a:solidFill>
              </a:rPr>
              <a:t>content</a:t>
            </a:r>
            <a:endParaRPr lang="es-ES" sz="2400" dirty="0">
              <a:solidFill>
                <a:schemeClr val="tx1"/>
              </a:solidFill>
            </a:endParaRPr>
          </a:p>
        </p:txBody>
      </p:sp>
      <p:sp>
        <p:nvSpPr>
          <p:cNvPr id="8" name="Título 1"/>
          <p:cNvSpPr>
            <a:spLocks noGrp="1"/>
          </p:cNvSpPr>
          <p:nvPr>
            <p:ph type="title"/>
          </p:nvPr>
        </p:nvSpPr>
        <p:spPr>
          <a:xfrm>
            <a:off x="228600" y="243469"/>
            <a:ext cx="4419600" cy="1077218"/>
          </a:xfrm>
        </p:spPr>
        <p:txBody>
          <a:bodyPr/>
          <a:lstStyle/>
          <a:p>
            <a:r>
              <a:rPr lang="es-ES_tradnl" sz="3200" dirty="0" smtClean="0">
                <a:solidFill>
                  <a:schemeClr val="bg2"/>
                </a:solidFill>
              </a:rPr>
              <a:t>Dos clasificaciones de contenido:</a:t>
            </a:r>
            <a:endParaRPr lang="es-ES_tradnl" sz="3200" dirty="0">
              <a:solidFill>
                <a:schemeClr val="bg2"/>
              </a:solidFill>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7538" y="181857"/>
            <a:ext cx="3315866" cy="2544593"/>
          </a:xfrm>
          <a:prstGeom prst="rect">
            <a:avLst/>
          </a:prstGeom>
        </p:spPr>
      </p:pic>
      <p:pic>
        <p:nvPicPr>
          <p:cNvPr id="2050" name="Picture 2" descr="m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312" y="2362201"/>
            <a:ext cx="3990688"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roastbrief.com.mx/wp-content/uploads/2012/07/Screen-shot-2012-07-24-at-6.31.19-P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3584" y="4382331"/>
            <a:ext cx="3800416" cy="2323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833111"/>
      </p:ext>
    </p:extLst>
  </p:cSld>
  <p:clrMapOvr>
    <a:masterClrMapping/>
  </p:clrMapOvr>
  <p:timing>
    <p:tnLst>
      <p:par>
        <p:cTn id="1" dur="indefinite" restart="never" nodeType="tmRoot"/>
      </p:par>
    </p:tnLst>
  </p:timing>
</p:sld>
</file>

<file path=ppt/theme/theme1.xml><?xml version="1.0" encoding="utf-8"?>
<a:theme xmlns:a="http://schemas.openxmlformats.org/drawingml/2006/main" name="4.3-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DADD12B9AC8547ADDEB39D8078768C" ma:contentTypeVersion="223" ma:contentTypeDescription="Create a new document." ma:contentTypeScope="" ma:versionID="0a6331ce40b3413c9e35facb82c64138">
  <xsd:schema xmlns:xsd="http://www.w3.org/2001/XMLSchema" xmlns:xs="http://www.w3.org/2001/XMLSchema" xmlns:p="http://schemas.microsoft.com/office/2006/metadata/properties" xmlns:ns1="http://schemas.microsoft.com/sharepoint/v3" xmlns:ns2="f9347bd1-0b38-455a-9452-b4e67971548e" xmlns:ns3="80964fa5-9e98-4434-bf74-193e10d14e3e" targetNamespace="http://schemas.microsoft.com/office/2006/metadata/properties" ma:root="true" ma:fieldsID="2867b393a038e9aa09be141533ec7737" ns1:_="" ns2:_="" ns3:_="">
    <xsd:import namespace="http://schemas.microsoft.com/sharepoint/v3"/>
    <xsd:import namespace="f9347bd1-0b38-455a-9452-b4e67971548e"/>
    <xsd:import namespace="80964fa5-9e98-4434-bf74-193e10d14e3e"/>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_Flow_SignoffStatus"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9347bd1-0b38-455a-9452-b4e67971548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0964fa5-9e98-4434-bf74-193e10d14e3e"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f9347bd1-0b38-455a-9452-b4e67971548e">XTWU6KEWX26W-777071957-178215</_dlc_DocId>
    <_dlc_DocIdUrl xmlns="f9347bd1-0b38-455a-9452-b4e67971548e">
      <Url>https://socialimpact.sharepoint.com/sites/ops/q0175231600001/_layouts/15/DocIdRedir.aspx?ID=XTWU6KEWX26W-777071957-178215</Url>
      <Description>XTWU6KEWX26W-777071957-178215</Description>
    </_dlc_DocIdUrl>
    <PublishingExpirationDate xmlns="http://schemas.microsoft.com/sharepoint/v3" xsi:nil="true"/>
    <PublishingStartDate xmlns="http://schemas.microsoft.com/sharepoint/v3" xsi:nil="true"/>
    <_Flow_SignoffStatus xmlns="80964fa5-9e98-4434-bf74-193e10d14e3e" xsi:nil="true"/>
  </documentManagement>
</p:properties>
</file>

<file path=customXml/itemProps1.xml><?xml version="1.0" encoding="utf-8"?>
<ds:datastoreItem xmlns:ds="http://schemas.openxmlformats.org/officeDocument/2006/customXml" ds:itemID="{FA6DD7B3-D783-4B3E-AFF2-A96B83EF8110}"/>
</file>

<file path=customXml/itemProps2.xml><?xml version="1.0" encoding="utf-8"?>
<ds:datastoreItem xmlns:ds="http://schemas.openxmlformats.org/officeDocument/2006/customXml" ds:itemID="{7BD41477-D329-467C-8A02-B3FDF252BCD1}"/>
</file>

<file path=customXml/itemProps3.xml><?xml version="1.0" encoding="utf-8"?>
<ds:datastoreItem xmlns:ds="http://schemas.openxmlformats.org/officeDocument/2006/customXml" ds:itemID="{8C03DA09-4B8E-422C-B89D-B03551CF755A}"/>
</file>

<file path=customXml/itemProps4.xml><?xml version="1.0" encoding="utf-8"?>
<ds:datastoreItem xmlns:ds="http://schemas.openxmlformats.org/officeDocument/2006/customXml" ds:itemID="{20C6B5BF-C8D1-42E2-8757-7CD4B7CB14BA}"/>
</file>

<file path=docProps/app.xml><?xml version="1.0" encoding="utf-8"?>
<Properties xmlns="http://schemas.openxmlformats.org/officeDocument/2006/extended-properties" xmlns:vt="http://schemas.openxmlformats.org/officeDocument/2006/docPropsVTypes">
  <Template>4.3-Template_12.7.2016</Template>
  <TotalTime>2963</TotalTime>
  <Words>1658</Words>
  <Application>Microsoft Macintosh PowerPoint</Application>
  <PresentationFormat>Presentación en pantalla (4:3)</PresentationFormat>
  <Paragraphs>357</Paragraphs>
  <Slides>44</Slides>
  <Notes>8</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44</vt:i4>
      </vt:variant>
    </vt:vector>
  </HeadingPairs>
  <TitlesOfParts>
    <vt:vector size="50" baseType="lpstr">
      <vt:lpstr>Calibri</vt:lpstr>
      <vt:lpstr>Gill Sans MT</vt:lpstr>
      <vt:lpstr>Mangal</vt:lpstr>
      <vt:lpstr>Times New Roman</vt:lpstr>
      <vt:lpstr>Arial</vt:lpstr>
      <vt:lpstr>4.3-Template_12.7.2016</vt:lpstr>
      <vt:lpstr>Estrategia de contenidos para organizaciones de la sociedad civil</vt:lpstr>
      <vt:lpstr>¿Qué es?</vt:lpstr>
      <vt:lpstr>Presentación de PowerPoint</vt:lpstr>
      <vt:lpstr>Estrategia de contenidos</vt:lpstr>
      <vt:lpstr>Estrategia de contenidos</vt:lpstr>
      <vt:lpstr>Primero…</vt:lpstr>
      <vt:lpstr>Para empezar:</vt:lpstr>
      <vt:lpstr>Dos clasificaciones de contenido:</vt:lpstr>
      <vt:lpstr>Dos clasificaciones de contenido:</vt:lpstr>
      <vt:lpstr>Formatos más comunes</vt:lpstr>
      <vt:lpstr>Redes sociales más comunes</vt:lpstr>
      <vt:lpstr>Facebook</vt:lpstr>
      <vt:lpstr>Twitter</vt:lpstr>
      <vt:lpstr>Instagram</vt:lpstr>
      <vt:lpstr>Youtube</vt:lpstr>
      <vt:lpstr>Linkedin</vt:lpstr>
      <vt:lpstr>Pinterest</vt:lpstr>
      <vt:lpstr>Tik Tok</vt:lpstr>
      <vt:lpstr>Presentación de PowerPoint</vt:lpstr>
      <vt:lpstr>Presentación de PowerPoint</vt:lpstr>
      <vt:lpstr>Formato texto</vt:lpstr>
      <vt:lpstr>Presentación de PowerPoint</vt:lpstr>
      <vt:lpstr>Imágenes</vt:lpstr>
      <vt:lpstr>Presentación de PowerPoint</vt:lpstr>
      <vt:lpstr>Videos</vt:lpstr>
      <vt:lpstr>Presentación de PowerPoint</vt:lpstr>
      <vt:lpstr>Presentación de PowerPoint</vt:lpstr>
      <vt:lpstr>Dos reglas…</vt:lpstr>
      <vt:lpstr>Distribución estratégica de contenidos</vt:lpstr>
      <vt:lpstr>Una estrategia básica:</vt:lpstr>
      <vt:lpstr>Insight</vt:lpstr>
      <vt:lpstr>Insights de la audiencia meta</vt:lpstr>
      <vt:lpstr>Ejemplo:</vt:lpstr>
      <vt:lpstr>Calendario o parrilla de contenidos</vt:lpstr>
      <vt:lpstr>Maximizar el alcance…</vt:lpstr>
      <vt:lpstr>Publicar de manera estratégica</vt:lpstr>
      <vt:lpstr>Incentivar la conversación</vt:lpstr>
      <vt:lpstr>Atención ciudadana (“Servicio al cliente”)</vt:lpstr>
      <vt:lpstr>Contenidos incluyentes y accesibles</vt:lpstr>
      <vt:lpstr>Alcance de paga</vt:lpstr>
      <vt:lpstr>Monitorear</vt:lpstr>
      <vt:lpstr>Herramientas por red social</vt:lpstr>
      <vt:lpstr>¿A qué aspirar?</vt:lpstr>
      <vt:lpstr>Presentación de PowerPoint</vt:lpstr>
    </vt:vector>
  </TitlesOfParts>
  <Company>USAID</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COVER OPTION TITLE GOES HERE CAN  RUN THREE LINES</dc:title>
  <dc:creator>USAID</dc:creator>
  <cp:lastModifiedBy>Usuario de Microsoft Office</cp:lastModifiedBy>
  <cp:revision>163</cp:revision>
  <cp:lastPrinted>2020-05-04T19:31:18Z</cp:lastPrinted>
  <dcterms:created xsi:type="dcterms:W3CDTF">2017-03-16T17:46:58Z</dcterms:created>
  <dcterms:modified xsi:type="dcterms:W3CDTF">2020-05-04T19:31:23Z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0x01010015DADD12B9AC8547ADDEB39D8078768C</vt:lpwstr>
  </property>
  <property fmtid="{D5CDD505-2E9C-101B-9397-08002B2CF9AE}" pid="3" name="_dlc_DocIdItemGuid">
    <vt:lpwstr>af180bdd-1612-494a-9554-08d27fb121a2</vt:lpwstr>
  </property>
</Properties>
</file>