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291" r:id="rId2"/>
    <p:sldId id="293" r:id="rId3"/>
    <p:sldId id="294" r:id="rId4"/>
    <p:sldId id="295" r:id="rId5"/>
    <p:sldId id="296" r:id="rId6"/>
    <p:sldId id="29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B9"/>
    <a:srgbClr val="E7E7E5"/>
    <a:srgbClr val="635C5B"/>
    <a:srgbClr val="D9D7D3"/>
    <a:srgbClr val="CFCDC9"/>
    <a:srgbClr val="BA0C2F"/>
    <a:srgbClr val="FFFFFF"/>
    <a:srgbClr val="6C6463"/>
    <a:srgbClr val="651D32"/>
    <a:srgbClr val="002F6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285" autoAdjust="0"/>
    <p:restoredTop sz="50000" autoAdjust="0"/>
  </p:normalViewPr>
  <p:slideViewPr>
    <p:cSldViewPr snapToObjects="1">
      <p:cViewPr>
        <p:scale>
          <a:sx n="70" d="100"/>
          <a:sy n="70" d="100"/>
        </p:scale>
        <p:origin x="1224" y="1136"/>
      </p:cViewPr>
      <p:guideLst>
        <p:guide orient="horz" pos="2160"/>
        <p:guide pos="2880"/>
      </p:guideLst>
    </p:cSldViewPr>
  </p:slideViewPr>
  <p:notesTextViewPr>
    <p:cViewPr>
      <p:scale>
        <a:sx n="100" d="100"/>
        <a:sy n="100" d="100"/>
      </p:scale>
      <p:origin x="0" y="0"/>
    </p:cViewPr>
  </p:notesTextViewPr>
  <p:sorterViewPr>
    <p:cViewPr>
      <p:scale>
        <a:sx n="160" d="100"/>
        <a:sy n="1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ableStyles" Target="tableStyles.xml"/><Relationship Id="rId8"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theme" Target="theme/theme1.xml"/><Relationship Id="rId7" Type="http://schemas.openxmlformats.org/officeDocument/2006/relationships/slide" Target="slides/slide6.xml"/><Relationship Id="rId17"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customXml" Target="../customXml/item3.xml"/><Relationship Id="rId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4D9E48-5E7F-D24C-87D5-695B18367D24}" type="datetimeFigureOut">
              <a:rPr lang="en-US" smtClean="0"/>
              <a:t>5/14/20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CB10C2-C6DD-5A4A-BF1B-B012B8BA4284}" type="slidenum">
              <a:rPr lang="en-US" smtClean="0"/>
              <a:t>‹Nr.›</a:t>
            </a:fld>
            <a:endParaRPr lang="en-US"/>
          </a:p>
        </p:txBody>
      </p:sp>
    </p:spTree>
    <p:extLst>
      <p:ext uri="{BB962C8B-B14F-4D97-AF65-F5344CB8AC3E}">
        <p14:creationId xmlns:p14="http://schemas.microsoft.com/office/powerpoint/2010/main" val="309797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6357CE-B3EB-1B4A-84E5-C1E2DF427ABD}" type="datetimeFigureOut">
              <a:rPr lang="en-US" smtClean="0"/>
              <a:t>5/14/20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4A558B-E4E9-A94A-B9C1-029E46A76ABA}" type="slidenum">
              <a:rPr lang="en-US" smtClean="0"/>
              <a:t>‹Nr.›</a:t>
            </a:fld>
            <a:endParaRPr lang="en-US"/>
          </a:p>
        </p:txBody>
      </p:sp>
    </p:spTree>
    <p:extLst>
      <p:ext uri="{BB962C8B-B14F-4D97-AF65-F5344CB8AC3E}">
        <p14:creationId xmlns:p14="http://schemas.microsoft.com/office/powerpoint/2010/main" val="306893798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NUL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NUL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NUL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NUL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NUL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NUL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 Full Photo">
    <p:bg>
      <p:bgPr>
        <a:solidFill>
          <a:schemeClr val="tx1"/>
        </a:solidFill>
        <a:effectLst/>
      </p:bgPr>
    </p:bg>
    <p:spTree>
      <p:nvGrpSpPr>
        <p:cNvPr id="1" name=""/>
        <p:cNvGrpSpPr/>
        <p:nvPr/>
      </p:nvGrpSpPr>
      <p:grpSpPr>
        <a:xfrm>
          <a:off x="0" y="0"/>
          <a:ext cx="0" cy="0"/>
          <a:chOff x="0" y="0"/>
          <a:chExt cx="0" cy="0"/>
        </a:xfrm>
      </p:grpSpPr>
      <p:pic>
        <p:nvPicPr>
          <p:cNvPr id="17" name="Picture Placeholder 9"/>
          <p:cNvPicPr>
            <a:picLocks noChangeAspect="1"/>
          </p:cNvPicPr>
          <p:nvPr userDrawn="1"/>
        </p:nvPicPr>
        <p:blipFill rotWithShape="1">
          <a:blip r:embed="rId2" cstate="print">
            <a:extLst>
              <a:ext uri="{28A0092B-C50C-407E-A947-70E740481C1C}">
                <a14:useLocalDpi xmlns:a14="http://schemas.microsoft.com/office/drawing/2010/main"/>
              </a:ext>
            </a:extLst>
          </a:blip>
          <a:srcRect l="2241" b="2241"/>
          <a:stretch/>
        </p:blipFill>
        <p:spPr>
          <a:xfrm>
            <a:off x="152400" y="152399"/>
            <a:ext cx="8839200" cy="6555326"/>
          </a:xfrm>
          <a:prstGeom prst="rect">
            <a:avLst/>
          </a:prstGeom>
          <a:solidFill>
            <a:srgbClr val="CFCDC9"/>
          </a:solidFill>
        </p:spPr>
      </p:pic>
      <p:sp>
        <p:nvSpPr>
          <p:cNvPr id="9" name="Date Placeholder 3"/>
          <p:cNvSpPr>
            <a:spLocks noGrp="1"/>
          </p:cNvSpPr>
          <p:nvPr>
            <p:ph type="dt" sz="half" idx="2"/>
          </p:nvPr>
        </p:nvSpPr>
        <p:spPr>
          <a:xfrm>
            <a:off x="152400" y="6520934"/>
            <a:ext cx="2133600" cy="184666"/>
          </a:xfrm>
          <a:prstGeom prst="rect">
            <a:avLst/>
          </a:prstGeom>
        </p:spPr>
        <p:txBody>
          <a:bodyPr vert="horz" lIns="91440" tIns="45720" rIns="91440" bIns="45720" rtlCol="0" anchor="ctr">
            <a:spAutoFit/>
          </a:bodyPr>
          <a:lstStyle>
            <a:lvl1pPr algn="l">
              <a:defRPr sz="600" b="0" i="0">
                <a:solidFill>
                  <a:srgbClr val="FFFFFF"/>
                </a:solidFill>
                <a:latin typeface="Gill Sans MT"/>
                <a:cs typeface="Gill Sans MT"/>
              </a:defRPr>
            </a:lvl1pPr>
          </a:lstStyle>
          <a:p>
            <a:fld id="{40C00456-721A-A94C-800A-D5E7EE91C160}" type="datetime1">
              <a:rPr lang="en-US" smtClean="0"/>
              <a:pPr/>
              <a:t>5/14/20</a:t>
            </a:fld>
            <a:endParaRPr lang="en-US"/>
          </a:p>
        </p:txBody>
      </p:sp>
      <p:sp>
        <p:nvSpPr>
          <p:cNvPr id="10" name="Footer Placeholder 4"/>
          <p:cNvSpPr>
            <a:spLocks noGrp="1"/>
          </p:cNvSpPr>
          <p:nvPr>
            <p:ph type="ftr" sz="quarter" idx="3"/>
          </p:nvPr>
        </p:nvSpPr>
        <p:spPr>
          <a:xfrm>
            <a:off x="3124200" y="6520934"/>
            <a:ext cx="2895600" cy="184666"/>
          </a:xfrm>
          <a:prstGeom prst="rect">
            <a:avLst/>
          </a:prstGeom>
        </p:spPr>
        <p:txBody>
          <a:bodyPr vert="horz" lIns="91440" tIns="45720" rIns="91440" bIns="45720" rtlCol="0" anchor="ctr">
            <a:spAutoFit/>
          </a:bodyPr>
          <a:lstStyle>
            <a:lvl1pPr algn="ctr">
              <a:defRPr sz="600" b="0" i="0">
                <a:solidFill>
                  <a:srgbClr val="FFFFFF"/>
                </a:solidFill>
                <a:latin typeface="Gill Sans MT"/>
                <a:cs typeface="Gill Sans MT"/>
              </a:defRPr>
            </a:lvl1pPr>
          </a:lstStyle>
          <a:p>
            <a:r>
              <a:rPr lang="en-US" smtClean="0"/>
              <a:t>FOOTER GOES HERE</a:t>
            </a:r>
            <a:endParaRPr lang="en-US"/>
          </a:p>
        </p:txBody>
      </p:sp>
      <p:sp>
        <p:nvSpPr>
          <p:cNvPr id="11" name="Slide Number Placeholder 5"/>
          <p:cNvSpPr>
            <a:spLocks noGrp="1"/>
          </p:cNvSpPr>
          <p:nvPr>
            <p:ph type="sldNum" sz="quarter" idx="4"/>
          </p:nvPr>
        </p:nvSpPr>
        <p:spPr>
          <a:xfrm>
            <a:off x="6858000" y="6520934"/>
            <a:ext cx="2133600" cy="184666"/>
          </a:xfrm>
          <a:prstGeom prst="rect">
            <a:avLst/>
          </a:prstGeom>
        </p:spPr>
        <p:txBody>
          <a:bodyPr vert="horz" lIns="91440" tIns="45720" rIns="91440" bIns="45720" rtlCol="0" anchor="ctr">
            <a:spAutoFit/>
          </a:bodyPr>
          <a:lstStyle>
            <a:lvl1pPr algn="r">
              <a:defRPr sz="600" b="0" i="0">
                <a:solidFill>
                  <a:srgbClr val="FFFFFF"/>
                </a:solidFill>
                <a:latin typeface="Gill Sans MT"/>
                <a:cs typeface="Gill Sans MT"/>
              </a:defRPr>
            </a:lvl1pPr>
          </a:lstStyle>
          <a:p>
            <a:fld id="{42782948-4DBE-204D-AB9E-B65E067054AE}" type="slidenum">
              <a:rPr lang="en-US" smtClean="0"/>
              <a:pPr/>
              <a:t>‹Nr.›</a:t>
            </a:fld>
            <a:endParaRPr lang="en-US"/>
          </a:p>
        </p:txBody>
      </p:sp>
      <p:sp>
        <p:nvSpPr>
          <p:cNvPr id="12" name="Title 1"/>
          <p:cNvSpPr>
            <a:spLocks noGrp="1"/>
          </p:cNvSpPr>
          <p:nvPr>
            <p:ph type="ctrTitle" hasCustomPrompt="1"/>
          </p:nvPr>
        </p:nvSpPr>
        <p:spPr>
          <a:xfrm>
            <a:off x="685800" y="2133600"/>
            <a:ext cx="5486400" cy="1600200"/>
          </a:xfrm>
          <a:effectLst>
            <a:outerShdw blurRad="254000" dir="2700000" algn="tl" rotWithShape="0">
              <a:srgbClr val="000000">
                <a:alpha val="20000"/>
              </a:srgbClr>
            </a:outerShdw>
          </a:effectLst>
        </p:spPr>
        <p:txBody>
          <a:bodyPr anchor="b" anchorCtr="0">
            <a:normAutofit/>
          </a:bodyPr>
          <a:lstStyle>
            <a:lvl1pPr>
              <a:defRPr sz="3200">
                <a:solidFill>
                  <a:schemeClr val="bg1"/>
                </a:solidFill>
              </a:defRPr>
            </a:lvl1pPr>
          </a:lstStyle>
          <a:p>
            <a:r>
              <a:rPr lang="en-US" dirty="0" smtClean="0"/>
              <a:t>CLICK TO EDIT MASTER TITLE STYLE</a:t>
            </a:r>
            <a:endParaRPr lang="en-US" dirty="0"/>
          </a:p>
        </p:txBody>
      </p:sp>
      <p:sp>
        <p:nvSpPr>
          <p:cNvPr id="13" name="Subtitle 2"/>
          <p:cNvSpPr>
            <a:spLocks noGrp="1"/>
          </p:cNvSpPr>
          <p:nvPr>
            <p:ph type="subTitle" idx="1" hasCustomPrompt="1"/>
          </p:nvPr>
        </p:nvSpPr>
        <p:spPr>
          <a:xfrm>
            <a:off x="685800" y="4114800"/>
            <a:ext cx="3429000" cy="1600200"/>
          </a:xfrm>
          <a:effectLst>
            <a:outerShdw blurRad="254000" dir="5400000" algn="tl" rotWithShape="0">
              <a:srgbClr val="000000">
                <a:alpha val="40000"/>
              </a:srgbClr>
            </a:outerShdw>
          </a:effectLst>
        </p:spPr>
        <p:txBody>
          <a:bodyPr>
            <a:normAutofit/>
          </a:bodyPr>
          <a:lstStyle>
            <a:lvl1pPr marL="0" indent="0" algn="l">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cxnSp>
        <p:nvCxnSpPr>
          <p:cNvPr id="14" name="Straight Connector 13"/>
          <p:cNvCxnSpPr/>
          <p:nvPr userDrawn="1"/>
        </p:nvCxnSpPr>
        <p:spPr>
          <a:xfrm>
            <a:off x="762000" y="3886200"/>
            <a:ext cx="320040" cy="0"/>
          </a:xfrm>
          <a:prstGeom prst="line">
            <a:avLst/>
          </a:prstGeom>
          <a:ln w="19050">
            <a:solidFill>
              <a:srgbClr val="FFFFFF"/>
            </a:solidFill>
          </a:ln>
          <a:effectLst>
            <a:outerShdw blurRad="254000" dir="2700000" algn="tl" rotWithShape="0">
              <a:srgbClr val="000000">
                <a:alpha val="40000"/>
              </a:srgbClr>
            </a:outerShdw>
          </a:effectLst>
        </p:spPr>
        <p:style>
          <a:lnRef idx="2">
            <a:schemeClr val="accent1"/>
          </a:lnRef>
          <a:fillRef idx="0">
            <a:schemeClr val="accent1"/>
          </a:fillRef>
          <a:effectRef idx="1">
            <a:schemeClr val="accent1"/>
          </a:effectRef>
          <a:fontRef idx="minor">
            <a:schemeClr val="tx1"/>
          </a:fontRef>
        </p:style>
      </p:cxnSp>
      <p:sp>
        <p:nvSpPr>
          <p:cNvPr id="5" name="Text Placeholder 4"/>
          <p:cNvSpPr>
            <a:spLocks noGrp="1"/>
          </p:cNvSpPr>
          <p:nvPr>
            <p:ph type="body" sz="quarter" idx="12" hasCustomPrompt="1"/>
          </p:nvPr>
        </p:nvSpPr>
        <p:spPr>
          <a:xfrm rot="16200000">
            <a:off x="7527667" y="1431666"/>
            <a:ext cx="2743200" cy="184666"/>
          </a:xfrm>
        </p:spPr>
        <p:txBody>
          <a:bodyPr>
            <a:spAutoFit/>
          </a:bodyPr>
          <a:lstStyle>
            <a:lvl1pPr marL="0" indent="0" algn="r">
              <a:buNone/>
              <a:defRPr sz="600" baseline="0">
                <a:solidFill>
                  <a:schemeClr val="bg1"/>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smtClean="0"/>
              <a:t>ADD PHOTO CREDIT HERE</a:t>
            </a:r>
            <a:endParaRPr lang="en-US" dirty="0"/>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1522" y="685800"/>
            <a:ext cx="1813366" cy="544010"/>
          </a:xfrm>
          <a:prstGeom prst="rect">
            <a:avLst/>
          </a:prstGeom>
          <a:effectLst>
            <a:outerShdw blurRad="254000" dir="2700000" algn="tl" rotWithShape="0">
              <a:srgbClr val="000000">
                <a:alpha val="20000"/>
              </a:srgbClr>
            </a:outerShdw>
          </a:effectLst>
        </p:spPr>
      </p:pic>
      <p:sp>
        <p:nvSpPr>
          <p:cNvPr id="18" name="Rounded Rectangle 17"/>
          <p:cNvSpPr/>
          <p:nvPr userDrawn="1"/>
        </p:nvSpPr>
        <p:spPr>
          <a:xfrm>
            <a:off x="5159633" y="3726360"/>
            <a:ext cx="3396734" cy="2739509"/>
          </a:xfrm>
          <a:prstGeom prst="roundRect">
            <a:avLst>
              <a:gd name="adj" fmla="val 4893"/>
            </a:avLst>
          </a:prstGeom>
          <a:solidFill>
            <a:schemeClr val="bg1">
              <a:alpha val="80000"/>
            </a:schemeClr>
          </a:solidFill>
          <a:ln w="6350">
            <a:solidFill>
              <a:srgbClr val="6C6463"/>
            </a:solidFill>
          </a:ln>
          <a:effectLst/>
        </p:spPr>
        <p:style>
          <a:lnRef idx="1">
            <a:schemeClr val="accent1"/>
          </a:lnRef>
          <a:fillRef idx="3">
            <a:schemeClr val="accent1"/>
          </a:fillRef>
          <a:effectRef idx="2">
            <a:schemeClr val="accent1"/>
          </a:effectRef>
          <a:fontRef idx="minor">
            <a:schemeClr val="lt1"/>
          </a:fontRef>
        </p:style>
        <p:txBody>
          <a:bodyPr wrap="square" lIns="91440" tIns="137160" rIns="182880" bIns="137160" rtlCol="0" anchor="ctr">
            <a:spAutoFit/>
          </a:bodyPr>
          <a:lstStyle/>
          <a:p>
            <a:pPr marL="58737" indent="0">
              <a:spcAft>
                <a:spcPts val="600"/>
              </a:spcAft>
              <a:buFontTx/>
              <a:buNone/>
            </a:pPr>
            <a:r>
              <a:rPr lang="en-US" sz="1000" dirty="0" smtClean="0">
                <a:solidFill>
                  <a:schemeClr val="tx1"/>
                </a:solidFill>
              </a:rPr>
              <a:t>To change this cover photo: </a:t>
            </a:r>
          </a:p>
          <a:p>
            <a:pPr marL="171450" indent="-112713">
              <a:spcAft>
                <a:spcPts val="600"/>
              </a:spcAft>
              <a:buFont typeface="Arial"/>
              <a:buChar char="•"/>
            </a:pPr>
            <a:r>
              <a:rPr lang="en-US" sz="1000" dirty="0" smtClean="0">
                <a:solidFill>
                  <a:schemeClr val="tx1"/>
                </a:solidFill>
              </a:rPr>
              <a:t>Click </a:t>
            </a:r>
            <a:r>
              <a:rPr lang="en-US" sz="1000" dirty="0">
                <a:solidFill>
                  <a:schemeClr val="tx1"/>
                </a:solidFill>
              </a:rPr>
              <a:t>on </a:t>
            </a:r>
            <a:r>
              <a:rPr lang="en-US" sz="1000" dirty="0" smtClean="0">
                <a:solidFill>
                  <a:schemeClr val="tx1"/>
                </a:solidFill>
              </a:rPr>
              <a:t>View </a:t>
            </a:r>
            <a:r>
              <a:rPr lang="en-US" sz="1000" dirty="0">
                <a:solidFill>
                  <a:schemeClr val="tx1"/>
                </a:solidFill>
              </a:rPr>
              <a:t>&gt; </a:t>
            </a:r>
            <a:r>
              <a:rPr lang="en-US" sz="1000" dirty="0" smtClean="0">
                <a:solidFill>
                  <a:schemeClr val="tx1"/>
                </a:solidFill>
              </a:rPr>
              <a:t>Slide Master.</a:t>
            </a:r>
            <a:endParaRPr lang="en-US" sz="1000" dirty="0">
              <a:solidFill>
                <a:schemeClr val="tx1"/>
              </a:solidFill>
            </a:endParaRPr>
          </a:p>
          <a:p>
            <a:pPr marL="171450" indent="-112713">
              <a:spcAft>
                <a:spcPts val="600"/>
              </a:spcAft>
              <a:buFont typeface="Arial"/>
              <a:buChar char="•"/>
            </a:pPr>
            <a:r>
              <a:rPr lang="en-US" sz="1000" dirty="0" smtClean="0">
                <a:solidFill>
                  <a:schemeClr val="tx1"/>
                </a:solidFill>
              </a:rPr>
              <a:t>Right</a:t>
            </a:r>
            <a:r>
              <a:rPr lang="en-US" sz="1000" baseline="0" dirty="0" smtClean="0">
                <a:solidFill>
                  <a:schemeClr val="tx1"/>
                </a:solidFill>
              </a:rPr>
              <a:t> c</a:t>
            </a:r>
            <a:r>
              <a:rPr lang="en-US" sz="1000" dirty="0" smtClean="0">
                <a:solidFill>
                  <a:schemeClr val="tx1"/>
                </a:solidFill>
              </a:rPr>
              <a:t>lick on this photo</a:t>
            </a:r>
            <a:r>
              <a:rPr lang="en-US" sz="1000" baseline="0" dirty="0" smtClean="0">
                <a:solidFill>
                  <a:schemeClr val="tx1"/>
                </a:solidFill>
              </a:rPr>
              <a:t> &gt; Change Picture… &gt; Choose a Picture &gt; Insert.</a:t>
            </a:r>
            <a:endParaRPr lang="en-US" sz="1000" dirty="0" smtClean="0">
              <a:solidFill>
                <a:schemeClr val="tx1"/>
              </a:solidFill>
            </a:endParaRPr>
          </a:p>
          <a:p>
            <a:pPr marL="171450" indent="-112713">
              <a:spcAft>
                <a:spcPts val="600"/>
              </a:spcAft>
              <a:buFont typeface="Arial"/>
              <a:buChar char="•"/>
            </a:pPr>
            <a:r>
              <a:rPr lang="en-US" sz="1000" dirty="0" smtClean="0">
                <a:solidFill>
                  <a:schemeClr val="tx1"/>
                </a:solidFill>
              </a:rPr>
              <a:t>Click on Picture Tools tab &gt; Crop &gt; drag straight cropping handles to inside edges of white frame. You can resize the photo within shape, while locking the photo’s aspect ratio, by holding shift key and dragging the photo’s round corner handle. </a:t>
            </a:r>
            <a:r>
              <a:rPr lang="en-US" sz="1000" dirty="0">
                <a:solidFill>
                  <a:schemeClr val="tx1"/>
                </a:solidFill>
              </a:rPr>
              <a:t>You can also use the mouse to drag the </a:t>
            </a:r>
            <a:r>
              <a:rPr lang="en-US" sz="1000" dirty="0" smtClean="0">
                <a:solidFill>
                  <a:schemeClr val="tx1"/>
                </a:solidFill>
              </a:rPr>
              <a:t>photo </a:t>
            </a:r>
            <a:r>
              <a:rPr lang="en-US" sz="1000" dirty="0">
                <a:solidFill>
                  <a:schemeClr val="tx1"/>
                </a:solidFill>
              </a:rPr>
              <a:t>to desired position within the </a:t>
            </a:r>
            <a:r>
              <a:rPr lang="en-US" sz="1000" dirty="0" smtClean="0">
                <a:solidFill>
                  <a:schemeClr val="tx1"/>
                </a:solidFill>
              </a:rPr>
              <a:t>shape</a:t>
            </a:r>
            <a:r>
              <a:rPr lang="en-US" sz="1000" dirty="0">
                <a:solidFill>
                  <a:schemeClr val="tx1"/>
                </a:solidFill>
              </a:rPr>
              <a:t>. Click outside the photo.</a:t>
            </a:r>
          </a:p>
          <a:p>
            <a:pPr marL="171450" indent="-112713">
              <a:spcAft>
                <a:spcPts val="600"/>
              </a:spcAft>
              <a:buFont typeface="Arial"/>
              <a:buChar char="•"/>
            </a:pPr>
            <a:r>
              <a:rPr lang="en-US" sz="1000" dirty="0" smtClean="0">
                <a:solidFill>
                  <a:schemeClr val="tx1"/>
                </a:solidFill>
              </a:rPr>
              <a:t>Add </a:t>
            </a:r>
            <a:r>
              <a:rPr lang="en-US" sz="1000" dirty="0">
                <a:solidFill>
                  <a:schemeClr val="tx1"/>
                </a:solidFill>
              </a:rPr>
              <a:t>photo credit to the text box at </a:t>
            </a:r>
            <a:r>
              <a:rPr lang="en-US" sz="1000" dirty="0" smtClean="0">
                <a:solidFill>
                  <a:schemeClr val="tx1"/>
                </a:solidFill>
              </a:rPr>
              <a:t>top </a:t>
            </a:r>
            <a:r>
              <a:rPr lang="en-US" sz="1000" dirty="0">
                <a:solidFill>
                  <a:schemeClr val="tx1"/>
                </a:solidFill>
              </a:rPr>
              <a:t>right of page.</a:t>
            </a:r>
          </a:p>
          <a:p>
            <a:pPr marL="171450" indent="-112713">
              <a:spcAft>
                <a:spcPts val="600"/>
              </a:spcAft>
              <a:buFont typeface="Arial"/>
              <a:buChar char="•"/>
            </a:pPr>
            <a:r>
              <a:rPr lang="en-US" sz="1000" dirty="0" smtClean="0">
                <a:solidFill>
                  <a:schemeClr val="tx1"/>
                </a:solidFill>
              </a:rPr>
              <a:t>Delete </a:t>
            </a:r>
            <a:r>
              <a:rPr lang="en-US" sz="1000" dirty="0">
                <a:solidFill>
                  <a:schemeClr val="tx1"/>
                </a:solidFill>
              </a:rPr>
              <a:t>this instruction text box</a:t>
            </a:r>
            <a:r>
              <a:rPr lang="en-US" sz="1000" dirty="0" smtClean="0">
                <a:solidFill>
                  <a:schemeClr val="tx1"/>
                </a:solidFill>
              </a:rPr>
              <a:t>.</a:t>
            </a:r>
            <a:endParaRPr lang="en-US" sz="1000" dirty="0">
              <a:solidFill>
                <a:schemeClr val="tx1"/>
              </a:solidFill>
            </a:endParaRPr>
          </a:p>
        </p:txBody>
      </p:sp>
    </p:spTree>
    <p:extLst>
      <p:ext uri="{BB962C8B-B14F-4D97-AF65-F5344CB8AC3E}">
        <p14:creationId xmlns:p14="http://schemas.microsoft.com/office/powerpoint/2010/main" val="3883077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ed/White 1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572000"/>
          </a:xfrm>
        </p:spPr>
        <p:txBody>
          <a:bodyPr/>
          <a:lstStyle/>
          <a:p>
            <a:pPr lvl="0"/>
            <a:r>
              <a:rPr lang="en-US" smtClean="0"/>
              <a:t>Click to edit Master text styles</a:t>
            </a:r>
          </a:p>
          <a:p>
            <a:pPr lvl="1"/>
            <a:r>
              <a:rPr lang="en-US" smtClean="0"/>
              <a:t>Second level</a:t>
            </a:r>
          </a:p>
        </p:txBody>
      </p:sp>
      <p:sp>
        <p:nvSpPr>
          <p:cNvPr id="8" name="Date Placeholder 3"/>
          <p:cNvSpPr>
            <a:spLocks noGrp="1"/>
          </p:cNvSpPr>
          <p:nvPr>
            <p:ph type="dt" sz="half" idx="2"/>
          </p:nvPr>
        </p:nvSpPr>
        <p:spPr>
          <a:xfrm>
            <a:off x="152400" y="6520934"/>
            <a:ext cx="2133600" cy="184666"/>
          </a:xfrm>
          <a:prstGeom prst="rect">
            <a:avLst/>
          </a:prstGeom>
        </p:spPr>
        <p:txBody>
          <a:bodyPr vert="horz" lIns="91440" tIns="45720" rIns="91440" bIns="45720" rtlCol="0" anchor="ctr">
            <a:spAutoFit/>
          </a:bodyPr>
          <a:lstStyle>
            <a:lvl1pPr algn="l">
              <a:defRPr sz="600" b="0" i="0">
                <a:solidFill>
                  <a:srgbClr val="6C6463"/>
                </a:solidFill>
                <a:latin typeface="Gill Sans MT"/>
                <a:cs typeface="Gill Sans MT"/>
              </a:defRPr>
            </a:lvl1pPr>
          </a:lstStyle>
          <a:p>
            <a:fld id="{414FB1AD-D69E-B741-965A-0BAE826C2FA6}" type="datetime1">
              <a:rPr lang="en-US" smtClean="0"/>
              <a:pPr/>
              <a:t>5/14/20</a:t>
            </a:fld>
            <a:endParaRPr lang="en-US"/>
          </a:p>
        </p:txBody>
      </p:sp>
      <p:sp>
        <p:nvSpPr>
          <p:cNvPr id="9" name="Footer Placeholder 4"/>
          <p:cNvSpPr>
            <a:spLocks noGrp="1"/>
          </p:cNvSpPr>
          <p:nvPr>
            <p:ph type="ftr" sz="quarter" idx="3"/>
          </p:nvPr>
        </p:nvSpPr>
        <p:spPr>
          <a:xfrm>
            <a:off x="3124200" y="6520934"/>
            <a:ext cx="2895600" cy="184666"/>
          </a:xfrm>
          <a:prstGeom prst="rect">
            <a:avLst/>
          </a:prstGeom>
        </p:spPr>
        <p:txBody>
          <a:bodyPr vert="horz" lIns="91440" tIns="45720" rIns="91440" bIns="45720" rtlCol="0" anchor="ctr">
            <a:spAutoFit/>
          </a:bodyPr>
          <a:lstStyle>
            <a:lvl1pPr algn="ctr">
              <a:defRPr sz="600" b="0" i="0">
                <a:solidFill>
                  <a:srgbClr val="6C6463"/>
                </a:solidFill>
                <a:latin typeface="Gill Sans MT"/>
                <a:cs typeface="Gill Sans MT"/>
              </a:defRPr>
            </a:lvl1pPr>
          </a:lstStyle>
          <a:p>
            <a:r>
              <a:rPr lang="en-US" smtClean="0"/>
              <a:t>FOOTER GOES HERE</a:t>
            </a:r>
            <a:endParaRPr lang="en-US"/>
          </a:p>
        </p:txBody>
      </p:sp>
      <p:sp>
        <p:nvSpPr>
          <p:cNvPr id="10" name="Slide Number Placeholder 5"/>
          <p:cNvSpPr>
            <a:spLocks noGrp="1"/>
          </p:cNvSpPr>
          <p:nvPr>
            <p:ph type="sldNum" sz="quarter" idx="4"/>
          </p:nvPr>
        </p:nvSpPr>
        <p:spPr>
          <a:xfrm>
            <a:off x="6858000" y="6520934"/>
            <a:ext cx="2133600" cy="184666"/>
          </a:xfrm>
          <a:prstGeom prst="rect">
            <a:avLst/>
          </a:prstGeom>
        </p:spPr>
        <p:txBody>
          <a:bodyPr vert="horz" lIns="91440" tIns="45720" rIns="91440" bIns="45720" rtlCol="0" anchor="ctr">
            <a:spAutoFit/>
          </a:bodyPr>
          <a:lstStyle>
            <a:lvl1pPr algn="r">
              <a:defRPr sz="600" b="0" i="0">
                <a:solidFill>
                  <a:srgbClr val="6C6463"/>
                </a:solidFill>
                <a:latin typeface="Gill Sans MT"/>
                <a:cs typeface="Gill Sans MT"/>
              </a:defRPr>
            </a:lvl1pPr>
          </a:lstStyle>
          <a:p>
            <a:fld id="{42782948-4DBE-204D-AB9E-B65E067054AE}" type="slidenum">
              <a:rPr lang="en-US" smtClean="0"/>
              <a:pPr/>
              <a:t>‹Nr.›</a:t>
            </a:fld>
            <a:endParaRPr lang="en-US"/>
          </a:p>
        </p:txBody>
      </p:sp>
      <p:sp>
        <p:nvSpPr>
          <p:cNvPr id="11" name="Title 1"/>
          <p:cNvSpPr>
            <a:spLocks noGrp="1"/>
          </p:cNvSpPr>
          <p:nvPr>
            <p:ph type="title" hasCustomPrompt="1"/>
          </p:nvPr>
        </p:nvSpPr>
        <p:spPr>
          <a:xfrm>
            <a:off x="686104" y="457200"/>
            <a:ext cx="7772400" cy="914400"/>
          </a:xfrm>
        </p:spPr>
        <p:txBody>
          <a:bodyPr anchor="b" anchorCtr="0">
            <a:spAutoFit/>
          </a:bodyPr>
          <a:lstStyle>
            <a:lvl1pPr>
              <a:defRPr>
                <a:solidFill>
                  <a:srgbClr val="BA0C2F"/>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692142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ed/White 2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6104" y="1600200"/>
            <a:ext cx="3809696"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4" name="Content Placeholder 3"/>
          <p:cNvSpPr>
            <a:spLocks noGrp="1"/>
          </p:cNvSpPr>
          <p:nvPr>
            <p:ph sz="half" idx="2"/>
          </p:nvPr>
        </p:nvSpPr>
        <p:spPr>
          <a:xfrm>
            <a:off x="4648200" y="1600200"/>
            <a:ext cx="3810304"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5" name="Date Placeholder 4"/>
          <p:cNvSpPr>
            <a:spLocks noGrp="1"/>
          </p:cNvSpPr>
          <p:nvPr>
            <p:ph type="dt" sz="half" idx="10"/>
          </p:nvPr>
        </p:nvSpPr>
        <p:spPr/>
        <p:txBody>
          <a:bodyPr/>
          <a:lstStyle>
            <a:lvl1pPr>
              <a:defRPr>
                <a:solidFill>
                  <a:srgbClr val="6C6463"/>
                </a:solidFill>
              </a:defRPr>
            </a:lvl1pPr>
          </a:lstStyle>
          <a:p>
            <a:fld id="{AB18E012-EC0C-1649-A039-CB178266D114}" type="datetime1">
              <a:rPr lang="en-US" smtClean="0"/>
              <a:t>5/14/20</a:t>
            </a:fld>
            <a:endParaRPr lang="en-US"/>
          </a:p>
        </p:txBody>
      </p:sp>
      <p:sp>
        <p:nvSpPr>
          <p:cNvPr id="6" name="Footer Placeholder 5"/>
          <p:cNvSpPr>
            <a:spLocks noGrp="1"/>
          </p:cNvSpPr>
          <p:nvPr>
            <p:ph type="ftr" sz="quarter" idx="11"/>
          </p:nvPr>
        </p:nvSpPr>
        <p:spPr/>
        <p:txBody>
          <a:bodyPr/>
          <a:lstStyle>
            <a:lvl1pPr>
              <a:defRPr>
                <a:solidFill>
                  <a:srgbClr val="6C6463"/>
                </a:solidFill>
              </a:defRPr>
            </a:lvl1pPr>
          </a:lstStyle>
          <a:p>
            <a:r>
              <a:rPr lang="en-US" smtClean="0"/>
              <a:t>FOOTER GOES HERE</a:t>
            </a:r>
            <a:endParaRPr lang="en-US"/>
          </a:p>
        </p:txBody>
      </p:sp>
      <p:sp>
        <p:nvSpPr>
          <p:cNvPr id="7" name="Slide Number Placeholder 6"/>
          <p:cNvSpPr>
            <a:spLocks noGrp="1"/>
          </p:cNvSpPr>
          <p:nvPr>
            <p:ph type="sldNum" sz="quarter" idx="12"/>
          </p:nvPr>
        </p:nvSpPr>
        <p:spPr/>
        <p:txBody>
          <a:bodyPr/>
          <a:lstStyle>
            <a:lvl1pPr>
              <a:defRPr>
                <a:solidFill>
                  <a:srgbClr val="6C6463"/>
                </a:solidFill>
              </a:defRPr>
            </a:lvl1pPr>
          </a:lstStyle>
          <a:p>
            <a:fld id="{42782948-4DBE-204D-AB9E-B65E067054AE}" type="slidenum">
              <a:rPr lang="en-US" smtClean="0"/>
              <a:pPr/>
              <a:t>‹Nr.›</a:t>
            </a:fld>
            <a:endParaRPr lang="en-US"/>
          </a:p>
        </p:txBody>
      </p:sp>
      <p:sp>
        <p:nvSpPr>
          <p:cNvPr id="10" name="Title 1"/>
          <p:cNvSpPr>
            <a:spLocks noGrp="1"/>
          </p:cNvSpPr>
          <p:nvPr>
            <p:ph type="title" hasCustomPrompt="1"/>
          </p:nvPr>
        </p:nvSpPr>
        <p:spPr>
          <a:xfrm>
            <a:off x="686104" y="457200"/>
            <a:ext cx="7772400" cy="914400"/>
          </a:xfrm>
        </p:spPr>
        <p:txBody>
          <a:bodyPr anchor="b" anchorCtr="0">
            <a:spAutoFit/>
          </a:bodyPr>
          <a:lstStyle>
            <a:lvl1pPr>
              <a:defRPr>
                <a:solidFill>
                  <a:srgbClr val="BA0C2F"/>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47714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ed/White 3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6104" y="1600200"/>
            <a:ext cx="2514296"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sz="1600">
                <a:solidFill>
                  <a:srgbClr val="FFFFF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4" name="Content Placeholder 3"/>
          <p:cNvSpPr>
            <a:spLocks noGrp="1"/>
          </p:cNvSpPr>
          <p:nvPr>
            <p:ph sz="half" idx="2"/>
          </p:nvPr>
        </p:nvSpPr>
        <p:spPr>
          <a:xfrm>
            <a:off x="5943600" y="1600200"/>
            <a:ext cx="2514904"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sz="1600">
                <a:solidFill>
                  <a:srgbClr val="FFFFF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5" name="Date Placeholder 4"/>
          <p:cNvSpPr>
            <a:spLocks noGrp="1"/>
          </p:cNvSpPr>
          <p:nvPr>
            <p:ph type="dt" sz="half" idx="10"/>
          </p:nvPr>
        </p:nvSpPr>
        <p:spPr/>
        <p:txBody>
          <a:bodyPr/>
          <a:lstStyle>
            <a:lvl1pPr>
              <a:defRPr>
                <a:solidFill>
                  <a:srgbClr val="6C6463"/>
                </a:solidFill>
              </a:defRPr>
            </a:lvl1pPr>
          </a:lstStyle>
          <a:p>
            <a:fld id="{39C62A9A-2216-F44B-AFF9-136AA601C377}" type="datetime1">
              <a:rPr lang="en-US" smtClean="0"/>
              <a:t>5/14/20</a:t>
            </a:fld>
            <a:endParaRPr lang="en-US"/>
          </a:p>
        </p:txBody>
      </p:sp>
      <p:sp>
        <p:nvSpPr>
          <p:cNvPr id="6" name="Footer Placeholder 5"/>
          <p:cNvSpPr>
            <a:spLocks noGrp="1"/>
          </p:cNvSpPr>
          <p:nvPr>
            <p:ph type="ftr" sz="quarter" idx="11"/>
          </p:nvPr>
        </p:nvSpPr>
        <p:spPr/>
        <p:txBody>
          <a:bodyPr/>
          <a:lstStyle>
            <a:lvl1pPr>
              <a:defRPr>
                <a:solidFill>
                  <a:srgbClr val="6C6463"/>
                </a:solidFill>
              </a:defRPr>
            </a:lvl1pPr>
          </a:lstStyle>
          <a:p>
            <a:r>
              <a:rPr lang="en-US" smtClean="0"/>
              <a:t>FOOTER GOES HERE</a:t>
            </a:r>
            <a:endParaRPr lang="en-US"/>
          </a:p>
        </p:txBody>
      </p:sp>
      <p:sp>
        <p:nvSpPr>
          <p:cNvPr id="7" name="Slide Number Placeholder 6"/>
          <p:cNvSpPr>
            <a:spLocks noGrp="1"/>
          </p:cNvSpPr>
          <p:nvPr>
            <p:ph type="sldNum" sz="quarter" idx="12"/>
          </p:nvPr>
        </p:nvSpPr>
        <p:spPr/>
        <p:txBody>
          <a:bodyPr/>
          <a:lstStyle>
            <a:lvl1pPr>
              <a:defRPr>
                <a:solidFill>
                  <a:srgbClr val="6C6463"/>
                </a:solidFill>
              </a:defRPr>
            </a:lvl1pPr>
          </a:lstStyle>
          <a:p>
            <a:fld id="{42782948-4DBE-204D-AB9E-B65E067054AE}" type="slidenum">
              <a:rPr lang="en-US" smtClean="0"/>
              <a:pPr/>
              <a:t>‹Nr.›</a:t>
            </a:fld>
            <a:endParaRPr lang="en-US"/>
          </a:p>
        </p:txBody>
      </p:sp>
      <p:sp>
        <p:nvSpPr>
          <p:cNvPr id="9" name="Title 1"/>
          <p:cNvSpPr>
            <a:spLocks noGrp="1"/>
          </p:cNvSpPr>
          <p:nvPr>
            <p:ph type="title" hasCustomPrompt="1"/>
          </p:nvPr>
        </p:nvSpPr>
        <p:spPr>
          <a:xfrm>
            <a:off x="686104" y="457200"/>
            <a:ext cx="7772400" cy="914400"/>
          </a:xfrm>
        </p:spPr>
        <p:txBody>
          <a:bodyPr anchor="b" anchorCtr="0">
            <a:spAutoFit/>
          </a:bodyPr>
          <a:lstStyle>
            <a:lvl1pPr>
              <a:defRPr>
                <a:solidFill>
                  <a:srgbClr val="BA0C2F"/>
                </a:solidFill>
              </a:defRPr>
            </a:lvl1pPr>
          </a:lstStyle>
          <a:p>
            <a:r>
              <a:rPr lang="en-US" dirty="0" smtClean="0"/>
              <a:t>CLICK TO EDIT MASTER TITLE STYLE</a:t>
            </a:r>
            <a:endParaRPr lang="en-US" dirty="0"/>
          </a:p>
        </p:txBody>
      </p:sp>
      <p:sp>
        <p:nvSpPr>
          <p:cNvPr id="10" name="Content Placeholder 3"/>
          <p:cNvSpPr>
            <a:spLocks noGrp="1"/>
          </p:cNvSpPr>
          <p:nvPr>
            <p:ph sz="half" idx="13"/>
          </p:nvPr>
        </p:nvSpPr>
        <p:spPr>
          <a:xfrm>
            <a:off x="3314548" y="1600200"/>
            <a:ext cx="2514904"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sz="1600">
                <a:solidFill>
                  <a:srgbClr val="FFFFF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1125405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ed/White 1 Content + Bottom Photo">
    <p:bg>
      <p:bgPr>
        <a:solidFill>
          <a:schemeClr val="bg1"/>
        </a:solidFill>
        <a:effectLst/>
      </p:bgPr>
    </p:bg>
    <p:spTree>
      <p:nvGrpSpPr>
        <p:cNvPr id="1" name=""/>
        <p:cNvGrpSpPr/>
        <p:nvPr/>
      </p:nvGrpSpPr>
      <p:grpSpPr>
        <a:xfrm>
          <a:off x="0" y="0"/>
          <a:ext cx="0" cy="0"/>
          <a:chOff x="0" y="0"/>
          <a:chExt cx="0" cy="0"/>
        </a:xfrm>
      </p:grpSpPr>
      <p:sp>
        <p:nvSpPr>
          <p:cNvPr id="12" name="Picture Placeholder 3"/>
          <p:cNvSpPr>
            <a:spLocks noGrp="1"/>
          </p:cNvSpPr>
          <p:nvPr>
            <p:ph type="pic" sz="quarter" idx="10" hasCustomPrompt="1"/>
          </p:nvPr>
        </p:nvSpPr>
        <p:spPr>
          <a:xfrm>
            <a:off x="152400" y="3429000"/>
            <a:ext cx="8839200" cy="3276600"/>
          </a:xfrm>
          <a:solidFill>
            <a:srgbClr val="E7E7E5"/>
          </a:solidFill>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200">
                <a:solidFill>
                  <a:srgbClr val="6C6463"/>
                </a:solidFill>
              </a:defRPr>
            </a:lvl1pPr>
          </a:lstStyle>
          <a:p>
            <a:r>
              <a:rPr lang="en-US" dirty="0" smtClean="0"/>
              <a:t>ADD PHOTO HERE</a:t>
            </a:r>
          </a:p>
        </p:txBody>
      </p:sp>
      <p:sp>
        <p:nvSpPr>
          <p:cNvPr id="3" name="Content Placeholder 2"/>
          <p:cNvSpPr>
            <a:spLocks noGrp="1"/>
          </p:cNvSpPr>
          <p:nvPr>
            <p:ph idx="1"/>
          </p:nvPr>
        </p:nvSpPr>
        <p:spPr>
          <a:xfrm>
            <a:off x="685800" y="1600200"/>
            <a:ext cx="7772400" cy="1600200"/>
          </a:xfrm>
        </p:spPr>
        <p:txBody>
          <a:bodyPr/>
          <a:lstStyle>
            <a:lvl1pPr>
              <a:defRPr>
                <a:solidFill>
                  <a:srgbClr val="6C6463"/>
                </a:solidFill>
              </a:defRPr>
            </a:lvl1pPr>
            <a:lvl2pPr>
              <a:defRPr>
                <a:solidFill>
                  <a:srgbClr val="6C6463"/>
                </a:solidFill>
              </a:defRPr>
            </a:lvl2pPr>
            <a:lvl3pPr>
              <a:defRPr>
                <a:solidFill>
                  <a:srgbClr val="6C6463"/>
                </a:solidFill>
              </a:defRPr>
            </a:lvl3pPr>
            <a:lvl4pPr>
              <a:defRPr>
                <a:solidFill>
                  <a:srgbClr val="6C6463"/>
                </a:solidFill>
              </a:defRPr>
            </a:lvl4pPr>
            <a:lvl5pPr>
              <a:defRPr>
                <a:solidFill>
                  <a:srgbClr val="FFFFFF"/>
                </a:solidFill>
              </a:defRPr>
            </a:lvl5pPr>
          </a:lstStyle>
          <a:p>
            <a:pPr lvl="0"/>
            <a:r>
              <a:rPr lang="en-US" smtClean="0"/>
              <a:t>Click to edit Master text styles</a:t>
            </a:r>
          </a:p>
          <a:p>
            <a:pPr lvl="1"/>
            <a:r>
              <a:rPr lang="en-US" smtClean="0"/>
              <a:t>Second level</a:t>
            </a:r>
          </a:p>
        </p:txBody>
      </p:sp>
      <p:sp>
        <p:nvSpPr>
          <p:cNvPr id="9" name="Date Placeholder 3"/>
          <p:cNvSpPr>
            <a:spLocks noGrp="1"/>
          </p:cNvSpPr>
          <p:nvPr>
            <p:ph type="dt" sz="half" idx="2"/>
          </p:nvPr>
        </p:nvSpPr>
        <p:spPr>
          <a:xfrm>
            <a:off x="152400" y="6520934"/>
            <a:ext cx="2133600" cy="184666"/>
          </a:xfrm>
          <a:prstGeom prst="rect">
            <a:avLst/>
          </a:prstGeom>
        </p:spPr>
        <p:txBody>
          <a:bodyPr vert="horz" lIns="91440" tIns="45720" rIns="91440" bIns="45720" rtlCol="0" anchor="ctr">
            <a:spAutoFit/>
          </a:bodyPr>
          <a:lstStyle>
            <a:lvl1pPr algn="l">
              <a:defRPr sz="600" b="0" i="0">
                <a:solidFill>
                  <a:srgbClr val="FFFFFF"/>
                </a:solidFill>
                <a:latin typeface="Gill Sans MT"/>
                <a:cs typeface="Gill Sans MT"/>
              </a:defRPr>
            </a:lvl1pPr>
          </a:lstStyle>
          <a:p>
            <a:fld id="{193355D5-F1DA-0F48-9E7E-0A3FEBF9FF84}" type="datetime1">
              <a:rPr lang="en-US" smtClean="0"/>
              <a:pPr/>
              <a:t>5/14/20</a:t>
            </a:fld>
            <a:endParaRPr lang="en-US"/>
          </a:p>
        </p:txBody>
      </p:sp>
      <p:sp>
        <p:nvSpPr>
          <p:cNvPr id="10" name="Footer Placeholder 4"/>
          <p:cNvSpPr>
            <a:spLocks noGrp="1"/>
          </p:cNvSpPr>
          <p:nvPr>
            <p:ph type="ftr" sz="quarter" idx="3"/>
          </p:nvPr>
        </p:nvSpPr>
        <p:spPr>
          <a:xfrm>
            <a:off x="3124200" y="6520934"/>
            <a:ext cx="2895600" cy="184666"/>
          </a:xfrm>
          <a:prstGeom prst="rect">
            <a:avLst/>
          </a:prstGeom>
        </p:spPr>
        <p:txBody>
          <a:bodyPr vert="horz" lIns="91440" tIns="45720" rIns="91440" bIns="45720" rtlCol="0" anchor="ctr">
            <a:spAutoFit/>
          </a:bodyPr>
          <a:lstStyle>
            <a:lvl1pPr algn="ctr">
              <a:defRPr sz="600" b="0" i="0">
                <a:solidFill>
                  <a:srgbClr val="FFFFFF"/>
                </a:solidFill>
                <a:latin typeface="Gill Sans MT"/>
                <a:cs typeface="Gill Sans MT"/>
              </a:defRPr>
            </a:lvl1pPr>
          </a:lstStyle>
          <a:p>
            <a:r>
              <a:rPr lang="en-US" smtClean="0"/>
              <a:t>FOOTER GOES HERE</a:t>
            </a:r>
            <a:endParaRPr lang="en-US"/>
          </a:p>
        </p:txBody>
      </p:sp>
      <p:sp>
        <p:nvSpPr>
          <p:cNvPr id="11" name="Slide Number Placeholder 5"/>
          <p:cNvSpPr>
            <a:spLocks noGrp="1"/>
          </p:cNvSpPr>
          <p:nvPr>
            <p:ph type="sldNum" sz="quarter" idx="4"/>
          </p:nvPr>
        </p:nvSpPr>
        <p:spPr>
          <a:xfrm>
            <a:off x="6858000" y="6520934"/>
            <a:ext cx="2133600" cy="184666"/>
          </a:xfrm>
          <a:prstGeom prst="rect">
            <a:avLst/>
          </a:prstGeom>
        </p:spPr>
        <p:txBody>
          <a:bodyPr vert="horz" lIns="91440" tIns="45720" rIns="91440" bIns="45720" rtlCol="0" anchor="ctr">
            <a:spAutoFit/>
          </a:bodyPr>
          <a:lstStyle>
            <a:lvl1pPr algn="r">
              <a:defRPr sz="600" b="0" i="0">
                <a:solidFill>
                  <a:srgbClr val="FFFFFF"/>
                </a:solidFill>
                <a:latin typeface="Gill Sans MT"/>
                <a:cs typeface="Gill Sans MT"/>
              </a:defRPr>
            </a:lvl1pPr>
          </a:lstStyle>
          <a:p>
            <a:fld id="{42782948-4DBE-204D-AB9E-B65E067054AE}" type="slidenum">
              <a:rPr lang="en-US" smtClean="0"/>
              <a:pPr/>
              <a:t>‹Nr.›</a:t>
            </a:fld>
            <a:endParaRPr lang="en-US"/>
          </a:p>
        </p:txBody>
      </p:sp>
      <p:sp>
        <p:nvSpPr>
          <p:cNvPr id="13" name="Title 1"/>
          <p:cNvSpPr>
            <a:spLocks noGrp="1"/>
          </p:cNvSpPr>
          <p:nvPr>
            <p:ph type="title" hasCustomPrompt="1"/>
          </p:nvPr>
        </p:nvSpPr>
        <p:spPr>
          <a:xfrm>
            <a:off x="686104" y="457200"/>
            <a:ext cx="7772400" cy="914400"/>
          </a:xfrm>
        </p:spPr>
        <p:txBody>
          <a:bodyPr anchor="b" anchorCtr="0">
            <a:spAutoFit/>
          </a:bodyPr>
          <a:lstStyle>
            <a:lvl1pPr>
              <a:defRPr>
                <a:solidFill>
                  <a:srgbClr val="BA0C2F"/>
                </a:solidFill>
              </a:defRPr>
            </a:lvl1pPr>
          </a:lstStyle>
          <a:p>
            <a:r>
              <a:rPr lang="en-US" dirty="0" smtClean="0"/>
              <a:t>CLICK TO EDIT MASTER TITLE STYLE</a:t>
            </a:r>
            <a:endParaRPr lang="en-US" dirty="0"/>
          </a:p>
        </p:txBody>
      </p:sp>
      <p:sp>
        <p:nvSpPr>
          <p:cNvPr id="14" name="Text Placeholder 4"/>
          <p:cNvSpPr>
            <a:spLocks noGrp="1"/>
          </p:cNvSpPr>
          <p:nvPr>
            <p:ph type="body" sz="quarter" idx="12" hasCustomPrompt="1"/>
          </p:nvPr>
        </p:nvSpPr>
        <p:spPr>
          <a:xfrm rot="16200000">
            <a:off x="7527667" y="47082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smtClean="0"/>
              <a:t>ADD PHOTO CREDIT HERE</a:t>
            </a:r>
            <a:endParaRPr lang="en-US" dirty="0"/>
          </a:p>
        </p:txBody>
      </p:sp>
    </p:spTree>
    <p:extLst>
      <p:ext uri="{BB962C8B-B14F-4D97-AF65-F5344CB8AC3E}">
        <p14:creationId xmlns:p14="http://schemas.microsoft.com/office/powerpoint/2010/main" val="2341460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ed/White 1 Content + Right Photo">
    <p:bg>
      <p:bgPr>
        <a:solidFill>
          <a:schemeClr val="bg1"/>
        </a:solidFill>
        <a:effectLst/>
      </p:bgPr>
    </p:bg>
    <p:spTree>
      <p:nvGrpSpPr>
        <p:cNvPr id="1" name=""/>
        <p:cNvGrpSpPr/>
        <p:nvPr/>
      </p:nvGrpSpPr>
      <p:grpSpPr>
        <a:xfrm>
          <a:off x="0" y="0"/>
          <a:ext cx="0" cy="0"/>
          <a:chOff x="0" y="0"/>
          <a:chExt cx="0" cy="0"/>
        </a:xfrm>
      </p:grpSpPr>
      <p:sp>
        <p:nvSpPr>
          <p:cNvPr id="10" name="Picture Placeholder 3"/>
          <p:cNvSpPr>
            <a:spLocks noGrp="1"/>
          </p:cNvSpPr>
          <p:nvPr>
            <p:ph type="pic" sz="quarter" idx="10" hasCustomPrompt="1"/>
          </p:nvPr>
        </p:nvSpPr>
        <p:spPr>
          <a:xfrm>
            <a:off x="4572000" y="152400"/>
            <a:ext cx="4419600" cy="6553200"/>
          </a:xfrm>
          <a:solidFill>
            <a:srgbClr val="E7E7E5"/>
          </a:solidFill>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200">
                <a:solidFill>
                  <a:srgbClr val="6C6463"/>
                </a:solidFill>
              </a:defRPr>
            </a:lvl1pPr>
          </a:lstStyle>
          <a:p>
            <a:r>
              <a:rPr lang="en-US" dirty="0" smtClean="0"/>
              <a:t>ADD PHOTO HERE</a:t>
            </a:r>
          </a:p>
        </p:txBody>
      </p:sp>
      <p:sp>
        <p:nvSpPr>
          <p:cNvPr id="9" name="Date Placeholder 3"/>
          <p:cNvSpPr>
            <a:spLocks noGrp="1"/>
          </p:cNvSpPr>
          <p:nvPr>
            <p:ph type="dt" sz="half" idx="2"/>
          </p:nvPr>
        </p:nvSpPr>
        <p:spPr>
          <a:xfrm>
            <a:off x="152400" y="6520934"/>
            <a:ext cx="2133600" cy="184666"/>
          </a:xfrm>
          <a:prstGeom prst="rect">
            <a:avLst/>
          </a:prstGeom>
        </p:spPr>
        <p:txBody>
          <a:bodyPr vert="horz" lIns="91440" tIns="45720" rIns="91440" bIns="45720" rtlCol="0" anchor="ctr">
            <a:spAutoFit/>
          </a:bodyPr>
          <a:lstStyle>
            <a:lvl1pPr algn="l">
              <a:defRPr sz="600" b="0" i="0">
                <a:solidFill>
                  <a:srgbClr val="6C6463"/>
                </a:solidFill>
                <a:latin typeface="Gill Sans MT"/>
                <a:cs typeface="Gill Sans MT"/>
              </a:defRPr>
            </a:lvl1pPr>
          </a:lstStyle>
          <a:p>
            <a:fld id="{60FEB5C5-97E6-6B45-BBE4-F2449473BB96}" type="datetime1">
              <a:rPr lang="en-US" smtClean="0"/>
              <a:pPr/>
              <a:t>5/14/20</a:t>
            </a:fld>
            <a:endParaRPr lang="en-US"/>
          </a:p>
        </p:txBody>
      </p:sp>
      <p:sp>
        <p:nvSpPr>
          <p:cNvPr id="11" name="Slide Number Placeholder 5"/>
          <p:cNvSpPr>
            <a:spLocks noGrp="1"/>
          </p:cNvSpPr>
          <p:nvPr>
            <p:ph type="sldNum" sz="quarter" idx="4"/>
          </p:nvPr>
        </p:nvSpPr>
        <p:spPr>
          <a:xfrm>
            <a:off x="6858000" y="6520934"/>
            <a:ext cx="2133600" cy="184666"/>
          </a:xfrm>
          <a:prstGeom prst="rect">
            <a:avLst/>
          </a:prstGeom>
        </p:spPr>
        <p:txBody>
          <a:bodyPr vert="horz" lIns="91440" tIns="45720" rIns="91440" bIns="45720" rtlCol="0" anchor="ctr">
            <a:spAutoFit/>
          </a:bodyPr>
          <a:lstStyle>
            <a:lvl1pPr algn="r">
              <a:defRPr sz="600" b="0" i="0">
                <a:solidFill>
                  <a:srgbClr val="FFFFFF"/>
                </a:solidFill>
                <a:latin typeface="Gill Sans MT"/>
                <a:cs typeface="Gill Sans MT"/>
              </a:defRPr>
            </a:lvl1pPr>
          </a:lstStyle>
          <a:p>
            <a:fld id="{42782948-4DBE-204D-AB9E-B65E067054AE}" type="slidenum">
              <a:rPr lang="en-US" smtClean="0"/>
              <a:pPr/>
              <a:t>‹Nr.›</a:t>
            </a:fld>
            <a:endParaRPr lang="en-US"/>
          </a:p>
        </p:txBody>
      </p:sp>
      <p:sp>
        <p:nvSpPr>
          <p:cNvPr id="14" name="Content Placeholder 2"/>
          <p:cNvSpPr>
            <a:spLocks noGrp="1"/>
          </p:cNvSpPr>
          <p:nvPr>
            <p:ph idx="1"/>
          </p:nvPr>
        </p:nvSpPr>
        <p:spPr>
          <a:xfrm>
            <a:off x="685800" y="2057401"/>
            <a:ext cx="3657600" cy="4114799"/>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itle 1"/>
          <p:cNvSpPr>
            <a:spLocks noGrp="1"/>
          </p:cNvSpPr>
          <p:nvPr>
            <p:ph type="title" hasCustomPrompt="1"/>
          </p:nvPr>
        </p:nvSpPr>
        <p:spPr>
          <a:xfrm>
            <a:off x="685800" y="408204"/>
            <a:ext cx="3657296" cy="1389888"/>
          </a:xfrm>
        </p:spPr>
        <p:txBody>
          <a:bodyPr wrap="square" anchor="b" anchorCtr="0">
            <a:spAutoFit/>
          </a:bodyPr>
          <a:lstStyle>
            <a:lvl1pPr>
              <a:defRPr>
                <a:solidFill>
                  <a:srgbClr val="BA0C2F"/>
                </a:solidFill>
              </a:defRPr>
            </a:lvl1pPr>
          </a:lstStyle>
          <a:p>
            <a:r>
              <a:rPr lang="en-US" dirty="0" smtClean="0"/>
              <a:t>CLICK TO EDIT MASTER TITLE STYLE</a:t>
            </a:r>
            <a:endParaRPr lang="en-US" dirty="0"/>
          </a:p>
        </p:txBody>
      </p:sp>
      <p:sp>
        <p:nvSpPr>
          <p:cNvPr id="13" name="Text Placeholder 4"/>
          <p:cNvSpPr>
            <a:spLocks noGrp="1"/>
          </p:cNvSpPr>
          <p:nvPr>
            <p:ph type="body" sz="quarter" idx="12" hasCustomPrompt="1"/>
          </p:nvPr>
        </p:nvSpPr>
        <p:spPr>
          <a:xfrm rot="16200000">
            <a:off x="7527667" y="14316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smtClean="0"/>
              <a:t>ADD PHOTO CREDIT HERE</a:t>
            </a:r>
            <a:endParaRPr lang="en-US" dirty="0"/>
          </a:p>
        </p:txBody>
      </p:sp>
    </p:spTree>
    <p:extLst>
      <p:ext uri="{BB962C8B-B14F-4D97-AF65-F5344CB8AC3E}">
        <p14:creationId xmlns:p14="http://schemas.microsoft.com/office/powerpoint/2010/main" val="1262035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d/White Title Only">
    <p:bg>
      <p:bgPr>
        <a:solidFill>
          <a:schemeClr val="bg1"/>
        </a:solidFill>
        <a:effectLst/>
      </p:bgPr>
    </p:bg>
    <p:spTree>
      <p:nvGrpSpPr>
        <p:cNvPr id="1" name=""/>
        <p:cNvGrpSpPr/>
        <p:nvPr/>
      </p:nvGrpSpPr>
      <p:grpSpPr>
        <a:xfrm>
          <a:off x="0" y="0"/>
          <a:ext cx="0" cy="0"/>
          <a:chOff x="0" y="0"/>
          <a:chExt cx="0" cy="0"/>
        </a:xfrm>
      </p:grpSpPr>
      <p:sp>
        <p:nvSpPr>
          <p:cNvPr id="10" name="Picture Placeholder 3"/>
          <p:cNvSpPr>
            <a:spLocks noGrp="1"/>
          </p:cNvSpPr>
          <p:nvPr>
            <p:ph type="pic" sz="quarter" idx="10" hasCustomPrompt="1"/>
          </p:nvPr>
        </p:nvSpPr>
        <p:spPr>
          <a:xfrm>
            <a:off x="152400" y="152400"/>
            <a:ext cx="4419600" cy="6553200"/>
          </a:xfrm>
          <a:solidFill>
            <a:srgbClr val="E7E7E5"/>
          </a:solidFill>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200">
                <a:solidFill>
                  <a:srgbClr val="6C6463"/>
                </a:solidFill>
              </a:defRPr>
            </a:lvl1pPr>
          </a:lstStyle>
          <a:p>
            <a:r>
              <a:rPr lang="en-US" dirty="0" smtClean="0"/>
              <a:t>ADD PHOTO HERE</a:t>
            </a:r>
          </a:p>
        </p:txBody>
      </p:sp>
      <p:sp>
        <p:nvSpPr>
          <p:cNvPr id="9" name="Date Placeholder 3"/>
          <p:cNvSpPr>
            <a:spLocks noGrp="1"/>
          </p:cNvSpPr>
          <p:nvPr>
            <p:ph type="dt" sz="half" idx="2"/>
          </p:nvPr>
        </p:nvSpPr>
        <p:spPr>
          <a:xfrm>
            <a:off x="152400" y="6520934"/>
            <a:ext cx="2133600" cy="184666"/>
          </a:xfrm>
          <a:prstGeom prst="rect">
            <a:avLst/>
          </a:prstGeom>
        </p:spPr>
        <p:txBody>
          <a:bodyPr vert="horz" lIns="91440" tIns="45720" rIns="91440" bIns="45720" rtlCol="0" anchor="ctr">
            <a:spAutoFit/>
          </a:bodyPr>
          <a:lstStyle>
            <a:lvl1pPr algn="l">
              <a:defRPr sz="600" b="0" i="0">
                <a:solidFill>
                  <a:schemeClr val="bg1"/>
                </a:solidFill>
                <a:latin typeface="Gill Sans MT"/>
                <a:cs typeface="Gill Sans MT"/>
              </a:defRPr>
            </a:lvl1pPr>
          </a:lstStyle>
          <a:p>
            <a:fld id="{60FEB5C5-97E6-6B45-BBE4-F2449473BB96}" type="datetime1">
              <a:rPr lang="en-US" smtClean="0"/>
              <a:pPr/>
              <a:t>5/14/20</a:t>
            </a:fld>
            <a:endParaRPr lang="en-US"/>
          </a:p>
        </p:txBody>
      </p:sp>
      <p:sp>
        <p:nvSpPr>
          <p:cNvPr id="11" name="Slide Number Placeholder 5"/>
          <p:cNvSpPr>
            <a:spLocks noGrp="1"/>
          </p:cNvSpPr>
          <p:nvPr>
            <p:ph type="sldNum" sz="quarter" idx="4"/>
          </p:nvPr>
        </p:nvSpPr>
        <p:spPr>
          <a:xfrm>
            <a:off x="6858000" y="6520934"/>
            <a:ext cx="2133600" cy="184666"/>
          </a:xfrm>
          <a:prstGeom prst="rect">
            <a:avLst/>
          </a:prstGeom>
        </p:spPr>
        <p:txBody>
          <a:bodyPr vert="horz" lIns="91440" tIns="45720" rIns="91440" bIns="45720" rtlCol="0" anchor="ctr">
            <a:spAutoFit/>
          </a:bodyPr>
          <a:lstStyle>
            <a:lvl1pPr algn="r">
              <a:defRPr sz="600" b="0" i="0">
                <a:solidFill>
                  <a:srgbClr val="6C6463"/>
                </a:solidFill>
                <a:latin typeface="Gill Sans MT"/>
                <a:cs typeface="Gill Sans MT"/>
              </a:defRPr>
            </a:lvl1pPr>
          </a:lstStyle>
          <a:p>
            <a:fld id="{42782948-4DBE-204D-AB9E-B65E067054AE}" type="slidenum">
              <a:rPr lang="en-US" smtClean="0"/>
              <a:pPr/>
              <a:t>‹Nr.›</a:t>
            </a:fld>
            <a:endParaRPr lang="en-US"/>
          </a:p>
        </p:txBody>
      </p:sp>
      <p:sp>
        <p:nvSpPr>
          <p:cNvPr id="13" name="Text Placeholder 4"/>
          <p:cNvSpPr>
            <a:spLocks noGrp="1"/>
          </p:cNvSpPr>
          <p:nvPr>
            <p:ph type="body" sz="quarter" idx="12" hasCustomPrompt="1"/>
          </p:nvPr>
        </p:nvSpPr>
        <p:spPr>
          <a:xfrm rot="16200000">
            <a:off x="3108067" y="14316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smtClean="0"/>
              <a:t>ADD PHOTO CREDIT HERE</a:t>
            </a:r>
            <a:endParaRPr lang="en-US" dirty="0"/>
          </a:p>
        </p:txBody>
      </p:sp>
      <p:sp>
        <p:nvSpPr>
          <p:cNvPr id="16" name="Title 1"/>
          <p:cNvSpPr>
            <a:spLocks noGrp="1"/>
          </p:cNvSpPr>
          <p:nvPr>
            <p:ph type="title" hasCustomPrompt="1"/>
          </p:nvPr>
        </p:nvSpPr>
        <p:spPr>
          <a:xfrm>
            <a:off x="4877104" y="2971800"/>
            <a:ext cx="3885896" cy="954107"/>
          </a:xfrm>
        </p:spPr>
        <p:txBody>
          <a:bodyPr wrap="square" anchor="ctr" anchorCtr="0">
            <a:spAutoFit/>
          </a:bodyPr>
          <a:lstStyle>
            <a:lvl1pPr>
              <a:defRPr>
                <a:solidFill>
                  <a:srgbClr val="BA0C2F"/>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2279006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 Info">
    <p:spTree>
      <p:nvGrpSpPr>
        <p:cNvPr id="1" name=""/>
        <p:cNvGrpSpPr/>
        <p:nvPr/>
      </p:nvGrpSpPr>
      <p:grpSpPr>
        <a:xfrm>
          <a:off x="0" y="0"/>
          <a:ext cx="0" cy="0"/>
          <a:chOff x="0" y="0"/>
          <a:chExt cx="0" cy="0"/>
        </a:xfrm>
      </p:grpSpPr>
      <p:pic>
        <p:nvPicPr>
          <p:cNvPr id="10" name="Picture Placeholder 9"/>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152400" y="126997"/>
            <a:ext cx="8839200" cy="6578603"/>
          </a:xfrm>
          <a:prstGeom prst="rect">
            <a:avLst/>
          </a:prstGeom>
        </p:spPr>
      </p:pic>
      <p:sp>
        <p:nvSpPr>
          <p:cNvPr id="5" name="Text Placeholder 4"/>
          <p:cNvSpPr>
            <a:spLocks noGrp="1"/>
          </p:cNvSpPr>
          <p:nvPr>
            <p:ph type="body" sz="quarter" idx="12" hasCustomPrompt="1"/>
          </p:nvPr>
        </p:nvSpPr>
        <p:spPr>
          <a:xfrm rot="16200000">
            <a:off x="7527667" y="14316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smtClean="0"/>
              <a:t>ADD PHOTO CREDIT HERE</a:t>
            </a:r>
            <a:endParaRPr lang="en-US" dirty="0"/>
          </a:p>
        </p:txBody>
      </p:sp>
      <p:sp>
        <p:nvSpPr>
          <p:cNvPr id="6" name="Date Placeholder 3"/>
          <p:cNvSpPr>
            <a:spLocks noGrp="1"/>
          </p:cNvSpPr>
          <p:nvPr>
            <p:ph type="dt" sz="half" idx="2"/>
          </p:nvPr>
        </p:nvSpPr>
        <p:spPr>
          <a:xfrm>
            <a:off x="152400" y="6520934"/>
            <a:ext cx="2133600" cy="184666"/>
          </a:xfrm>
          <a:prstGeom prst="rect">
            <a:avLst/>
          </a:prstGeom>
        </p:spPr>
        <p:txBody>
          <a:bodyPr vert="horz" lIns="91440" tIns="45720" rIns="91440" bIns="45720" rtlCol="0" anchor="ctr">
            <a:spAutoFit/>
          </a:bodyPr>
          <a:lstStyle>
            <a:lvl1pPr algn="l">
              <a:defRPr sz="600" b="0" i="0">
                <a:solidFill>
                  <a:srgbClr val="FFFFFF"/>
                </a:solidFill>
                <a:latin typeface="Gill Sans MT"/>
                <a:cs typeface="Gill Sans MT"/>
              </a:defRPr>
            </a:lvl1pPr>
          </a:lstStyle>
          <a:p>
            <a:fld id="{3F4168E2-91C5-9646-9F53-5B4E70AF759D}" type="datetime1">
              <a:rPr lang="en-US" smtClean="0"/>
              <a:pPr/>
              <a:t>5/14/20</a:t>
            </a:fld>
            <a:endParaRPr lang="en-US"/>
          </a:p>
        </p:txBody>
      </p:sp>
      <p:sp>
        <p:nvSpPr>
          <p:cNvPr id="8" name="Slide Number Placeholder 5"/>
          <p:cNvSpPr>
            <a:spLocks noGrp="1"/>
          </p:cNvSpPr>
          <p:nvPr>
            <p:ph type="sldNum" sz="quarter" idx="4"/>
          </p:nvPr>
        </p:nvSpPr>
        <p:spPr>
          <a:xfrm>
            <a:off x="6858000" y="6520934"/>
            <a:ext cx="2133600" cy="184666"/>
          </a:xfrm>
          <a:prstGeom prst="rect">
            <a:avLst/>
          </a:prstGeom>
        </p:spPr>
        <p:txBody>
          <a:bodyPr vert="horz" lIns="91440" tIns="45720" rIns="91440" bIns="45720" rtlCol="0" anchor="ctr">
            <a:spAutoFit/>
          </a:bodyPr>
          <a:lstStyle>
            <a:lvl1pPr algn="r">
              <a:defRPr sz="600" b="0" i="0">
                <a:solidFill>
                  <a:srgbClr val="FFFFFF"/>
                </a:solidFill>
                <a:latin typeface="Gill Sans MT"/>
                <a:cs typeface="Gill Sans MT"/>
              </a:defRPr>
            </a:lvl1pPr>
          </a:lstStyle>
          <a:p>
            <a:fld id="{42782948-4DBE-204D-AB9E-B65E067054AE}" type="slidenum">
              <a:rPr lang="en-US" smtClean="0"/>
              <a:pPr/>
              <a:t>‹Nr.›</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2285" y="5943600"/>
            <a:ext cx="1524000" cy="457200"/>
          </a:xfrm>
          <a:prstGeom prst="rect">
            <a:avLst/>
          </a:prstGeom>
        </p:spPr>
      </p:pic>
      <p:sp>
        <p:nvSpPr>
          <p:cNvPr id="16" name="Subtitle 2"/>
          <p:cNvSpPr>
            <a:spLocks noGrp="1"/>
          </p:cNvSpPr>
          <p:nvPr>
            <p:ph type="subTitle" idx="1" hasCustomPrompt="1"/>
          </p:nvPr>
        </p:nvSpPr>
        <p:spPr>
          <a:xfrm>
            <a:off x="685800" y="4114800"/>
            <a:ext cx="3429000" cy="1600200"/>
          </a:xfrm>
          <a:effectLst>
            <a:outerShdw blurRad="254000" dir="5400000" algn="tl" rotWithShape="0">
              <a:srgbClr val="000000">
                <a:alpha val="40000"/>
              </a:srgbClr>
            </a:outerShdw>
          </a:effectLst>
        </p:spPr>
        <p:txBody>
          <a:bodyPr>
            <a:normAutofit/>
          </a:bodyPr>
          <a:lstStyle>
            <a:lvl1pPr marL="0" indent="0" algn="l">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cxnSp>
        <p:nvCxnSpPr>
          <p:cNvPr id="17" name="Straight Connector 16"/>
          <p:cNvCxnSpPr/>
          <p:nvPr userDrawn="1"/>
        </p:nvCxnSpPr>
        <p:spPr>
          <a:xfrm>
            <a:off x="762000" y="3886200"/>
            <a:ext cx="320040" cy="0"/>
          </a:xfrm>
          <a:prstGeom prst="line">
            <a:avLst/>
          </a:prstGeom>
          <a:ln w="19050">
            <a:solidFill>
              <a:srgbClr val="FFFFFF"/>
            </a:solidFill>
          </a:ln>
          <a:effectLst>
            <a:outerShdw blurRad="254000" dir="2700000" algn="tl" rotWithShape="0">
              <a:srgbClr val="000000">
                <a:alpha val="40000"/>
              </a:srgb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218525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ver - Full Blue">
    <p:bg>
      <p:bgPr>
        <a:solidFill>
          <a:srgbClr val="002F6C"/>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1522" y="685800"/>
            <a:ext cx="1813366" cy="544010"/>
          </a:xfrm>
          <a:prstGeom prst="rect">
            <a:avLst/>
          </a:prstGeom>
        </p:spPr>
      </p:pic>
      <p:sp>
        <p:nvSpPr>
          <p:cNvPr id="8" name="Date Placeholder 3"/>
          <p:cNvSpPr>
            <a:spLocks noGrp="1"/>
          </p:cNvSpPr>
          <p:nvPr>
            <p:ph type="dt" sz="half" idx="2"/>
          </p:nvPr>
        </p:nvSpPr>
        <p:spPr>
          <a:xfrm>
            <a:off x="152400" y="6520934"/>
            <a:ext cx="2133600" cy="184666"/>
          </a:xfrm>
          <a:prstGeom prst="rect">
            <a:avLst/>
          </a:prstGeom>
        </p:spPr>
        <p:txBody>
          <a:bodyPr vert="horz" lIns="91440" tIns="45720" rIns="91440" bIns="45720" rtlCol="0" anchor="ctr">
            <a:spAutoFit/>
          </a:bodyPr>
          <a:lstStyle>
            <a:lvl1pPr algn="l">
              <a:defRPr sz="600" b="0" i="0">
                <a:solidFill>
                  <a:srgbClr val="FFFFFF"/>
                </a:solidFill>
                <a:latin typeface="Gill Sans MT"/>
                <a:cs typeface="Gill Sans MT"/>
              </a:defRPr>
            </a:lvl1pPr>
          </a:lstStyle>
          <a:p>
            <a:fld id="{EB2C8F94-9D67-854F-8417-3B884156945E}" type="datetime1">
              <a:rPr lang="en-US" smtClean="0"/>
              <a:pPr/>
              <a:t>5/14/20</a:t>
            </a:fld>
            <a:endParaRPr lang="en-US"/>
          </a:p>
        </p:txBody>
      </p:sp>
      <p:sp>
        <p:nvSpPr>
          <p:cNvPr id="9" name="Footer Placeholder 4"/>
          <p:cNvSpPr>
            <a:spLocks noGrp="1"/>
          </p:cNvSpPr>
          <p:nvPr>
            <p:ph type="ftr" sz="quarter" idx="3"/>
          </p:nvPr>
        </p:nvSpPr>
        <p:spPr>
          <a:xfrm>
            <a:off x="3124200" y="6520934"/>
            <a:ext cx="2895600" cy="184666"/>
          </a:xfrm>
          <a:prstGeom prst="rect">
            <a:avLst/>
          </a:prstGeom>
        </p:spPr>
        <p:txBody>
          <a:bodyPr vert="horz" lIns="91440" tIns="45720" rIns="91440" bIns="45720" rtlCol="0" anchor="ctr">
            <a:spAutoFit/>
          </a:bodyPr>
          <a:lstStyle>
            <a:lvl1pPr algn="ctr">
              <a:defRPr sz="600" b="0" i="0">
                <a:solidFill>
                  <a:srgbClr val="FFFFFF"/>
                </a:solidFill>
                <a:latin typeface="Gill Sans MT"/>
                <a:cs typeface="Gill Sans MT"/>
              </a:defRPr>
            </a:lvl1pPr>
          </a:lstStyle>
          <a:p>
            <a:r>
              <a:rPr lang="en-US" smtClean="0"/>
              <a:t>FOOTER GOES HERE</a:t>
            </a:r>
            <a:endParaRPr lang="en-US"/>
          </a:p>
        </p:txBody>
      </p:sp>
      <p:sp>
        <p:nvSpPr>
          <p:cNvPr id="10" name="Slide Number Placeholder 5"/>
          <p:cNvSpPr>
            <a:spLocks noGrp="1"/>
          </p:cNvSpPr>
          <p:nvPr>
            <p:ph type="sldNum" sz="quarter" idx="4"/>
          </p:nvPr>
        </p:nvSpPr>
        <p:spPr>
          <a:xfrm>
            <a:off x="6858000" y="6520934"/>
            <a:ext cx="2133600" cy="184666"/>
          </a:xfrm>
          <a:prstGeom prst="rect">
            <a:avLst/>
          </a:prstGeom>
        </p:spPr>
        <p:txBody>
          <a:bodyPr vert="horz" lIns="91440" tIns="45720" rIns="91440" bIns="45720" rtlCol="0" anchor="ctr">
            <a:spAutoFit/>
          </a:bodyPr>
          <a:lstStyle>
            <a:lvl1pPr algn="r">
              <a:defRPr sz="600" b="0" i="0">
                <a:solidFill>
                  <a:srgbClr val="FFFFFF"/>
                </a:solidFill>
                <a:latin typeface="Gill Sans MT"/>
                <a:cs typeface="Gill Sans MT"/>
              </a:defRPr>
            </a:lvl1pPr>
          </a:lstStyle>
          <a:p>
            <a:fld id="{42782948-4DBE-204D-AB9E-B65E067054AE}" type="slidenum">
              <a:rPr lang="en-US" smtClean="0"/>
              <a:pPr/>
              <a:t>‹Nr.›</a:t>
            </a:fld>
            <a:endParaRPr lang="en-US"/>
          </a:p>
        </p:txBody>
      </p:sp>
      <p:sp>
        <p:nvSpPr>
          <p:cNvPr id="14" name="Title 1"/>
          <p:cNvSpPr>
            <a:spLocks noGrp="1"/>
          </p:cNvSpPr>
          <p:nvPr>
            <p:ph type="ctrTitle" hasCustomPrompt="1"/>
          </p:nvPr>
        </p:nvSpPr>
        <p:spPr>
          <a:xfrm>
            <a:off x="685800" y="2133600"/>
            <a:ext cx="5486400" cy="1600200"/>
          </a:xfrm>
        </p:spPr>
        <p:txBody>
          <a:bodyPr anchor="b" anchorCtr="0">
            <a:normAutofit/>
          </a:bodyPr>
          <a:lstStyle>
            <a:lvl1pPr>
              <a:defRPr sz="3200">
                <a:solidFill>
                  <a:srgbClr val="FFFFFF"/>
                </a:solidFill>
              </a:defRPr>
            </a:lvl1pPr>
          </a:lstStyle>
          <a:p>
            <a:r>
              <a:rPr lang="en-US" dirty="0" smtClean="0"/>
              <a:t>CLICK TO EDIT MASTER TITLE STYLE</a:t>
            </a:r>
            <a:endParaRPr lang="en-US" dirty="0"/>
          </a:p>
        </p:txBody>
      </p:sp>
      <p:sp>
        <p:nvSpPr>
          <p:cNvPr id="15" name="Subtitle 2"/>
          <p:cNvSpPr>
            <a:spLocks noGrp="1"/>
          </p:cNvSpPr>
          <p:nvPr>
            <p:ph type="subTitle" idx="1" hasCustomPrompt="1"/>
          </p:nvPr>
        </p:nvSpPr>
        <p:spPr>
          <a:xfrm>
            <a:off x="685800" y="4114800"/>
            <a:ext cx="3429000" cy="1600200"/>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cxnSp>
        <p:nvCxnSpPr>
          <p:cNvPr id="16" name="Straight Connector 15"/>
          <p:cNvCxnSpPr/>
          <p:nvPr userDrawn="1"/>
        </p:nvCxnSpPr>
        <p:spPr>
          <a:xfrm>
            <a:off x="762000" y="3886200"/>
            <a:ext cx="32004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89452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Divider - Full Blue">
    <p:bg>
      <p:bgPr>
        <a:solidFill>
          <a:srgbClr val="002F6C"/>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3000" y="827782"/>
            <a:ext cx="5486400" cy="1077218"/>
          </a:xfrm>
        </p:spPr>
        <p:txBody>
          <a:bodyPr wrap="square" anchor="t" anchorCtr="0">
            <a:spAutoFit/>
          </a:bodyPr>
          <a:lstStyle>
            <a:lvl1pPr>
              <a:defRPr sz="3200">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rgbClr val="FFFFFF"/>
                </a:solidFill>
              </a:defRPr>
            </a:lvl1pPr>
          </a:lstStyle>
          <a:p>
            <a:fld id="{C3349C05-927F-3348-96DF-9086CF2761D6}" type="datetime1">
              <a:rPr lang="en-US" smtClean="0"/>
              <a:t>5/14/20</a:t>
            </a:fld>
            <a:endParaRPr lang="en-US"/>
          </a:p>
        </p:txBody>
      </p:sp>
      <p:sp>
        <p:nvSpPr>
          <p:cNvPr id="4" name="Footer Placeholder 3"/>
          <p:cNvSpPr>
            <a:spLocks noGrp="1"/>
          </p:cNvSpPr>
          <p:nvPr>
            <p:ph type="ftr" sz="quarter" idx="11"/>
          </p:nvPr>
        </p:nvSpPr>
        <p:spPr/>
        <p:txBody>
          <a:bodyPr/>
          <a:lstStyle>
            <a:lvl1pPr>
              <a:defRPr>
                <a:solidFill>
                  <a:srgbClr val="FFFFFF"/>
                </a:solidFill>
              </a:defRPr>
            </a:lvl1pPr>
          </a:lstStyle>
          <a:p>
            <a:r>
              <a:rPr lang="en-US" smtClean="0"/>
              <a:t>FOOTER GOES HERE</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2782948-4DBE-204D-AB9E-B65E067054AE}" type="slidenum">
              <a:rPr lang="en-US" smtClean="0"/>
              <a:pPr/>
              <a:t>‹Nr.›</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2285" y="5943600"/>
            <a:ext cx="1524000" cy="457200"/>
          </a:xfrm>
          <a:prstGeom prst="rect">
            <a:avLst/>
          </a:prstGeom>
        </p:spPr>
      </p:pic>
      <p:cxnSp>
        <p:nvCxnSpPr>
          <p:cNvPr id="7" name="Straight Connector 6"/>
          <p:cNvCxnSpPr/>
          <p:nvPr userDrawn="1"/>
        </p:nvCxnSpPr>
        <p:spPr>
          <a:xfrm>
            <a:off x="746760" y="990600"/>
            <a:ext cx="320040" cy="0"/>
          </a:xfrm>
          <a:prstGeom prst="line">
            <a:avLst/>
          </a:prstGeom>
          <a:ln w="19050">
            <a:solidFill>
              <a:srgbClr val="FFFFF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62938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ue/Gray 1 Content">
    <p:bg>
      <p:bgPr>
        <a:solidFill>
          <a:srgbClr val="E7E7E5"/>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572000"/>
          </a:xfrm>
        </p:spPr>
        <p:txBody>
          <a:bodyPr/>
          <a:lstStyle/>
          <a:p>
            <a:pPr lvl="0"/>
            <a:r>
              <a:rPr lang="en-US" smtClean="0"/>
              <a:t>Click to edit Master text styles</a:t>
            </a:r>
          </a:p>
          <a:p>
            <a:pPr lvl="1"/>
            <a:r>
              <a:rPr lang="en-US" smtClean="0"/>
              <a:t>Second level</a:t>
            </a:r>
          </a:p>
        </p:txBody>
      </p:sp>
      <p:sp>
        <p:nvSpPr>
          <p:cNvPr id="8" name="Date Placeholder 3"/>
          <p:cNvSpPr>
            <a:spLocks noGrp="1"/>
          </p:cNvSpPr>
          <p:nvPr>
            <p:ph type="dt" sz="half" idx="2"/>
          </p:nvPr>
        </p:nvSpPr>
        <p:spPr>
          <a:xfrm>
            <a:off x="152400" y="6520934"/>
            <a:ext cx="2133600" cy="184666"/>
          </a:xfrm>
          <a:prstGeom prst="rect">
            <a:avLst/>
          </a:prstGeom>
        </p:spPr>
        <p:txBody>
          <a:bodyPr vert="horz" lIns="91440" tIns="45720" rIns="91440" bIns="45720" rtlCol="0" anchor="ctr">
            <a:spAutoFit/>
          </a:bodyPr>
          <a:lstStyle>
            <a:lvl1pPr algn="l">
              <a:defRPr sz="600" b="0" i="0">
                <a:solidFill>
                  <a:srgbClr val="6C6463"/>
                </a:solidFill>
                <a:latin typeface="Gill Sans MT"/>
                <a:cs typeface="Gill Sans MT"/>
              </a:defRPr>
            </a:lvl1pPr>
          </a:lstStyle>
          <a:p>
            <a:fld id="{414FB1AD-D69E-B741-965A-0BAE826C2FA6}" type="datetime1">
              <a:rPr lang="en-US" smtClean="0"/>
              <a:pPr/>
              <a:t>5/14/20</a:t>
            </a:fld>
            <a:endParaRPr lang="en-US"/>
          </a:p>
        </p:txBody>
      </p:sp>
      <p:sp>
        <p:nvSpPr>
          <p:cNvPr id="9" name="Footer Placeholder 4"/>
          <p:cNvSpPr>
            <a:spLocks noGrp="1"/>
          </p:cNvSpPr>
          <p:nvPr>
            <p:ph type="ftr" sz="quarter" idx="3"/>
          </p:nvPr>
        </p:nvSpPr>
        <p:spPr>
          <a:xfrm>
            <a:off x="3124200" y="6520934"/>
            <a:ext cx="2895600" cy="184666"/>
          </a:xfrm>
          <a:prstGeom prst="rect">
            <a:avLst/>
          </a:prstGeom>
        </p:spPr>
        <p:txBody>
          <a:bodyPr vert="horz" lIns="91440" tIns="45720" rIns="91440" bIns="45720" rtlCol="0" anchor="ctr">
            <a:spAutoFit/>
          </a:bodyPr>
          <a:lstStyle>
            <a:lvl1pPr algn="ctr">
              <a:defRPr sz="600" b="0" i="0">
                <a:solidFill>
                  <a:srgbClr val="6C6463"/>
                </a:solidFill>
                <a:latin typeface="Gill Sans MT"/>
                <a:cs typeface="Gill Sans MT"/>
              </a:defRPr>
            </a:lvl1pPr>
          </a:lstStyle>
          <a:p>
            <a:r>
              <a:rPr lang="en-US" smtClean="0"/>
              <a:t>FOOTER GOES HERE</a:t>
            </a:r>
            <a:endParaRPr lang="en-US"/>
          </a:p>
        </p:txBody>
      </p:sp>
      <p:sp>
        <p:nvSpPr>
          <p:cNvPr id="10" name="Slide Number Placeholder 5"/>
          <p:cNvSpPr>
            <a:spLocks noGrp="1"/>
          </p:cNvSpPr>
          <p:nvPr>
            <p:ph type="sldNum" sz="quarter" idx="4"/>
          </p:nvPr>
        </p:nvSpPr>
        <p:spPr>
          <a:xfrm>
            <a:off x="6858000" y="6520934"/>
            <a:ext cx="2133600" cy="184666"/>
          </a:xfrm>
          <a:prstGeom prst="rect">
            <a:avLst/>
          </a:prstGeom>
        </p:spPr>
        <p:txBody>
          <a:bodyPr vert="horz" lIns="91440" tIns="45720" rIns="91440" bIns="45720" rtlCol="0" anchor="ctr">
            <a:spAutoFit/>
          </a:bodyPr>
          <a:lstStyle>
            <a:lvl1pPr algn="r">
              <a:defRPr sz="600" b="0" i="0">
                <a:solidFill>
                  <a:srgbClr val="6C6463"/>
                </a:solidFill>
                <a:latin typeface="Gill Sans MT"/>
                <a:cs typeface="Gill Sans MT"/>
              </a:defRPr>
            </a:lvl1pPr>
          </a:lstStyle>
          <a:p>
            <a:fld id="{42782948-4DBE-204D-AB9E-B65E067054AE}" type="slidenum">
              <a:rPr lang="en-US" smtClean="0"/>
              <a:pPr/>
              <a:t>‹Nr.›</a:t>
            </a:fld>
            <a:endParaRPr lang="en-US"/>
          </a:p>
        </p:txBody>
      </p:sp>
      <p:sp>
        <p:nvSpPr>
          <p:cNvPr id="11" name="Title 1"/>
          <p:cNvSpPr>
            <a:spLocks noGrp="1"/>
          </p:cNvSpPr>
          <p:nvPr>
            <p:ph type="title" hasCustomPrompt="1"/>
          </p:nvPr>
        </p:nvSpPr>
        <p:spPr>
          <a:xfrm>
            <a:off x="686104" y="457200"/>
            <a:ext cx="7772400" cy="914400"/>
          </a:xfrm>
        </p:spPr>
        <p:txBody>
          <a:bodyPr anchor="b" anchorCtr="0">
            <a:spAutoFit/>
          </a:bodyPr>
          <a:lstStyle>
            <a:lvl1pPr>
              <a:defRPr>
                <a:solidFill>
                  <a:srgbClr val="0067B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729899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 Full Red">
    <p:bg>
      <p:bgPr>
        <a:solidFill>
          <a:srgbClr val="BA0C2F"/>
        </a:solidFill>
        <a:effectLst/>
      </p:bgPr>
    </p:bg>
    <p:spTree>
      <p:nvGrpSpPr>
        <p:cNvPr id="1" name=""/>
        <p:cNvGrpSpPr/>
        <p:nvPr/>
      </p:nvGrpSpPr>
      <p:grpSpPr>
        <a:xfrm>
          <a:off x="0" y="0"/>
          <a:ext cx="0" cy="0"/>
          <a:chOff x="0" y="0"/>
          <a:chExt cx="0" cy="0"/>
        </a:xfrm>
      </p:grpSpPr>
      <p:sp>
        <p:nvSpPr>
          <p:cNvPr id="8" name="Date Placeholder 3"/>
          <p:cNvSpPr>
            <a:spLocks noGrp="1"/>
          </p:cNvSpPr>
          <p:nvPr>
            <p:ph type="dt" sz="half" idx="2"/>
          </p:nvPr>
        </p:nvSpPr>
        <p:spPr>
          <a:xfrm>
            <a:off x="152400" y="6520934"/>
            <a:ext cx="2133600" cy="184666"/>
          </a:xfrm>
          <a:prstGeom prst="rect">
            <a:avLst/>
          </a:prstGeom>
        </p:spPr>
        <p:txBody>
          <a:bodyPr vert="horz" lIns="91440" tIns="45720" rIns="91440" bIns="45720" rtlCol="0" anchor="ctr">
            <a:spAutoFit/>
          </a:bodyPr>
          <a:lstStyle>
            <a:lvl1pPr algn="l">
              <a:defRPr sz="600" b="0" i="0">
                <a:solidFill>
                  <a:srgbClr val="FFFFFF"/>
                </a:solidFill>
                <a:latin typeface="Gill Sans MT"/>
                <a:cs typeface="Gill Sans MT"/>
              </a:defRPr>
            </a:lvl1pPr>
          </a:lstStyle>
          <a:p>
            <a:fld id="{EB2C8F94-9D67-854F-8417-3B884156945E}" type="datetime1">
              <a:rPr lang="en-US" smtClean="0"/>
              <a:pPr/>
              <a:t>5/14/20</a:t>
            </a:fld>
            <a:endParaRPr lang="en-US"/>
          </a:p>
        </p:txBody>
      </p:sp>
      <p:sp>
        <p:nvSpPr>
          <p:cNvPr id="9" name="Footer Placeholder 4"/>
          <p:cNvSpPr>
            <a:spLocks noGrp="1"/>
          </p:cNvSpPr>
          <p:nvPr>
            <p:ph type="ftr" sz="quarter" idx="3"/>
          </p:nvPr>
        </p:nvSpPr>
        <p:spPr>
          <a:xfrm>
            <a:off x="3124200" y="6520934"/>
            <a:ext cx="2895600" cy="184666"/>
          </a:xfrm>
          <a:prstGeom prst="rect">
            <a:avLst/>
          </a:prstGeom>
        </p:spPr>
        <p:txBody>
          <a:bodyPr vert="horz" lIns="91440" tIns="45720" rIns="91440" bIns="45720" rtlCol="0" anchor="ctr">
            <a:spAutoFit/>
          </a:bodyPr>
          <a:lstStyle>
            <a:lvl1pPr algn="ctr">
              <a:defRPr sz="600" b="0" i="0">
                <a:solidFill>
                  <a:srgbClr val="FFFFFF"/>
                </a:solidFill>
                <a:latin typeface="Gill Sans MT"/>
                <a:cs typeface="Gill Sans MT"/>
              </a:defRPr>
            </a:lvl1pPr>
          </a:lstStyle>
          <a:p>
            <a:r>
              <a:rPr lang="en-US" smtClean="0"/>
              <a:t>FOOTER GOES HERE</a:t>
            </a:r>
            <a:endParaRPr lang="en-US"/>
          </a:p>
        </p:txBody>
      </p:sp>
      <p:sp>
        <p:nvSpPr>
          <p:cNvPr id="10" name="Slide Number Placeholder 5"/>
          <p:cNvSpPr>
            <a:spLocks noGrp="1"/>
          </p:cNvSpPr>
          <p:nvPr>
            <p:ph type="sldNum" sz="quarter" idx="4"/>
          </p:nvPr>
        </p:nvSpPr>
        <p:spPr>
          <a:xfrm>
            <a:off x="6858000" y="6520934"/>
            <a:ext cx="2133600" cy="184666"/>
          </a:xfrm>
          <a:prstGeom prst="rect">
            <a:avLst/>
          </a:prstGeom>
        </p:spPr>
        <p:txBody>
          <a:bodyPr vert="horz" lIns="91440" tIns="45720" rIns="91440" bIns="45720" rtlCol="0" anchor="ctr">
            <a:spAutoFit/>
          </a:bodyPr>
          <a:lstStyle>
            <a:lvl1pPr algn="r">
              <a:defRPr sz="600" b="0" i="0">
                <a:solidFill>
                  <a:srgbClr val="FFFFFF"/>
                </a:solidFill>
                <a:latin typeface="Gill Sans MT"/>
                <a:cs typeface="Gill Sans MT"/>
              </a:defRPr>
            </a:lvl1pPr>
          </a:lstStyle>
          <a:p>
            <a:fld id="{42782948-4DBE-204D-AB9E-B65E067054AE}" type="slidenum">
              <a:rPr lang="en-US" smtClean="0"/>
              <a:pPr/>
              <a:t>‹Nr.›</a:t>
            </a:fld>
            <a:endParaRPr lang="en-US"/>
          </a:p>
        </p:txBody>
      </p:sp>
      <p:sp>
        <p:nvSpPr>
          <p:cNvPr id="14" name="Title 1"/>
          <p:cNvSpPr>
            <a:spLocks noGrp="1"/>
          </p:cNvSpPr>
          <p:nvPr>
            <p:ph type="ctrTitle" hasCustomPrompt="1"/>
          </p:nvPr>
        </p:nvSpPr>
        <p:spPr>
          <a:xfrm>
            <a:off x="685800" y="2133600"/>
            <a:ext cx="5486400" cy="1600200"/>
          </a:xfrm>
        </p:spPr>
        <p:txBody>
          <a:bodyPr anchor="b" anchorCtr="0">
            <a:normAutofit/>
          </a:bodyPr>
          <a:lstStyle>
            <a:lvl1pPr>
              <a:defRPr sz="3200">
                <a:solidFill>
                  <a:srgbClr val="FFFFFF"/>
                </a:solidFill>
              </a:defRPr>
            </a:lvl1pPr>
          </a:lstStyle>
          <a:p>
            <a:r>
              <a:rPr lang="en-US" dirty="0" smtClean="0"/>
              <a:t>CLICK TO EDIT MASTER TITLE STYLE</a:t>
            </a:r>
            <a:endParaRPr lang="en-US" dirty="0"/>
          </a:p>
        </p:txBody>
      </p:sp>
      <p:sp>
        <p:nvSpPr>
          <p:cNvPr id="15" name="Subtitle 2"/>
          <p:cNvSpPr>
            <a:spLocks noGrp="1"/>
          </p:cNvSpPr>
          <p:nvPr>
            <p:ph type="subTitle" idx="1" hasCustomPrompt="1"/>
          </p:nvPr>
        </p:nvSpPr>
        <p:spPr>
          <a:xfrm>
            <a:off x="685800" y="4114800"/>
            <a:ext cx="3429000" cy="1600200"/>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cxnSp>
        <p:nvCxnSpPr>
          <p:cNvPr id="16" name="Straight Connector 15"/>
          <p:cNvCxnSpPr/>
          <p:nvPr userDrawn="1"/>
        </p:nvCxnSpPr>
        <p:spPr>
          <a:xfrm>
            <a:off x="762000" y="3886200"/>
            <a:ext cx="32004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1522" y="685800"/>
            <a:ext cx="1813366" cy="544010"/>
          </a:xfrm>
          <a:prstGeom prst="rect">
            <a:avLst/>
          </a:prstGeom>
          <a:effectLst>
            <a:outerShdw blurRad="254000" dir="2700000" algn="tl" rotWithShape="0">
              <a:srgbClr val="000000">
                <a:alpha val="20000"/>
              </a:srgbClr>
            </a:outerShdw>
          </a:effectLst>
        </p:spPr>
      </p:pic>
    </p:spTree>
    <p:extLst>
      <p:ext uri="{BB962C8B-B14F-4D97-AF65-F5344CB8AC3E}">
        <p14:creationId xmlns:p14="http://schemas.microsoft.com/office/powerpoint/2010/main" val="32527712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ue/Gray 2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6104" y="1600200"/>
            <a:ext cx="3809696"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1600200"/>
            <a:ext cx="3810304"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Date Placeholder 4"/>
          <p:cNvSpPr>
            <a:spLocks noGrp="1"/>
          </p:cNvSpPr>
          <p:nvPr>
            <p:ph type="dt" sz="half" idx="10"/>
          </p:nvPr>
        </p:nvSpPr>
        <p:spPr/>
        <p:txBody>
          <a:bodyPr/>
          <a:lstStyle>
            <a:lvl1pPr>
              <a:defRPr>
                <a:solidFill>
                  <a:srgbClr val="6C6463"/>
                </a:solidFill>
              </a:defRPr>
            </a:lvl1pPr>
          </a:lstStyle>
          <a:p>
            <a:fld id="{F1C838E6-2EFE-2E47-BF15-73F64BC0A44F}" type="datetime1">
              <a:rPr lang="en-US" smtClean="0"/>
              <a:t>5/14/20</a:t>
            </a:fld>
            <a:endParaRPr lang="en-US"/>
          </a:p>
        </p:txBody>
      </p:sp>
      <p:sp>
        <p:nvSpPr>
          <p:cNvPr id="6" name="Footer Placeholder 5"/>
          <p:cNvSpPr>
            <a:spLocks noGrp="1"/>
          </p:cNvSpPr>
          <p:nvPr>
            <p:ph type="ftr" sz="quarter" idx="11"/>
          </p:nvPr>
        </p:nvSpPr>
        <p:spPr/>
        <p:txBody>
          <a:bodyPr/>
          <a:lstStyle>
            <a:lvl1pPr>
              <a:defRPr>
                <a:solidFill>
                  <a:srgbClr val="6C6463"/>
                </a:solidFill>
              </a:defRPr>
            </a:lvl1pPr>
          </a:lstStyle>
          <a:p>
            <a:r>
              <a:rPr lang="en-US" smtClean="0"/>
              <a:t>FOOTER GOES HERE</a:t>
            </a:r>
            <a:endParaRPr lang="en-US"/>
          </a:p>
        </p:txBody>
      </p:sp>
      <p:sp>
        <p:nvSpPr>
          <p:cNvPr id="7" name="Slide Number Placeholder 6"/>
          <p:cNvSpPr>
            <a:spLocks noGrp="1"/>
          </p:cNvSpPr>
          <p:nvPr>
            <p:ph type="sldNum" sz="quarter" idx="12"/>
          </p:nvPr>
        </p:nvSpPr>
        <p:spPr/>
        <p:txBody>
          <a:bodyPr/>
          <a:lstStyle>
            <a:lvl1pPr>
              <a:defRPr>
                <a:solidFill>
                  <a:srgbClr val="6C6463"/>
                </a:solidFill>
              </a:defRPr>
            </a:lvl1pPr>
          </a:lstStyle>
          <a:p>
            <a:fld id="{42782948-4DBE-204D-AB9E-B65E067054AE}" type="slidenum">
              <a:rPr lang="en-US" smtClean="0"/>
              <a:pPr/>
              <a:t>‹Nr.›</a:t>
            </a:fld>
            <a:endParaRPr lang="en-US"/>
          </a:p>
        </p:txBody>
      </p:sp>
      <p:sp>
        <p:nvSpPr>
          <p:cNvPr id="10" name="Title 1"/>
          <p:cNvSpPr>
            <a:spLocks noGrp="1"/>
          </p:cNvSpPr>
          <p:nvPr>
            <p:ph type="title" hasCustomPrompt="1"/>
          </p:nvPr>
        </p:nvSpPr>
        <p:spPr>
          <a:xfrm>
            <a:off x="686104" y="457200"/>
            <a:ext cx="7772400" cy="914400"/>
          </a:xfrm>
        </p:spPr>
        <p:txBody>
          <a:bodyPr anchor="b" anchorCtr="0">
            <a:spAutoFit/>
          </a:bodyPr>
          <a:lstStyle>
            <a:lvl1pPr>
              <a:defRPr>
                <a:solidFill>
                  <a:srgbClr val="0067B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1210202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lue/Gray 3 Content">
    <p:bg>
      <p:bgPr>
        <a:solidFill>
          <a:srgbClr val="E7E7E5"/>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6104" y="1600200"/>
            <a:ext cx="2514296"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sz="1600">
                <a:solidFill>
                  <a:srgbClr val="FFFFF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4" name="Content Placeholder 3"/>
          <p:cNvSpPr>
            <a:spLocks noGrp="1"/>
          </p:cNvSpPr>
          <p:nvPr>
            <p:ph sz="half" idx="2"/>
          </p:nvPr>
        </p:nvSpPr>
        <p:spPr>
          <a:xfrm>
            <a:off x="5943600" y="1600200"/>
            <a:ext cx="2514904"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sz="1600">
                <a:solidFill>
                  <a:srgbClr val="FFFFF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5" name="Date Placeholder 4"/>
          <p:cNvSpPr>
            <a:spLocks noGrp="1"/>
          </p:cNvSpPr>
          <p:nvPr>
            <p:ph type="dt" sz="half" idx="10"/>
          </p:nvPr>
        </p:nvSpPr>
        <p:spPr/>
        <p:txBody>
          <a:bodyPr/>
          <a:lstStyle>
            <a:lvl1pPr>
              <a:defRPr>
                <a:solidFill>
                  <a:srgbClr val="6C6463"/>
                </a:solidFill>
              </a:defRPr>
            </a:lvl1pPr>
          </a:lstStyle>
          <a:p>
            <a:fld id="{39C62A9A-2216-F44B-AFF9-136AA601C377}" type="datetime1">
              <a:rPr lang="en-US" smtClean="0"/>
              <a:t>5/14/20</a:t>
            </a:fld>
            <a:endParaRPr lang="en-US"/>
          </a:p>
        </p:txBody>
      </p:sp>
      <p:sp>
        <p:nvSpPr>
          <p:cNvPr id="6" name="Footer Placeholder 5"/>
          <p:cNvSpPr>
            <a:spLocks noGrp="1"/>
          </p:cNvSpPr>
          <p:nvPr>
            <p:ph type="ftr" sz="quarter" idx="11"/>
          </p:nvPr>
        </p:nvSpPr>
        <p:spPr/>
        <p:txBody>
          <a:bodyPr/>
          <a:lstStyle>
            <a:lvl1pPr>
              <a:defRPr>
                <a:solidFill>
                  <a:srgbClr val="6C6463"/>
                </a:solidFill>
              </a:defRPr>
            </a:lvl1pPr>
          </a:lstStyle>
          <a:p>
            <a:r>
              <a:rPr lang="en-US" smtClean="0"/>
              <a:t>FOOTER GOES HERE</a:t>
            </a:r>
            <a:endParaRPr lang="en-US"/>
          </a:p>
        </p:txBody>
      </p:sp>
      <p:sp>
        <p:nvSpPr>
          <p:cNvPr id="7" name="Slide Number Placeholder 6"/>
          <p:cNvSpPr>
            <a:spLocks noGrp="1"/>
          </p:cNvSpPr>
          <p:nvPr>
            <p:ph type="sldNum" sz="quarter" idx="12"/>
          </p:nvPr>
        </p:nvSpPr>
        <p:spPr/>
        <p:txBody>
          <a:bodyPr/>
          <a:lstStyle>
            <a:lvl1pPr>
              <a:defRPr>
                <a:solidFill>
                  <a:srgbClr val="6C6463"/>
                </a:solidFill>
              </a:defRPr>
            </a:lvl1pPr>
          </a:lstStyle>
          <a:p>
            <a:fld id="{42782948-4DBE-204D-AB9E-B65E067054AE}" type="slidenum">
              <a:rPr lang="en-US" smtClean="0"/>
              <a:pPr/>
              <a:t>‹Nr.›</a:t>
            </a:fld>
            <a:endParaRPr lang="en-US"/>
          </a:p>
        </p:txBody>
      </p:sp>
      <p:sp>
        <p:nvSpPr>
          <p:cNvPr id="9" name="Title 1"/>
          <p:cNvSpPr>
            <a:spLocks noGrp="1"/>
          </p:cNvSpPr>
          <p:nvPr>
            <p:ph type="title" hasCustomPrompt="1"/>
          </p:nvPr>
        </p:nvSpPr>
        <p:spPr>
          <a:xfrm>
            <a:off x="686104" y="457200"/>
            <a:ext cx="7772400" cy="914400"/>
          </a:xfrm>
        </p:spPr>
        <p:txBody>
          <a:bodyPr anchor="b" anchorCtr="0">
            <a:spAutoFit/>
          </a:bodyPr>
          <a:lstStyle>
            <a:lvl1pPr>
              <a:defRPr>
                <a:solidFill>
                  <a:srgbClr val="0067B9"/>
                </a:solidFill>
              </a:defRPr>
            </a:lvl1pPr>
          </a:lstStyle>
          <a:p>
            <a:r>
              <a:rPr lang="en-US" dirty="0" smtClean="0"/>
              <a:t>CLICK TO EDIT MASTER TITLE STYLE</a:t>
            </a:r>
            <a:endParaRPr lang="en-US" dirty="0"/>
          </a:p>
        </p:txBody>
      </p:sp>
      <p:sp>
        <p:nvSpPr>
          <p:cNvPr id="10" name="Content Placeholder 3"/>
          <p:cNvSpPr>
            <a:spLocks noGrp="1"/>
          </p:cNvSpPr>
          <p:nvPr>
            <p:ph sz="half" idx="13"/>
          </p:nvPr>
        </p:nvSpPr>
        <p:spPr>
          <a:xfrm>
            <a:off x="3314548" y="1600200"/>
            <a:ext cx="2514904"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sz="1600">
                <a:solidFill>
                  <a:srgbClr val="FFFFF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26226335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ue/Gray 1 Content + Bottom Photo">
    <p:bg>
      <p:bgPr>
        <a:solidFill>
          <a:srgbClr val="E7E7E5"/>
        </a:solidFill>
        <a:effectLst/>
      </p:bgPr>
    </p:bg>
    <p:spTree>
      <p:nvGrpSpPr>
        <p:cNvPr id="1" name=""/>
        <p:cNvGrpSpPr/>
        <p:nvPr/>
      </p:nvGrpSpPr>
      <p:grpSpPr>
        <a:xfrm>
          <a:off x="0" y="0"/>
          <a:ext cx="0" cy="0"/>
          <a:chOff x="0" y="0"/>
          <a:chExt cx="0" cy="0"/>
        </a:xfrm>
      </p:grpSpPr>
      <p:sp>
        <p:nvSpPr>
          <p:cNvPr id="15" name="Picture Placeholder 3"/>
          <p:cNvSpPr>
            <a:spLocks noGrp="1"/>
          </p:cNvSpPr>
          <p:nvPr>
            <p:ph type="pic" sz="quarter" idx="10" hasCustomPrompt="1"/>
          </p:nvPr>
        </p:nvSpPr>
        <p:spPr>
          <a:xfrm>
            <a:off x="152400" y="3429000"/>
            <a:ext cx="8839200" cy="3276600"/>
          </a:xfrm>
          <a:solidFill>
            <a:schemeClr val="bg1"/>
          </a:solidFill>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200">
                <a:solidFill>
                  <a:srgbClr val="6C6463"/>
                </a:solidFill>
              </a:defRPr>
            </a:lvl1pPr>
          </a:lstStyle>
          <a:p>
            <a:r>
              <a:rPr lang="en-US" dirty="0" smtClean="0"/>
              <a:t>ADD PHOTO HERE</a:t>
            </a:r>
          </a:p>
        </p:txBody>
      </p:sp>
      <p:sp>
        <p:nvSpPr>
          <p:cNvPr id="16" name="Text Placeholder 4"/>
          <p:cNvSpPr>
            <a:spLocks noGrp="1"/>
          </p:cNvSpPr>
          <p:nvPr>
            <p:ph type="body" sz="quarter" idx="12" hasCustomPrompt="1"/>
          </p:nvPr>
        </p:nvSpPr>
        <p:spPr>
          <a:xfrm rot="16200000">
            <a:off x="7527667" y="47082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smtClean="0"/>
              <a:t>ADD PHOTO CREDIT HERE</a:t>
            </a:r>
            <a:endParaRPr lang="en-US" dirty="0"/>
          </a:p>
        </p:txBody>
      </p:sp>
      <p:sp>
        <p:nvSpPr>
          <p:cNvPr id="3" name="Content Placeholder 2"/>
          <p:cNvSpPr>
            <a:spLocks noGrp="1"/>
          </p:cNvSpPr>
          <p:nvPr>
            <p:ph idx="1"/>
          </p:nvPr>
        </p:nvSpPr>
        <p:spPr>
          <a:xfrm>
            <a:off x="685800" y="1600200"/>
            <a:ext cx="7772400" cy="1600200"/>
          </a:xfrm>
        </p:spPr>
        <p:txBody>
          <a:bodyPr/>
          <a:lstStyle>
            <a:lvl1pPr>
              <a:defRPr>
                <a:solidFill>
                  <a:srgbClr val="6C6463"/>
                </a:solidFill>
              </a:defRPr>
            </a:lvl1pPr>
            <a:lvl2pPr>
              <a:defRPr>
                <a:solidFill>
                  <a:srgbClr val="6C6463"/>
                </a:solidFill>
              </a:defRPr>
            </a:lvl2pPr>
            <a:lvl3pPr>
              <a:defRPr>
                <a:solidFill>
                  <a:srgbClr val="6C6463"/>
                </a:solidFill>
              </a:defRPr>
            </a:lvl3pPr>
            <a:lvl4pPr>
              <a:defRPr>
                <a:solidFill>
                  <a:srgbClr val="6C6463"/>
                </a:solidFill>
              </a:defRPr>
            </a:lvl4pPr>
            <a:lvl5pPr>
              <a:defRPr>
                <a:solidFill>
                  <a:srgbClr val="FFFFFF"/>
                </a:solidFill>
              </a:defRPr>
            </a:lvl5pPr>
          </a:lstStyle>
          <a:p>
            <a:pPr lvl="0"/>
            <a:r>
              <a:rPr lang="en-US" smtClean="0"/>
              <a:t>Click to edit Master text styles</a:t>
            </a:r>
          </a:p>
          <a:p>
            <a:pPr lvl="1"/>
            <a:r>
              <a:rPr lang="en-US" smtClean="0"/>
              <a:t>Second level</a:t>
            </a:r>
          </a:p>
        </p:txBody>
      </p:sp>
      <p:sp>
        <p:nvSpPr>
          <p:cNvPr id="9" name="Date Placeholder 3"/>
          <p:cNvSpPr>
            <a:spLocks noGrp="1"/>
          </p:cNvSpPr>
          <p:nvPr>
            <p:ph type="dt" sz="half" idx="2"/>
          </p:nvPr>
        </p:nvSpPr>
        <p:spPr>
          <a:xfrm>
            <a:off x="152400" y="6520934"/>
            <a:ext cx="2133600" cy="184666"/>
          </a:xfrm>
          <a:prstGeom prst="rect">
            <a:avLst/>
          </a:prstGeom>
        </p:spPr>
        <p:txBody>
          <a:bodyPr vert="horz" lIns="91440" tIns="45720" rIns="91440" bIns="45720" rtlCol="0" anchor="ctr">
            <a:spAutoFit/>
          </a:bodyPr>
          <a:lstStyle>
            <a:lvl1pPr algn="l">
              <a:defRPr sz="600" b="0" i="0">
                <a:solidFill>
                  <a:srgbClr val="FFFFFF"/>
                </a:solidFill>
                <a:latin typeface="Gill Sans MT"/>
                <a:cs typeface="Gill Sans MT"/>
              </a:defRPr>
            </a:lvl1pPr>
          </a:lstStyle>
          <a:p>
            <a:fld id="{BCCE5460-4FB7-5647-9AB1-CEF5116A5DCA}" type="datetime1">
              <a:rPr lang="en-US" smtClean="0"/>
              <a:pPr/>
              <a:t>5/14/20</a:t>
            </a:fld>
            <a:endParaRPr lang="en-US"/>
          </a:p>
        </p:txBody>
      </p:sp>
      <p:sp>
        <p:nvSpPr>
          <p:cNvPr id="10" name="Footer Placeholder 4"/>
          <p:cNvSpPr>
            <a:spLocks noGrp="1"/>
          </p:cNvSpPr>
          <p:nvPr>
            <p:ph type="ftr" sz="quarter" idx="3"/>
          </p:nvPr>
        </p:nvSpPr>
        <p:spPr>
          <a:xfrm>
            <a:off x="3124200" y="6520934"/>
            <a:ext cx="2895600" cy="184666"/>
          </a:xfrm>
          <a:prstGeom prst="rect">
            <a:avLst/>
          </a:prstGeom>
        </p:spPr>
        <p:txBody>
          <a:bodyPr vert="horz" lIns="91440" tIns="45720" rIns="91440" bIns="45720" rtlCol="0" anchor="ctr">
            <a:spAutoFit/>
          </a:bodyPr>
          <a:lstStyle>
            <a:lvl1pPr algn="ctr">
              <a:defRPr sz="600" b="0" i="0">
                <a:solidFill>
                  <a:srgbClr val="FFFFFF"/>
                </a:solidFill>
                <a:latin typeface="Gill Sans MT"/>
                <a:cs typeface="Gill Sans MT"/>
              </a:defRPr>
            </a:lvl1pPr>
          </a:lstStyle>
          <a:p>
            <a:r>
              <a:rPr lang="en-US" smtClean="0"/>
              <a:t>FOOTER GOES HERE</a:t>
            </a:r>
            <a:endParaRPr lang="en-US"/>
          </a:p>
        </p:txBody>
      </p:sp>
      <p:sp>
        <p:nvSpPr>
          <p:cNvPr id="11" name="Slide Number Placeholder 5"/>
          <p:cNvSpPr>
            <a:spLocks noGrp="1"/>
          </p:cNvSpPr>
          <p:nvPr>
            <p:ph type="sldNum" sz="quarter" idx="4"/>
          </p:nvPr>
        </p:nvSpPr>
        <p:spPr>
          <a:xfrm>
            <a:off x="6858000" y="6520934"/>
            <a:ext cx="2133600" cy="184666"/>
          </a:xfrm>
          <a:prstGeom prst="rect">
            <a:avLst/>
          </a:prstGeom>
        </p:spPr>
        <p:txBody>
          <a:bodyPr vert="horz" lIns="91440" tIns="45720" rIns="91440" bIns="45720" rtlCol="0" anchor="ctr">
            <a:spAutoFit/>
          </a:bodyPr>
          <a:lstStyle>
            <a:lvl1pPr algn="r">
              <a:defRPr sz="600" b="0" i="0">
                <a:solidFill>
                  <a:srgbClr val="FFFFFF"/>
                </a:solidFill>
                <a:latin typeface="Gill Sans MT"/>
                <a:cs typeface="Gill Sans MT"/>
              </a:defRPr>
            </a:lvl1pPr>
          </a:lstStyle>
          <a:p>
            <a:fld id="{42782948-4DBE-204D-AB9E-B65E067054AE}" type="slidenum">
              <a:rPr lang="en-US" smtClean="0"/>
              <a:pPr/>
              <a:t>‹Nr.›</a:t>
            </a:fld>
            <a:endParaRPr lang="en-US"/>
          </a:p>
        </p:txBody>
      </p:sp>
      <p:sp>
        <p:nvSpPr>
          <p:cNvPr id="13" name="Title 1"/>
          <p:cNvSpPr>
            <a:spLocks noGrp="1"/>
          </p:cNvSpPr>
          <p:nvPr>
            <p:ph type="title" hasCustomPrompt="1"/>
          </p:nvPr>
        </p:nvSpPr>
        <p:spPr>
          <a:xfrm>
            <a:off x="686104" y="457200"/>
            <a:ext cx="7772400" cy="914400"/>
          </a:xfrm>
        </p:spPr>
        <p:txBody>
          <a:bodyPr anchor="b" anchorCtr="0">
            <a:spAutoFit/>
          </a:bodyPr>
          <a:lstStyle>
            <a:lvl1pPr>
              <a:defRPr>
                <a:solidFill>
                  <a:srgbClr val="0067B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8483867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ue/Gray 1 Content + Right Photo">
    <p:bg>
      <p:bgPr>
        <a:solidFill>
          <a:srgbClr val="E7E7E5"/>
        </a:solidFill>
        <a:effectLst/>
      </p:bgPr>
    </p:bg>
    <p:spTree>
      <p:nvGrpSpPr>
        <p:cNvPr id="1" name=""/>
        <p:cNvGrpSpPr/>
        <p:nvPr/>
      </p:nvGrpSpPr>
      <p:grpSpPr>
        <a:xfrm>
          <a:off x="0" y="0"/>
          <a:ext cx="0" cy="0"/>
          <a:chOff x="0" y="0"/>
          <a:chExt cx="0" cy="0"/>
        </a:xfrm>
      </p:grpSpPr>
      <p:sp>
        <p:nvSpPr>
          <p:cNvPr id="10" name="Picture Placeholder 3"/>
          <p:cNvSpPr>
            <a:spLocks noGrp="1"/>
          </p:cNvSpPr>
          <p:nvPr>
            <p:ph type="pic" sz="quarter" idx="10" hasCustomPrompt="1"/>
          </p:nvPr>
        </p:nvSpPr>
        <p:spPr>
          <a:xfrm>
            <a:off x="4572000" y="152400"/>
            <a:ext cx="4419600" cy="6553200"/>
          </a:xfrm>
          <a:solidFill>
            <a:srgbClr val="FFFFFF"/>
          </a:solidFill>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200">
                <a:solidFill>
                  <a:srgbClr val="6C6463"/>
                </a:solidFill>
              </a:defRPr>
            </a:lvl1pPr>
          </a:lstStyle>
          <a:p>
            <a:r>
              <a:rPr lang="en-US" dirty="0" smtClean="0"/>
              <a:t>ADD PHOTO HERE</a:t>
            </a:r>
          </a:p>
        </p:txBody>
      </p:sp>
      <p:sp>
        <p:nvSpPr>
          <p:cNvPr id="9" name="Date Placeholder 3"/>
          <p:cNvSpPr>
            <a:spLocks noGrp="1"/>
          </p:cNvSpPr>
          <p:nvPr>
            <p:ph type="dt" sz="half" idx="2"/>
          </p:nvPr>
        </p:nvSpPr>
        <p:spPr>
          <a:xfrm>
            <a:off x="152400" y="6520934"/>
            <a:ext cx="2133600" cy="184666"/>
          </a:xfrm>
          <a:prstGeom prst="rect">
            <a:avLst/>
          </a:prstGeom>
        </p:spPr>
        <p:txBody>
          <a:bodyPr vert="horz" lIns="91440" tIns="45720" rIns="91440" bIns="45720" rtlCol="0" anchor="ctr">
            <a:spAutoFit/>
          </a:bodyPr>
          <a:lstStyle>
            <a:lvl1pPr algn="l">
              <a:defRPr sz="600" b="0" i="0">
                <a:solidFill>
                  <a:srgbClr val="6C6463"/>
                </a:solidFill>
                <a:latin typeface="Gill Sans MT"/>
                <a:cs typeface="Gill Sans MT"/>
              </a:defRPr>
            </a:lvl1pPr>
          </a:lstStyle>
          <a:p>
            <a:fld id="{7D8A49A0-1A63-6943-82D6-C193E6102C72}" type="datetime1">
              <a:rPr lang="en-US" smtClean="0"/>
              <a:pPr/>
              <a:t>5/14/20</a:t>
            </a:fld>
            <a:endParaRPr lang="en-US"/>
          </a:p>
        </p:txBody>
      </p:sp>
      <p:sp>
        <p:nvSpPr>
          <p:cNvPr id="11" name="Slide Number Placeholder 5"/>
          <p:cNvSpPr>
            <a:spLocks noGrp="1"/>
          </p:cNvSpPr>
          <p:nvPr>
            <p:ph type="sldNum" sz="quarter" idx="4"/>
          </p:nvPr>
        </p:nvSpPr>
        <p:spPr>
          <a:xfrm>
            <a:off x="6858000" y="6520934"/>
            <a:ext cx="2133600" cy="184666"/>
          </a:xfrm>
          <a:prstGeom prst="rect">
            <a:avLst/>
          </a:prstGeom>
        </p:spPr>
        <p:txBody>
          <a:bodyPr vert="horz" lIns="91440" tIns="45720" rIns="91440" bIns="45720" rtlCol="0" anchor="ctr">
            <a:spAutoFit/>
          </a:bodyPr>
          <a:lstStyle>
            <a:lvl1pPr algn="r">
              <a:defRPr sz="600" b="0" i="0">
                <a:solidFill>
                  <a:srgbClr val="FFFFFF"/>
                </a:solidFill>
                <a:latin typeface="Gill Sans MT"/>
                <a:cs typeface="Gill Sans MT"/>
              </a:defRPr>
            </a:lvl1pPr>
          </a:lstStyle>
          <a:p>
            <a:fld id="{42782948-4DBE-204D-AB9E-B65E067054AE}" type="slidenum">
              <a:rPr lang="en-US" smtClean="0"/>
              <a:pPr/>
              <a:t>‹Nr.›</a:t>
            </a:fld>
            <a:endParaRPr lang="en-US"/>
          </a:p>
        </p:txBody>
      </p:sp>
      <p:sp>
        <p:nvSpPr>
          <p:cNvPr id="14" name="Content Placeholder 2"/>
          <p:cNvSpPr>
            <a:spLocks noGrp="1"/>
          </p:cNvSpPr>
          <p:nvPr>
            <p:ph idx="1"/>
          </p:nvPr>
        </p:nvSpPr>
        <p:spPr>
          <a:xfrm>
            <a:off x="685800" y="2057400"/>
            <a:ext cx="3657600" cy="41148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itle 1"/>
          <p:cNvSpPr>
            <a:spLocks noGrp="1"/>
          </p:cNvSpPr>
          <p:nvPr>
            <p:ph type="title" hasCustomPrompt="1"/>
          </p:nvPr>
        </p:nvSpPr>
        <p:spPr>
          <a:xfrm>
            <a:off x="685800" y="408204"/>
            <a:ext cx="3657296" cy="1389888"/>
          </a:xfrm>
        </p:spPr>
        <p:txBody>
          <a:bodyPr wrap="square" anchor="b" anchorCtr="0">
            <a:spAutoFit/>
          </a:bodyPr>
          <a:lstStyle>
            <a:lvl1pPr>
              <a:defRPr>
                <a:solidFill>
                  <a:srgbClr val="0067B9"/>
                </a:solidFill>
              </a:defRPr>
            </a:lvl1pPr>
          </a:lstStyle>
          <a:p>
            <a:r>
              <a:rPr lang="en-US" dirty="0" smtClean="0"/>
              <a:t>CLICK TO EDIT MASTER TITLE STYLE</a:t>
            </a:r>
            <a:endParaRPr lang="en-US" dirty="0"/>
          </a:p>
        </p:txBody>
      </p:sp>
      <p:sp>
        <p:nvSpPr>
          <p:cNvPr id="13" name="Text Placeholder 4"/>
          <p:cNvSpPr>
            <a:spLocks noGrp="1"/>
          </p:cNvSpPr>
          <p:nvPr>
            <p:ph type="body" sz="quarter" idx="12" hasCustomPrompt="1"/>
          </p:nvPr>
        </p:nvSpPr>
        <p:spPr>
          <a:xfrm rot="16200000">
            <a:off x="7527667" y="14316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smtClean="0"/>
              <a:t>ADD PHOTO CREDIT HERE</a:t>
            </a:r>
            <a:endParaRPr lang="en-US" dirty="0"/>
          </a:p>
        </p:txBody>
      </p:sp>
    </p:spTree>
    <p:extLst>
      <p:ext uri="{BB962C8B-B14F-4D97-AF65-F5344CB8AC3E}">
        <p14:creationId xmlns:p14="http://schemas.microsoft.com/office/powerpoint/2010/main" val="6824639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ue/Gray Title Only">
    <p:bg>
      <p:bgPr>
        <a:solidFill>
          <a:srgbClr val="E7E7E5"/>
        </a:solidFill>
        <a:effectLst/>
      </p:bgPr>
    </p:bg>
    <p:spTree>
      <p:nvGrpSpPr>
        <p:cNvPr id="1" name=""/>
        <p:cNvGrpSpPr/>
        <p:nvPr/>
      </p:nvGrpSpPr>
      <p:grpSpPr>
        <a:xfrm>
          <a:off x="0" y="0"/>
          <a:ext cx="0" cy="0"/>
          <a:chOff x="0" y="0"/>
          <a:chExt cx="0" cy="0"/>
        </a:xfrm>
      </p:grpSpPr>
      <p:sp>
        <p:nvSpPr>
          <p:cNvPr id="10" name="Picture Placeholder 3"/>
          <p:cNvSpPr>
            <a:spLocks noGrp="1"/>
          </p:cNvSpPr>
          <p:nvPr>
            <p:ph type="pic" sz="quarter" idx="10" hasCustomPrompt="1"/>
          </p:nvPr>
        </p:nvSpPr>
        <p:spPr>
          <a:xfrm>
            <a:off x="152400" y="152400"/>
            <a:ext cx="4419600" cy="6553200"/>
          </a:xfrm>
          <a:solidFill>
            <a:srgbClr val="FFFFFF"/>
          </a:solidFill>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200">
                <a:solidFill>
                  <a:srgbClr val="6C6463"/>
                </a:solidFill>
              </a:defRPr>
            </a:lvl1pPr>
          </a:lstStyle>
          <a:p>
            <a:r>
              <a:rPr lang="en-US" dirty="0" smtClean="0"/>
              <a:t>ADD PHOTO HERE</a:t>
            </a:r>
          </a:p>
        </p:txBody>
      </p:sp>
      <p:sp>
        <p:nvSpPr>
          <p:cNvPr id="9" name="Date Placeholder 3"/>
          <p:cNvSpPr>
            <a:spLocks noGrp="1"/>
          </p:cNvSpPr>
          <p:nvPr>
            <p:ph type="dt" sz="half" idx="2"/>
          </p:nvPr>
        </p:nvSpPr>
        <p:spPr>
          <a:xfrm>
            <a:off x="152400" y="6520934"/>
            <a:ext cx="2133600" cy="184666"/>
          </a:xfrm>
          <a:prstGeom prst="rect">
            <a:avLst/>
          </a:prstGeom>
        </p:spPr>
        <p:txBody>
          <a:bodyPr vert="horz" lIns="91440" tIns="45720" rIns="91440" bIns="45720" rtlCol="0" anchor="ctr">
            <a:spAutoFit/>
          </a:bodyPr>
          <a:lstStyle>
            <a:lvl1pPr algn="l">
              <a:defRPr sz="600" b="0" i="0">
                <a:solidFill>
                  <a:schemeClr val="bg1"/>
                </a:solidFill>
                <a:latin typeface="Gill Sans MT"/>
                <a:cs typeface="Gill Sans MT"/>
              </a:defRPr>
            </a:lvl1pPr>
          </a:lstStyle>
          <a:p>
            <a:fld id="{60FEB5C5-97E6-6B45-BBE4-F2449473BB96}" type="datetime1">
              <a:rPr lang="en-US" smtClean="0"/>
              <a:pPr/>
              <a:t>5/14/20</a:t>
            </a:fld>
            <a:endParaRPr lang="en-US"/>
          </a:p>
        </p:txBody>
      </p:sp>
      <p:sp>
        <p:nvSpPr>
          <p:cNvPr id="11" name="Slide Number Placeholder 5"/>
          <p:cNvSpPr>
            <a:spLocks noGrp="1"/>
          </p:cNvSpPr>
          <p:nvPr>
            <p:ph type="sldNum" sz="quarter" idx="4"/>
          </p:nvPr>
        </p:nvSpPr>
        <p:spPr>
          <a:xfrm>
            <a:off x="6858000" y="6520934"/>
            <a:ext cx="2133600" cy="184666"/>
          </a:xfrm>
          <a:prstGeom prst="rect">
            <a:avLst/>
          </a:prstGeom>
        </p:spPr>
        <p:txBody>
          <a:bodyPr vert="horz" lIns="91440" tIns="45720" rIns="91440" bIns="45720" rtlCol="0" anchor="ctr">
            <a:spAutoFit/>
          </a:bodyPr>
          <a:lstStyle>
            <a:lvl1pPr algn="r">
              <a:defRPr sz="600" b="0" i="0">
                <a:solidFill>
                  <a:srgbClr val="6C6463"/>
                </a:solidFill>
                <a:latin typeface="Gill Sans MT"/>
                <a:cs typeface="Gill Sans MT"/>
              </a:defRPr>
            </a:lvl1pPr>
          </a:lstStyle>
          <a:p>
            <a:fld id="{42782948-4DBE-204D-AB9E-B65E067054AE}" type="slidenum">
              <a:rPr lang="en-US" smtClean="0"/>
              <a:pPr/>
              <a:t>‹Nr.›</a:t>
            </a:fld>
            <a:endParaRPr lang="en-US"/>
          </a:p>
        </p:txBody>
      </p:sp>
      <p:sp>
        <p:nvSpPr>
          <p:cNvPr id="13" name="Text Placeholder 4"/>
          <p:cNvSpPr>
            <a:spLocks noGrp="1"/>
          </p:cNvSpPr>
          <p:nvPr>
            <p:ph type="body" sz="quarter" idx="12" hasCustomPrompt="1"/>
          </p:nvPr>
        </p:nvSpPr>
        <p:spPr>
          <a:xfrm rot="16200000">
            <a:off x="3108067" y="14316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smtClean="0"/>
              <a:t>ADD PHOTO CREDIT HERE</a:t>
            </a:r>
            <a:endParaRPr lang="en-US" dirty="0"/>
          </a:p>
        </p:txBody>
      </p:sp>
      <p:sp>
        <p:nvSpPr>
          <p:cNvPr id="16" name="Title 1"/>
          <p:cNvSpPr>
            <a:spLocks noGrp="1"/>
          </p:cNvSpPr>
          <p:nvPr>
            <p:ph type="title" hasCustomPrompt="1"/>
          </p:nvPr>
        </p:nvSpPr>
        <p:spPr>
          <a:xfrm>
            <a:off x="4877104" y="2971800"/>
            <a:ext cx="3885896" cy="954107"/>
          </a:xfrm>
        </p:spPr>
        <p:txBody>
          <a:bodyPr wrap="square" anchor="b" anchorCtr="0">
            <a:spAutoFit/>
          </a:bodyPr>
          <a:lstStyle>
            <a:lvl1pPr>
              <a:defRPr>
                <a:solidFill>
                  <a:srgbClr val="0067B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3879362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ue/White 1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572000"/>
          </a:xfrm>
        </p:spPr>
        <p:txBody>
          <a:bodyPr/>
          <a:lstStyle/>
          <a:p>
            <a:pPr lvl="0"/>
            <a:r>
              <a:rPr lang="en-US" smtClean="0"/>
              <a:t>Click to edit Master text styles</a:t>
            </a:r>
          </a:p>
          <a:p>
            <a:pPr lvl="1"/>
            <a:r>
              <a:rPr lang="en-US" smtClean="0"/>
              <a:t>Second level</a:t>
            </a:r>
          </a:p>
        </p:txBody>
      </p:sp>
      <p:sp>
        <p:nvSpPr>
          <p:cNvPr id="8" name="Date Placeholder 3"/>
          <p:cNvSpPr>
            <a:spLocks noGrp="1"/>
          </p:cNvSpPr>
          <p:nvPr>
            <p:ph type="dt" sz="half" idx="2"/>
          </p:nvPr>
        </p:nvSpPr>
        <p:spPr>
          <a:xfrm>
            <a:off x="152400" y="6520934"/>
            <a:ext cx="2133600" cy="184666"/>
          </a:xfrm>
          <a:prstGeom prst="rect">
            <a:avLst/>
          </a:prstGeom>
        </p:spPr>
        <p:txBody>
          <a:bodyPr vert="horz" lIns="91440" tIns="45720" rIns="91440" bIns="45720" rtlCol="0" anchor="ctr">
            <a:spAutoFit/>
          </a:bodyPr>
          <a:lstStyle>
            <a:lvl1pPr algn="l">
              <a:defRPr sz="600" b="0" i="0">
                <a:solidFill>
                  <a:srgbClr val="6C6463"/>
                </a:solidFill>
                <a:latin typeface="Gill Sans MT"/>
                <a:cs typeface="Gill Sans MT"/>
              </a:defRPr>
            </a:lvl1pPr>
          </a:lstStyle>
          <a:p>
            <a:fld id="{414FB1AD-D69E-B741-965A-0BAE826C2FA6}" type="datetime1">
              <a:rPr lang="en-US" smtClean="0"/>
              <a:pPr/>
              <a:t>5/14/20</a:t>
            </a:fld>
            <a:endParaRPr lang="en-US"/>
          </a:p>
        </p:txBody>
      </p:sp>
      <p:sp>
        <p:nvSpPr>
          <p:cNvPr id="9" name="Footer Placeholder 4"/>
          <p:cNvSpPr>
            <a:spLocks noGrp="1"/>
          </p:cNvSpPr>
          <p:nvPr>
            <p:ph type="ftr" sz="quarter" idx="3"/>
          </p:nvPr>
        </p:nvSpPr>
        <p:spPr>
          <a:xfrm>
            <a:off x="3124200" y="6520934"/>
            <a:ext cx="2895600" cy="184666"/>
          </a:xfrm>
          <a:prstGeom prst="rect">
            <a:avLst/>
          </a:prstGeom>
        </p:spPr>
        <p:txBody>
          <a:bodyPr vert="horz" lIns="91440" tIns="45720" rIns="91440" bIns="45720" rtlCol="0" anchor="ctr">
            <a:spAutoFit/>
          </a:bodyPr>
          <a:lstStyle>
            <a:lvl1pPr algn="ctr">
              <a:defRPr sz="600" b="0" i="0">
                <a:solidFill>
                  <a:srgbClr val="6C6463"/>
                </a:solidFill>
                <a:latin typeface="Gill Sans MT"/>
                <a:cs typeface="Gill Sans MT"/>
              </a:defRPr>
            </a:lvl1pPr>
          </a:lstStyle>
          <a:p>
            <a:r>
              <a:rPr lang="en-US" smtClean="0"/>
              <a:t>FOOTER GOES HERE</a:t>
            </a:r>
            <a:endParaRPr lang="en-US"/>
          </a:p>
        </p:txBody>
      </p:sp>
      <p:sp>
        <p:nvSpPr>
          <p:cNvPr id="10" name="Slide Number Placeholder 5"/>
          <p:cNvSpPr>
            <a:spLocks noGrp="1"/>
          </p:cNvSpPr>
          <p:nvPr>
            <p:ph type="sldNum" sz="quarter" idx="4"/>
          </p:nvPr>
        </p:nvSpPr>
        <p:spPr>
          <a:xfrm>
            <a:off x="6858000" y="6520934"/>
            <a:ext cx="2133600" cy="184666"/>
          </a:xfrm>
          <a:prstGeom prst="rect">
            <a:avLst/>
          </a:prstGeom>
        </p:spPr>
        <p:txBody>
          <a:bodyPr vert="horz" lIns="91440" tIns="45720" rIns="91440" bIns="45720" rtlCol="0" anchor="ctr">
            <a:spAutoFit/>
          </a:bodyPr>
          <a:lstStyle>
            <a:lvl1pPr algn="r">
              <a:defRPr sz="600" b="0" i="0">
                <a:solidFill>
                  <a:srgbClr val="6C6463"/>
                </a:solidFill>
                <a:latin typeface="Gill Sans MT"/>
                <a:cs typeface="Gill Sans MT"/>
              </a:defRPr>
            </a:lvl1pPr>
          </a:lstStyle>
          <a:p>
            <a:fld id="{42782948-4DBE-204D-AB9E-B65E067054AE}" type="slidenum">
              <a:rPr lang="en-US" smtClean="0"/>
              <a:pPr/>
              <a:t>‹Nr.›</a:t>
            </a:fld>
            <a:endParaRPr lang="en-US"/>
          </a:p>
        </p:txBody>
      </p:sp>
      <p:sp>
        <p:nvSpPr>
          <p:cNvPr id="11" name="Title 1"/>
          <p:cNvSpPr>
            <a:spLocks noGrp="1"/>
          </p:cNvSpPr>
          <p:nvPr>
            <p:ph type="title" hasCustomPrompt="1"/>
          </p:nvPr>
        </p:nvSpPr>
        <p:spPr>
          <a:xfrm>
            <a:off x="686104" y="457200"/>
            <a:ext cx="7772400" cy="914400"/>
          </a:xfrm>
        </p:spPr>
        <p:txBody>
          <a:bodyPr anchor="b" anchorCtr="0">
            <a:spAutoFit/>
          </a:bodyPr>
          <a:lstStyle>
            <a:lvl1pPr>
              <a:defRPr>
                <a:solidFill>
                  <a:srgbClr val="0067B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3042319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ue/White 2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6104" y="1600200"/>
            <a:ext cx="3809696"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1600200"/>
            <a:ext cx="3810304"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Date Placeholder 4"/>
          <p:cNvSpPr>
            <a:spLocks noGrp="1"/>
          </p:cNvSpPr>
          <p:nvPr>
            <p:ph type="dt" sz="half" idx="10"/>
          </p:nvPr>
        </p:nvSpPr>
        <p:spPr/>
        <p:txBody>
          <a:bodyPr/>
          <a:lstStyle>
            <a:lvl1pPr>
              <a:defRPr>
                <a:solidFill>
                  <a:srgbClr val="6C6463"/>
                </a:solidFill>
              </a:defRPr>
            </a:lvl1pPr>
          </a:lstStyle>
          <a:p>
            <a:fld id="{F1C838E6-2EFE-2E47-BF15-73F64BC0A44F}" type="datetime1">
              <a:rPr lang="en-US" smtClean="0"/>
              <a:t>5/14/20</a:t>
            </a:fld>
            <a:endParaRPr lang="en-US"/>
          </a:p>
        </p:txBody>
      </p:sp>
      <p:sp>
        <p:nvSpPr>
          <p:cNvPr id="6" name="Footer Placeholder 5"/>
          <p:cNvSpPr>
            <a:spLocks noGrp="1"/>
          </p:cNvSpPr>
          <p:nvPr>
            <p:ph type="ftr" sz="quarter" idx="11"/>
          </p:nvPr>
        </p:nvSpPr>
        <p:spPr/>
        <p:txBody>
          <a:bodyPr/>
          <a:lstStyle>
            <a:lvl1pPr>
              <a:defRPr>
                <a:solidFill>
                  <a:srgbClr val="6C6463"/>
                </a:solidFill>
              </a:defRPr>
            </a:lvl1pPr>
          </a:lstStyle>
          <a:p>
            <a:r>
              <a:rPr lang="en-US" smtClean="0"/>
              <a:t>FOOTER GOES HERE</a:t>
            </a:r>
            <a:endParaRPr lang="en-US"/>
          </a:p>
        </p:txBody>
      </p:sp>
      <p:sp>
        <p:nvSpPr>
          <p:cNvPr id="7" name="Slide Number Placeholder 6"/>
          <p:cNvSpPr>
            <a:spLocks noGrp="1"/>
          </p:cNvSpPr>
          <p:nvPr>
            <p:ph type="sldNum" sz="quarter" idx="12"/>
          </p:nvPr>
        </p:nvSpPr>
        <p:spPr/>
        <p:txBody>
          <a:bodyPr/>
          <a:lstStyle>
            <a:lvl1pPr>
              <a:defRPr>
                <a:solidFill>
                  <a:srgbClr val="6C6463"/>
                </a:solidFill>
              </a:defRPr>
            </a:lvl1pPr>
          </a:lstStyle>
          <a:p>
            <a:fld id="{42782948-4DBE-204D-AB9E-B65E067054AE}" type="slidenum">
              <a:rPr lang="en-US" smtClean="0"/>
              <a:pPr/>
              <a:t>‹Nr.›</a:t>
            </a:fld>
            <a:endParaRPr lang="en-US"/>
          </a:p>
        </p:txBody>
      </p:sp>
      <p:sp>
        <p:nvSpPr>
          <p:cNvPr id="10" name="Title 1"/>
          <p:cNvSpPr>
            <a:spLocks noGrp="1"/>
          </p:cNvSpPr>
          <p:nvPr>
            <p:ph type="title" hasCustomPrompt="1"/>
          </p:nvPr>
        </p:nvSpPr>
        <p:spPr>
          <a:xfrm>
            <a:off x="686104" y="457200"/>
            <a:ext cx="7772400" cy="914400"/>
          </a:xfrm>
        </p:spPr>
        <p:txBody>
          <a:bodyPr anchor="b" anchorCtr="0">
            <a:spAutoFit/>
          </a:bodyPr>
          <a:lstStyle>
            <a:lvl1pPr>
              <a:defRPr>
                <a:solidFill>
                  <a:srgbClr val="0067B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9751183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ue/White 3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6104" y="1600200"/>
            <a:ext cx="2514296"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sz="1600">
                <a:solidFill>
                  <a:srgbClr val="FFFFF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4" name="Content Placeholder 3"/>
          <p:cNvSpPr>
            <a:spLocks noGrp="1"/>
          </p:cNvSpPr>
          <p:nvPr>
            <p:ph sz="half" idx="2"/>
          </p:nvPr>
        </p:nvSpPr>
        <p:spPr>
          <a:xfrm>
            <a:off x="5943600" y="1600200"/>
            <a:ext cx="2514904"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sz="1600">
                <a:solidFill>
                  <a:srgbClr val="FFFFF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5" name="Date Placeholder 4"/>
          <p:cNvSpPr>
            <a:spLocks noGrp="1"/>
          </p:cNvSpPr>
          <p:nvPr>
            <p:ph type="dt" sz="half" idx="10"/>
          </p:nvPr>
        </p:nvSpPr>
        <p:spPr/>
        <p:txBody>
          <a:bodyPr/>
          <a:lstStyle>
            <a:lvl1pPr>
              <a:defRPr>
                <a:solidFill>
                  <a:srgbClr val="6C6463"/>
                </a:solidFill>
              </a:defRPr>
            </a:lvl1pPr>
          </a:lstStyle>
          <a:p>
            <a:fld id="{39C62A9A-2216-F44B-AFF9-136AA601C377}" type="datetime1">
              <a:rPr lang="en-US" smtClean="0"/>
              <a:t>5/14/20</a:t>
            </a:fld>
            <a:endParaRPr lang="en-US"/>
          </a:p>
        </p:txBody>
      </p:sp>
      <p:sp>
        <p:nvSpPr>
          <p:cNvPr id="6" name="Footer Placeholder 5"/>
          <p:cNvSpPr>
            <a:spLocks noGrp="1"/>
          </p:cNvSpPr>
          <p:nvPr>
            <p:ph type="ftr" sz="quarter" idx="11"/>
          </p:nvPr>
        </p:nvSpPr>
        <p:spPr/>
        <p:txBody>
          <a:bodyPr/>
          <a:lstStyle>
            <a:lvl1pPr>
              <a:defRPr>
                <a:solidFill>
                  <a:srgbClr val="6C6463"/>
                </a:solidFill>
              </a:defRPr>
            </a:lvl1pPr>
          </a:lstStyle>
          <a:p>
            <a:r>
              <a:rPr lang="en-US" smtClean="0"/>
              <a:t>FOOTER GOES HERE</a:t>
            </a:r>
            <a:endParaRPr lang="en-US"/>
          </a:p>
        </p:txBody>
      </p:sp>
      <p:sp>
        <p:nvSpPr>
          <p:cNvPr id="7" name="Slide Number Placeholder 6"/>
          <p:cNvSpPr>
            <a:spLocks noGrp="1"/>
          </p:cNvSpPr>
          <p:nvPr>
            <p:ph type="sldNum" sz="quarter" idx="12"/>
          </p:nvPr>
        </p:nvSpPr>
        <p:spPr/>
        <p:txBody>
          <a:bodyPr/>
          <a:lstStyle>
            <a:lvl1pPr>
              <a:defRPr>
                <a:solidFill>
                  <a:srgbClr val="6C6463"/>
                </a:solidFill>
              </a:defRPr>
            </a:lvl1pPr>
          </a:lstStyle>
          <a:p>
            <a:fld id="{42782948-4DBE-204D-AB9E-B65E067054AE}" type="slidenum">
              <a:rPr lang="en-US" smtClean="0"/>
              <a:pPr/>
              <a:t>‹Nr.›</a:t>
            </a:fld>
            <a:endParaRPr lang="en-US"/>
          </a:p>
        </p:txBody>
      </p:sp>
      <p:sp>
        <p:nvSpPr>
          <p:cNvPr id="9" name="Title 1"/>
          <p:cNvSpPr>
            <a:spLocks noGrp="1"/>
          </p:cNvSpPr>
          <p:nvPr>
            <p:ph type="title" hasCustomPrompt="1"/>
          </p:nvPr>
        </p:nvSpPr>
        <p:spPr>
          <a:xfrm>
            <a:off x="686104" y="457200"/>
            <a:ext cx="7772400" cy="914400"/>
          </a:xfrm>
        </p:spPr>
        <p:txBody>
          <a:bodyPr anchor="b" anchorCtr="0">
            <a:spAutoFit/>
          </a:bodyPr>
          <a:lstStyle>
            <a:lvl1pPr>
              <a:defRPr>
                <a:solidFill>
                  <a:srgbClr val="0067B9"/>
                </a:solidFill>
              </a:defRPr>
            </a:lvl1pPr>
          </a:lstStyle>
          <a:p>
            <a:r>
              <a:rPr lang="en-US" dirty="0" smtClean="0"/>
              <a:t>CLICK TO EDIT MASTER TITLE STYLE</a:t>
            </a:r>
            <a:endParaRPr lang="en-US" dirty="0"/>
          </a:p>
        </p:txBody>
      </p:sp>
      <p:sp>
        <p:nvSpPr>
          <p:cNvPr id="10" name="Content Placeholder 3"/>
          <p:cNvSpPr>
            <a:spLocks noGrp="1"/>
          </p:cNvSpPr>
          <p:nvPr>
            <p:ph sz="half" idx="13"/>
          </p:nvPr>
        </p:nvSpPr>
        <p:spPr>
          <a:xfrm>
            <a:off x="3314548" y="1600200"/>
            <a:ext cx="2514904"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sz="1600">
                <a:solidFill>
                  <a:srgbClr val="FFFFF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26476668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ue/White 1 Content + Bottom Photo">
    <p:bg>
      <p:bgPr>
        <a:solidFill>
          <a:schemeClr val="bg1"/>
        </a:solidFill>
        <a:effectLst/>
      </p:bgPr>
    </p:bg>
    <p:spTree>
      <p:nvGrpSpPr>
        <p:cNvPr id="1" name=""/>
        <p:cNvGrpSpPr/>
        <p:nvPr/>
      </p:nvGrpSpPr>
      <p:grpSpPr>
        <a:xfrm>
          <a:off x="0" y="0"/>
          <a:ext cx="0" cy="0"/>
          <a:chOff x="0" y="0"/>
          <a:chExt cx="0" cy="0"/>
        </a:xfrm>
      </p:grpSpPr>
      <p:sp>
        <p:nvSpPr>
          <p:cNvPr id="15" name="Picture Placeholder 3"/>
          <p:cNvSpPr>
            <a:spLocks noGrp="1"/>
          </p:cNvSpPr>
          <p:nvPr>
            <p:ph type="pic" sz="quarter" idx="10" hasCustomPrompt="1"/>
          </p:nvPr>
        </p:nvSpPr>
        <p:spPr>
          <a:xfrm>
            <a:off x="152400" y="3429000"/>
            <a:ext cx="8839200" cy="3276600"/>
          </a:xfrm>
          <a:solidFill>
            <a:srgbClr val="E7E7E5"/>
          </a:solidFill>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200">
                <a:solidFill>
                  <a:srgbClr val="6C6463"/>
                </a:solidFill>
              </a:defRPr>
            </a:lvl1pPr>
          </a:lstStyle>
          <a:p>
            <a:r>
              <a:rPr lang="en-US" dirty="0" smtClean="0"/>
              <a:t>ADD PHOTO HERE</a:t>
            </a:r>
          </a:p>
        </p:txBody>
      </p:sp>
      <p:sp>
        <p:nvSpPr>
          <p:cNvPr id="16" name="Text Placeholder 4"/>
          <p:cNvSpPr>
            <a:spLocks noGrp="1"/>
          </p:cNvSpPr>
          <p:nvPr>
            <p:ph type="body" sz="quarter" idx="12" hasCustomPrompt="1"/>
          </p:nvPr>
        </p:nvSpPr>
        <p:spPr>
          <a:xfrm rot="16200000">
            <a:off x="7527667" y="47082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smtClean="0"/>
              <a:t>ADD PHOTO CREDIT HERE</a:t>
            </a:r>
            <a:endParaRPr lang="en-US" dirty="0"/>
          </a:p>
        </p:txBody>
      </p:sp>
      <p:sp>
        <p:nvSpPr>
          <p:cNvPr id="3" name="Content Placeholder 2"/>
          <p:cNvSpPr>
            <a:spLocks noGrp="1"/>
          </p:cNvSpPr>
          <p:nvPr>
            <p:ph idx="1"/>
          </p:nvPr>
        </p:nvSpPr>
        <p:spPr>
          <a:xfrm>
            <a:off x="685800" y="1600200"/>
            <a:ext cx="7772400" cy="1600200"/>
          </a:xfrm>
        </p:spPr>
        <p:txBody>
          <a:bodyPr/>
          <a:lstStyle>
            <a:lvl1pPr>
              <a:defRPr>
                <a:solidFill>
                  <a:srgbClr val="6C6463"/>
                </a:solidFill>
              </a:defRPr>
            </a:lvl1pPr>
            <a:lvl2pPr>
              <a:defRPr>
                <a:solidFill>
                  <a:srgbClr val="6C6463"/>
                </a:solidFill>
              </a:defRPr>
            </a:lvl2pPr>
            <a:lvl3pPr>
              <a:defRPr>
                <a:solidFill>
                  <a:srgbClr val="6C6463"/>
                </a:solidFill>
              </a:defRPr>
            </a:lvl3pPr>
            <a:lvl4pPr>
              <a:defRPr>
                <a:solidFill>
                  <a:srgbClr val="6C6463"/>
                </a:solidFill>
              </a:defRPr>
            </a:lvl4pPr>
            <a:lvl5pPr>
              <a:defRPr>
                <a:solidFill>
                  <a:srgbClr val="FFFFFF"/>
                </a:solidFill>
              </a:defRPr>
            </a:lvl5pPr>
          </a:lstStyle>
          <a:p>
            <a:pPr lvl="0"/>
            <a:r>
              <a:rPr lang="en-US" smtClean="0"/>
              <a:t>Click to edit Master text styles</a:t>
            </a:r>
          </a:p>
          <a:p>
            <a:pPr lvl="1"/>
            <a:r>
              <a:rPr lang="en-US" smtClean="0"/>
              <a:t>Second level</a:t>
            </a:r>
          </a:p>
        </p:txBody>
      </p:sp>
      <p:sp>
        <p:nvSpPr>
          <p:cNvPr id="9" name="Date Placeholder 3"/>
          <p:cNvSpPr>
            <a:spLocks noGrp="1"/>
          </p:cNvSpPr>
          <p:nvPr>
            <p:ph type="dt" sz="half" idx="2"/>
          </p:nvPr>
        </p:nvSpPr>
        <p:spPr>
          <a:xfrm>
            <a:off x="152400" y="6520934"/>
            <a:ext cx="2133600" cy="184666"/>
          </a:xfrm>
          <a:prstGeom prst="rect">
            <a:avLst/>
          </a:prstGeom>
        </p:spPr>
        <p:txBody>
          <a:bodyPr vert="horz" lIns="91440" tIns="45720" rIns="91440" bIns="45720" rtlCol="0" anchor="ctr">
            <a:spAutoFit/>
          </a:bodyPr>
          <a:lstStyle>
            <a:lvl1pPr algn="l">
              <a:defRPr sz="600" b="0" i="0">
                <a:solidFill>
                  <a:srgbClr val="FFFFFF"/>
                </a:solidFill>
                <a:latin typeface="Gill Sans MT"/>
                <a:cs typeface="Gill Sans MT"/>
              </a:defRPr>
            </a:lvl1pPr>
          </a:lstStyle>
          <a:p>
            <a:fld id="{BCCE5460-4FB7-5647-9AB1-CEF5116A5DCA}" type="datetime1">
              <a:rPr lang="en-US" smtClean="0"/>
              <a:pPr/>
              <a:t>5/14/20</a:t>
            </a:fld>
            <a:endParaRPr lang="en-US"/>
          </a:p>
        </p:txBody>
      </p:sp>
      <p:sp>
        <p:nvSpPr>
          <p:cNvPr id="10" name="Footer Placeholder 4"/>
          <p:cNvSpPr>
            <a:spLocks noGrp="1"/>
          </p:cNvSpPr>
          <p:nvPr>
            <p:ph type="ftr" sz="quarter" idx="3"/>
          </p:nvPr>
        </p:nvSpPr>
        <p:spPr>
          <a:xfrm>
            <a:off x="3124200" y="6520934"/>
            <a:ext cx="2895600" cy="184666"/>
          </a:xfrm>
          <a:prstGeom prst="rect">
            <a:avLst/>
          </a:prstGeom>
        </p:spPr>
        <p:txBody>
          <a:bodyPr vert="horz" lIns="91440" tIns="45720" rIns="91440" bIns="45720" rtlCol="0" anchor="ctr">
            <a:spAutoFit/>
          </a:bodyPr>
          <a:lstStyle>
            <a:lvl1pPr algn="ctr">
              <a:defRPr sz="600" b="0" i="0">
                <a:solidFill>
                  <a:srgbClr val="FFFFFF"/>
                </a:solidFill>
                <a:latin typeface="Gill Sans MT"/>
                <a:cs typeface="Gill Sans MT"/>
              </a:defRPr>
            </a:lvl1pPr>
          </a:lstStyle>
          <a:p>
            <a:r>
              <a:rPr lang="en-US" smtClean="0"/>
              <a:t>FOOTER GOES HERE</a:t>
            </a:r>
            <a:endParaRPr lang="en-US"/>
          </a:p>
        </p:txBody>
      </p:sp>
      <p:sp>
        <p:nvSpPr>
          <p:cNvPr id="11" name="Slide Number Placeholder 5"/>
          <p:cNvSpPr>
            <a:spLocks noGrp="1"/>
          </p:cNvSpPr>
          <p:nvPr>
            <p:ph type="sldNum" sz="quarter" idx="4"/>
          </p:nvPr>
        </p:nvSpPr>
        <p:spPr>
          <a:xfrm>
            <a:off x="6858000" y="6520934"/>
            <a:ext cx="2133600" cy="184666"/>
          </a:xfrm>
          <a:prstGeom prst="rect">
            <a:avLst/>
          </a:prstGeom>
        </p:spPr>
        <p:txBody>
          <a:bodyPr vert="horz" lIns="91440" tIns="45720" rIns="91440" bIns="45720" rtlCol="0" anchor="ctr">
            <a:spAutoFit/>
          </a:bodyPr>
          <a:lstStyle>
            <a:lvl1pPr algn="r">
              <a:defRPr sz="600" b="0" i="0">
                <a:solidFill>
                  <a:srgbClr val="FFFFFF"/>
                </a:solidFill>
                <a:latin typeface="Gill Sans MT"/>
                <a:cs typeface="Gill Sans MT"/>
              </a:defRPr>
            </a:lvl1pPr>
          </a:lstStyle>
          <a:p>
            <a:fld id="{42782948-4DBE-204D-AB9E-B65E067054AE}" type="slidenum">
              <a:rPr lang="en-US" smtClean="0"/>
              <a:pPr/>
              <a:t>‹Nr.›</a:t>
            </a:fld>
            <a:endParaRPr lang="en-US"/>
          </a:p>
        </p:txBody>
      </p:sp>
      <p:sp>
        <p:nvSpPr>
          <p:cNvPr id="13" name="Title 1"/>
          <p:cNvSpPr>
            <a:spLocks noGrp="1"/>
          </p:cNvSpPr>
          <p:nvPr>
            <p:ph type="title" hasCustomPrompt="1"/>
          </p:nvPr>
        </p:nvSpPr>
        <p:spPr>
          <a:xfrm>
            <a:off x="686104" y="457200"/>
            <a:ext cx="7772400" cy="914400"/>
          </a:xfrm>
        </p:spPr>
        <p:txBody>
          <a:bodyPr anchor="b" anchorCtr="0">
            <a:spAutoFit/>
          </a:bodyPr>
          <a:lstStyle>
            <a:lvl1pPr>
              <a:defRPr>
                <a:solidFill>
                  <a:srgbClr val="0067B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1251040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ue/White 1 Content + Right Photo">
    <p:bg>
      <p:bgPr>
        <a:solidFill>
          <a:schemeClr val="bg1"/>
        </a:solidFill>
        <a:effectLst/>
      </p:bgPr>
    </p:bg>
    <p:spTree>
      <p:nvGrpSpPr>
        <p:cNvPr id="1" name=""/>
        <p:cNvGrpSpPr/>
        <p:nvPr/>
      </p:nvGrpSpPr>
      <p:grpSpPr>
        <a:xfrm>
          <a:off x="0" y="0"/>
          <a:ext cx="0" cy="0"/>
          <a:chOff x="0" y="0"/>
          <a:chExt cx="0" cy="0"/>
        </a:xfrm>
      </p:grpSpPr>
      <p:sp>
        <p:nvSpPr>
          <p:cNvPr id="10" name="Picture Placeholder 3"/>
          <p:cNvSpPr>
            <a:spLocks noGrp="1"/>
          </p:cNvSpPr>
          <p:nvPr>
            <p:ph type="pic" sz="quarter" idx="10" hasCustomPrompt="1"/>
          </p:nvPr>
        </p:nvSpPr>
        <p:spPr>
          <a:xfrm>
            <a:off x="4572000" y="152400"/>
            <a:ext cx="4419600" cy="6553200"/>
          </a:xfrm>
          <a:solidFill>
            <a:srgbClr val="E7E7E5"/>
          </a:solidFill>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200">
                <a:solidFill>
                  <a:srgbClr val="6C6463"/>
                </a:solidFill>
              </a:defRPr>
            </a:lvl1pPr>
          </a:lstStyle>
          <a:p>
            <a:r>
              <a:rPr lang="en-US" dirty="0" smtClean="0"/>
              <a:t>ADD PHOTO HERE</a:t>
            </a:r>
          </a:p>
        </p:txBody>
      </p:sp>
      <p:sp>
        <p:nvSpPr>
          <p:cNvPr id="9" name="Date Placeholder 3"/>
          <p:cNvSpPr>
            <a:spLocks noGrp="1"/>
          </p:cNvSpPr>
          <p:nvPr>
            <p:ph type="dt" sz="half" idx="2"/>
          </p:nvPr>
        </p:nvSpPr>
        <p:spPr>
          <a:xfrm>
            <a:off x="152400" y="6520934"/>
            <a:ext cx="2133600" cy="184666"/>
          </a:xfrm>
          <a:prstGeom prst="rect">
            <a:avLst/>
          </a:prstGeom>
        </p:spPr>
        <p:txBody>
          <a:bodyPr vert="horz" lIns="91440" tIns="45720" rIns="91440" bIns="45720" rtlCol="0" anchor="ctr">
            <a:spAutoFit/>
          </a:bodyPr>
          <a:lstStyle>
            <a:lvl1pPr algn="l">
              <a:defRPr sz="600" b="0" i="0">
                <a:solidFill>
                  <a:srgbClr val="6C6463"/>
                </a:solidFill>
                <a:latin typeface="Gill Sans MT"/>
                <a:cs typeface="Gill Sans MT"/>
              </a:defRPr>
            </a:lvl1pPr>
          </a:lstStyle>
          <a:p>
            <a:fld id="{7D8A49A0-1A63-6943-82D6-C193E6102C72}" type="datetime1">
              <a:rPr lang="en-US" smtClean="0"/>
              <a:pPr/>
              <a:t>5/14/20</a:t>
            </a:fld>
            <a:endParaRPr lang="en-US"/>
          </a:p>
        </p:txBody>
      </p:sp>
      <p:sp>
        <p:nvSpPr>
          <p:cNvPr id="11" name="Slide Number Placeholder 5"/>
          <p:cNvSpPr>
            <a:spLocks noGrp="1"/>
          </p:cNvSpPr>
          <p:nvPr>
            <p:ph type="sldNum" sz="quarter" idx="4"/>
          </p:nvPr>
        </p:nvSpPr>
        <p:spPr>
          <a:xfrm>
            <a:off x="6858000" y="6520934"/>
            <a:ext cx="2133600" cy="184666"/>
          </a:xfrm>
          <a:prstGeom prst="rect">
            <a:avLst/>
          </a:prstGeom>
        </p:spPr>
        <p:txBody>
          <a:bodyPr vert="horz" lIns="91440" tIns="45720" rIns="91440" bIns="45720" rtlCol="0" anchor="ctr">
            <a:spAutoFit/>
          </a:bodyPr>
          <a:lstStyle>
            <a:lvl1pPr algn="r">
              <a:defRPr sz="600" b="0" i="0">
                <a:solidFill>
                  <a:srgbClr val="FFFFFF"/>
                </a:solidFill>
                <a:latin typeface="Gill Sans MT"/>
                <a:cs typeface="Gill Sans MT"/>
              </a:defRPr>
            </a:lvl1pPr>
          </a:lstStyle>
          <a:p>
            <a:fld id="{42782948-4DBE-204D-AB9E-B65E067054AE}" type="slidenum">
              <a:rPr lang="en-US" smtClean="0"/>
              <a:pPr/>
              <a:t>‹Nr.›</a:t>
            </a:fld>
            <a:endParaRPr lang="en-US"/>
          </a:p>
        </p:txBody>
      </p:sp>
      <p:sp>
        <p:nvSpPr>
          <p:cNvPr id="14" name="Content Placeholder 2"/>
          <p:cNvSpPr>
            <a:spLocks noGrp="1"/>
          </p:cNvSpPr>
          <p:nvPr>
            <p:ph idx="1"/>
          </p:nvPr>
        </p:nvSpPr>
        <p:spPr>
          <a:xfrm>
            <a:off x="685800" y="2057400"/>
            <a:ext cx="3657600" cy="41148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itle 1"/>
          <p:cNvSpPr>
            <a:spLocks noGrp="1"/>
          </p:cNvSpPr>
          <p:nvPr>
            <p:ph type="title" hasCustomPrompt="1"/>
          </p:nvPr>
        </p:nvSpPr>
        <p:spPr>
          <a:xfrm>
            <a:off x="685800" y="408204"/>
            <a:ext cx="3657296" cy="1389888"/>
          </a:xfrm>
        </p:spPr>
        <p:txBody>
          <a:bodyPr wrap="square" anchor="b" anchorCtr="0">
            <a:spAutoFit/>
          </a:bodyPr>
          <a:lstStyle>
            <a:lvl1pPr>
              <a:defRPr>
                <a:solidFill>
                  <a:srgbClr val="0067B9"/>
                </a:solidFill>
              </a:defRPr>
            </a:lvl1pPr>
          </a:lstStyle>
          <a:p>
            <a:r>
              <a:rPr lang="en-US" dirty="0" smtClean="0"/>
              <a:t>CLICK TO EDIT MASTER TITLE STYLE</a:t>
            </a:r>
            <a:endParaRPr lang="en-US" dirty="0"/>
          </a:p>
        </p:txBody>
      </p:sp>
      <p:sp>
        <p:nvSpPr>
          <p:cNvPr id="13" name="Text Placeholder 4"/>
          <p:cNvSpPr>
            <a:spLocks noGrp="1"/>
          </p:cNvSpPr>
          <p:nvPr>
            <p:ph type="body" sz="quarter" idx="12" hasCustomPrompt="1"/>
          </p:nvPr>
        </p:nvSpPr>
        <p:spPr>
          <a:xfrm rot="16200000">
            <a:off x="7527667" y="14316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smtClean="0"/>
              <a:t>ADD PHOTO CREDIT HERE</a:t>
            </a:r>
            <a:endParaRPr lang="en-US" dirty="0"/>
          </a:p>
        </p:txBody>
      </p:sp>
    </p:spTree>
    <p:extLst>
      <p:ext uri="{BB962C8B-B14F-4D97-AF65-F5344CB8AC3E}">
        <p14:creationId xmlns:p14="http://schemas.microsoft.com/office/powerpoint/2010/main" val="1796746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Divider - Full Red">
    <p:bg>
      <p:bgPr>
        <a:solidFill>
          <a:srgbClr val="BA0C2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3000" y="827782"/>
            <a:ext cx="5486400" cy="1077218"/>
          </a:xfrm>
        </p:spPr>
        <p:txBody>
          <a:bodyPr wrap="square" anchor="t" anchorCtr="0">
            <a:spAutoFit/>
          </a:bodyPr>
          <a:lstStyle>
            <a:lvl1pPr>
              <a:defRPr sz="3200">
                <a:solidFill>
                  <a:srgbClr val="FFFFFF"/>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rgbClr val="FFFFFF"/>
                </a:solidFill>
              </a:defRPr>
            </a:lvl1pPr>
          </a:lstStyle>
          <a:p>
            <a:fld id="{C3349C05-927F-3348-96DF-9086CF2761D6}" type="datetime1">
              <a:rPr lang="en-US" smtClean="0"/>
              <a:t>5/14/20</a:t>
            </a:fld>
            <a:endParaRPr lang="en-US"/>
          </a:p>
        </p:txBody>
      </p:sp>
      <p:sp>
        <p:nvSpPr>
          <p:cNvPr id="4" name="Footer Placeholder 3"/>
          <p:cNvSpPr>
            <a:spLocks noGrp="1"/>
          </p:cNvSpPr>
          <p:nvPr>
            <p:ph type="ftr" sz="quarter" idx="11"/>
          </p:nvPr>
        </p:nvSpPr>
        <p:spPr/>
        <p:txBody>
          <a:bodyPr/>
          <a:lstStyle>
            <a:lvl1pPr>
              <a:defRPr>
                <a:solidFill>
                  <a:srgbClr val="FFFFFF"/>
                </a:solidFill>
              </a:defRPr>
            </a:lvl1pPr>
          </a:lstStyle>
          <a:p>
            <a:r>
              <a:rPr lang="en-US" smtClean="0"/>
              <a:t>FOOTER GOES HERE</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2782948-4DBE-204D-AB9E-B65E067054AE}" type="slidenum">
              <a:rPr lang="en-US" smtClean="0"/>
              <a:pPr/>
              <a:t>‹Nr.›</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2285" y="5943600"/>
            <a:ext cx="1524000" cy="457200"/>
          </a:xfrm>
          <a:prstGeom prst="rect">
            <a:avLst/>
          </a:prstGeom>
        </p:spPr>
      </p:pic>
      <p:cxnSp>
        <p:nvCxnSpPr>
          <p:cNvPr id="7" name="Straight Connector 6"/>
          <p:cNvCxnSpPr/>
          <p:nvPr userDrawn="1"/>
        </p:nvCxnSpPr>
        <p:spPr>
          <a:xfrm>
            <a:off x="746760" y="990600"/>
            <a:ext cx="320040" cy="0"/>
          </a:xfrm>
          <a:prstGeom prst="line">
            <a:avLst/>
          </a:prstGeom>
          <a:ln w="19050">
            <a:solidFill>
              <a:srgbClr val="FFFFF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34963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ue/White Title + Left Photo">
    <p:bg>
      <p:bgPr>
        <a:solidFill>
          <a:schemeClr val="bg1"/>
        </a:solidFill>
        <a:effectLst/>
      </p:bgPr>
    </p:bg>
    <p:spTree>
      <p:nvGrpSpPr>
        <p:cNvPr id="1" name=""/>
        <p:cNvGrpSpPr/>
        <p:nvPr/>
      </p:nvGrpSpPr>
      <p:grpSpPr>
        <a:xfrm>
          <a:off x="0" y="0"/>
          <a:ext cx="0" cy="0"/>
          <a:chOff x="0" y="0"/>
          <a:chExt cx="0" cy="0"/>
        </a:xfrm>
      </p:grpSpPr>
      <p:sp>
        <p:nvSpPr>
          <p:cNvPr id="10" name="Picture Placeholder 3"/>
          <p:cNvSpPr>
            <a:spLocks noGrp="1"/>
          </p:cNvSpPr>
          <p:nvPr>
            <p:ph type="pic" sz="quarter" idx="10" hasCustomPrompt="1"/>
          </p:nvPr>
        </p:nvSpPr>
        <p:spPr>
          <a:xfrm>
            <a:off x="152400" y="152400"/>
            <a:ext cx="4419600" cy="6553200"/>
          </a:xfrm>
          <a:solidFill>
            <a:srgbClr val="E7E7E5"/>
          </a:solidFill>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200">
                <a:solidFill>
                  <a:srgbClr val="6C6463"/>
                </a:solidFill>
              </a:defRPr>
            </a:lvl1pPr>
          </a:lstStyle>
          <a:p>
            <a:r>
              <a:rPr lang="en-US" dirty="0" smtClean="0"/>
              <a:t>ADD PHOTO HERE</a:t>
            </a:r>
          </a:p>
        </p:txBody>
      </p:sp>
      <p:sp>
        <p:nvSpPr>
          <p:cNvPr id="9" name="Date Placeholder 3"/>
          <p:cNvSpPr>
            <a:spLocks noGrp="1"/>
          </p:cNvSpPr>
          <p:nvPr>
            <p:ph type="dt" sz="half" idx="2"/>
          </p:nvPr>
        </p:nvSpPr>
        <p:spPr>
          <a:xfrm>
            <a:off x="152400" y="6520934"/>
            <a:ext cx="2133600" cy="184666"/>
          </a:xfrm>
          <a:prstGeom prst="rect">
            <a:avLst/>
          </a:prstGeom>
        </p:spPr>
        <p:txBody>
          <a:bodyPr vert="horz" lIns="91440" tIns="45720" rIns="91440" bIns="45720" rtlCol="0" anchor="ctr">
            <a:spAutoFit/>
          </a:bodyPr>
          <a:lstStyle>
            <a:lvl1pPr algn="l">
              <a:defRPr sz="600" b="0" i="0">
                <a:solidFill>
                  <a:schemeClr val="bg1"/>
                </a:solidFill>
                <a:latin typeface="Gill Sans MT"/>
                <a:cs typeface="Gill Sans MT"/>
              </a:defRPr>
            </a:lvl1pPr>
          </a:lstStyle>
          <a:p>
            <a:fld id="{60FEB5C5-97E6-6B45-BBE4-F2449473BB96}" type="datetime1">
              <a:rPr lang="en-US" smtClean="0"/>
              <a:pPr/>
              <a:t>5/14/20</a:t>
            </a:fld>
            <a:endParaRPr lang="en-US"/>
          </a:p>
        </p:txBody>
      </p:sp>
      <p:sp>
        <p:nvSpPr>
          <p:cNvPr id="11" name="Slide Number Placeholder 5"/>
          <p:cNvSpPr>
            <a:spLocks noGrp="1"/>
          </p:cNvSpPr>
          <p:nvPr>
            <p:ph type="sldNum" sz="quarter" idx="4"/>
          </p:nvPr>
        </p:nvSpPr>
        <p:spPr>
          <a:xfrm>
            <a:off x="6858000" y="6520934"/>
            <a:ext cx="2133600" cy="184666"/>
          </a:xfrm>
          <a:prstGeom prst="rect">
            <a:avLst/>
          </a:prstGeom>
        </p:spPr>
        <p:txBody>
          <a:bodyPr vert="horz" lIns="91440" tIns="45720" rIns="91440" bIns="45720" rtlCol="0" anchor="ctr">
            <a:spAutoFit/>
          </a:bodyPr>
          <a:lstStyle>
            <a:lvl1pPr algn="r">
              <a:defRPr sz="600" b="0" i="0">
                <a:solidFill>
                  <a:srgbClr val="6C6463"/>
                </a:solidFill>
                <a:latin typeface="Gill Sans MT"/>
                <a:cs typeface="Gill Sans MT"/>
              </a:defRPr>
            </a:lvl1pPr>
          </a:lstStyle>
          <a:p>
            <a:fld id="{42782948-4DBE-204D-AB9E-B65E067054AE}" type="slidenum">
              <a:rPr lang="en-US" smtClean="0"/>
              <a:pPr/>
              <a:t>‹Nr.›</a:t>
            </a:fld>
            <a:endParaRPr lang="en-US"/>
          </a:p>
        </p:txBody>
      </p:sp>
      <p:sp>
        <p:nvSpPr>
          <p:cNvPr id="13" name="Text Placeholder 4"/>
          <p:cNvSpPr>
            <a:spLocks noGrp="1"/>
          </p:cNvSpPr>
          <p:nvPr>
            <p:ph type="body" sz="quarter" idx="12" hasCustomPrompt="1"/>
          </p:nvPr>
        </p:nvSpPr>
        <p:spPr>
          <a:xfrm rot="16200000">
            <a:off x="3108067" y="14316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smtClean="0"/>
              <a:t>ADD PHOTO CREDIT HERE</a:t>
            </a:r>
            <a:endParaRPr lang="en-US" dirty="0"/>
          </a:p>
        </p:txBody>
      </p:sp>
      <p:sp>
        <p:nvSpPr>
          <p:cNvPr id="16" name="Title 1"/>
          <p:cNvSpPr>
            <a:spLocks noGrp="1"/>
          </p:cNvSpPr>
          <p:nvPr>
            <p:ph type="title" hasCustomPrompt="1"/>
          </p:nvPr>
        </p:nvSpPr>
        <p:spPr>
          <a:xfrm>
            <a:off x="4877104" y="2971800"/>
            <a:ext cx="3885896" cy="954107"/>
          </a:xfrm>
        </p:spPr>
        <p:txBody>
          <a:bodyPr wrap="square" anchor="ctr" anchorCtr="0">
            <a:spAutoFit/>
          </a:bodyPr>
          <a:lstStyle>
            <a:lvl1pPr>
              <a:defRPr>
                <a:solidFill>
                  <a:srgbClr val="0067B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447383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Gray 1 Content">
    <p:bg>
      <p:bgPr>
        <a:solidFill>
          <a:srgbClr val="E7E7E5"/>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572000"/>
          </a:xfrm>
        </p:spPr>
        <p:txBody>
          <a:bodyPr/>
          <a:lstStyle/>
          <a:p>
            <a:pPr lvl="0"/>
            <a:r>
              <a:rPr lang="en-US" smtClean="0"/>
              <a:t>Click to edit Master text styles</a:t>
            </a:r>
          </a:p>
          <a:p>
            <a:pPr lvl="1"/>
            <a:r>
              <a:rPr lang="en-US" smtClean="0"/>
              <a:t>Second level</a:t>
            </a:r>
          </a:p>
        </p:txBody>
      </p:sp>
      <p:sp>
        <p:nvSpPr>
          <p:cNvPr id="8" name="Date Placeholder 3"/>
          <p:cNvSpPr>
            <a:spLocks noGrp="1"/>
          </p:cNvSpPr>
          <p:nvPr>
            <p:ph type="dt" sz="half" idx="2"/>
          </p:nvPr>
        </p:nvSpPr>
        <p:spPr>
          <a:xfrm>
            <a:off x="152400" y="6520934"/>
            <a:ext cx="2133600" cy="184666"/>
          </a:xfrm>
          <a:prstGeom prst="rect">
            <a:avLst/>
          </a:prstGeom>
        </p:spPr>
        <p:txBody>
          <a:bodyPr vert="horz" lIns="91440" tIns="45720" rIns="91440" bIns="45720" rtlCol="0" anchor="ctr">
            <a:spAutoFit/>
          </a:bodyPr>
          <a:lstStyle>
            <a:lvl1pPr algn="l">
              <a:defRPr sz="600" b="0" i="0">
                <a:solidFill>
                  <a:srgbClr val="6C6463"/>
                </a:solidFill>
                <a:latin typeface="Gill Sans MT"/>
                <a:cs typeface="Gill Sans MT"/>
              </a:defRPr>
            </a:lvl1pPr>
          </a:lstStyle>
          <a:p>
            <a:fld id="{414FB1AD-D69E-B741-965A-0BAE826C2FA6}" type="datetime1">
              <a:rPr lang="en-US" smtClean="0"/>
              <a:pPr/>
              <a:t>5/14/20</a:t>
            </a:fld>
            <a:endParaRPr lang="en-US"/>
          </a:p>
        </p:txBody>
      </p:sp>
      <p:sp>
        <p:nvSpPr>
          <p:cNvPr id="9" name="Footer Placeholder 4"/>
          <p:cNvSpPr>
            <a:spLocks noGrp="1"/>
          </p:cNvSpPr>
          <p:nvPr>
            <p:ph type="ftr" sz="quarter" idx="3"/>
          </p:nvPr>
        </p:nvSpPr>
        <p:spPr>
          <a:xfrm>
            <a:off x="3124200" y="6520934"/>
            <a:ext cx="2895600" cy="184666"/>
          </a:xfrm>
          <a:prstGeom prst="rect">
            <a:avLst/>
          </a:prstGeom>
        </p:spPr>
        <p:txBody>
          <a:bodyPr vert="horz" lIns="91440" tIns="45720" rIns="91440" bIns="45720" rtlCol="0" anchor="ctr">
            <a:spAutoFit/>
          </a:bodyPr>
          <a:lstStyle>
            <a:lvl1pPr algn="ctr">
              <a:defRPr sz="600" b="0" i="0">
                <a:solidFill>
                  <a:srgbClr val="6C6463"/>
                </a:solidFill>
                <a:latin typeface="Gill Sans MT"/>
                <a:cs typeface="Gill Sans MT"/>
              </a:defRPr>
            </a:lvl1pPr>
          </a:lstStyle>
          <a:p>
            <a:r>
              <a:rPr lang="en-US" smtClean="0"/>
              <a:t>FOOTER GOES HERE</a:t>
            </a:r>
            <a:endParaRPr lang="en-US"/>
          </a:p>
        </p:txBody>
      </p:sp>
      <p:sp>
        <p:nvSpPr>
          <p:cNvPr id="10" name="Slide Number Placeholder 5"/>
          <p:cNvSpPr>
            <a:spLocks noGrp="1"/>
          </p:cNvSpPr>
          <p:nvPr>
            <p:ph type="sldNum" sz="quarter" idx="4"/>
          </p:nvPr>
        </p:nvSpPr>
        <p:spPr>
          <a:xfrm>
            <a:off x="6858000" y="6520934"/>
            <a:ext cx="2133600" cy="184666"/>
          </a:xfrm>
          <a:prstGeom prst="rect">
            <a:avLst/>
          </a:prstGeom>
        </p:spPr>
        <p:txBody>
          <a:bodyPr vert="horz" lIns="91440" tIns="45720" rIns="91440" bIns="45720" rtlCol="0" anchor="ctr">
            <a:spAutoFit/>
          </a:bodyPr>
          <a:lstStyle>
            <a:lvl1pPr algn="r">
              <a:defRPr sz="600" b="0" i="0">
                <a:solidFill>
                  <a:srgbClr val="6C6463"/>
                </a:solidFill>
                <a:latin typeface="Gill Sans MT"/>
                <a:cs typeface="Gill Sans MT"/>
              </a:defRPr>
            </a:lvl1pPr>
          </a:lstStyle>
          <a:p>
            <a:fld id="{42782948-4DBE-204D-AB9E-B65E067054AE}" type="slidenum">
              <a:rPr lang="en-US" smtClean="0"/>
              <a:pPr/>
              <a:t>‹Nr.›</a:t>
            </a:fld>
            <a:endParaRPr lang="en-US"/>
          </a:p>
        </p:txBody>
      </p:sp>
      <p:sp>
        <p:nvSpPr>
          <p:cNvPr id="11" name="Title 1"/>
          <p:cNvSpPr>
            <a:spLocks noGrp="1"/>
          </p:cNvSpPr>
          <p:nvPr>
            <p:ph type="title" hasCustomPrompt="1"/>
          </p:nvPr>
        </p:nvSpPr>
        <p:spPr>
          <a:xfrm>
            <a:off x="686104" y="457200"/>
            <a:ext cx="7772400" cy="914400"/>
          </a:xfrm>
        </p:spPr>
        <p:txBody>
          <a:bodyPr anchor="b" anchorCtr="0">
            <a:spAutoFit/>
          </a:bodyPr>
          <a:lstStyle>
            <a:lvl1pPr>
              <a:defRPr>
                <a:solidFill>
                  <a:srgbClr val="BA0C2F"/>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116097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d/Gray 2 Content">
    <p:bg>
      <p:bgPr>
        <a:solidFill>
          <a:srgbClr val="E7E7E5"/>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6104" y="1600200"/>
            <a:ext cx="3809696"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4" name="Content Placeholder 3"/>
          <p:cNvSpPr>
            <a:spLocks noGrp="1"/>
          </p:cNvSpPr>
          <p:nvPr>
            <p:ph sz="half" idx="2"/>
          </p:nvPr>
        </p:nvSpPr>
        <p:spPr>
          <a:xfrm>
            <a:off x="4648200" y="1600200"/>
            <a:ext cx="3810304"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5" name="Date Placeholder 4"/>
          <p:cNvSpPr>
            <a:spLocks noGrp="1"/>
          </p:cNvSpPr>
          <p:nvPr>
            <p:ph type="dt" sz="half" idx="10"/>
          </p:nvPr>
        </p:nvSpPr>
        <p:spPr/>
        <p:txBody>
          <a:bodyPr/>
          <a:lstStyle>
            <a:lvl1pPr>
              <a:defRPr>
                <a:solidFill>
                  <a:srgbClr val="6C6463"/>
                </a:solidFill>
              </a:defRPr>
            </a:lvl1pPr>
          </a:lstStyle>
          <a:p>
            <a:fld id="{AB18E012-EC0C-1649-A039-CB178266D114}" type="datetime1">
              <a:rPr lang="en-US" smtClean="0"/>
              <a:t>5/14/20</a:t>
            </a:fld>
            <a:endParaRPr lang="en-US"/>
          </a:p>
        </p:txBody>
      </p:sp>
      <p:sp>
        <p:nvSpPr>
          <p:cNvPr id="6" name="Footer Placeholder 5"/>
          <p:cNvSpPr>
            <a:spLocks noGrp="1"/>
          </p:cNvSpPr>
          <p:nvPr>
            <p:ph type="ftr" sz="quarter" idx="11"/>
          </p:nvPr>
        </p:nvSpPr>
        <p:spPr/>
        <p:txBody>
          <a:bodyPr/>
          <a:lstStyle>
            <a:lvl1pPr>
              <a:defRPr>
                <a:solidFill>
                  <a:srgbClr val="6C6463"/>
                </a:solidFill>
              </a:defRPr>
            </a:lvl1pPr>
          </a:lstStyle>
          <a:p>
            <a:r>
              <a:rPr lang="en-US" smtClean="0"/>
              <a:t>FOOTER GOES HERE</a:t>
            </a:r>
            <a:endParaRPr lang="en-US"/>
          </a:p>
        </p:txBody>
      </p:sp>
      <p:sp>
        <p:nvSpPr>
          <p:cNvPr id="7" name="Slide Number Placeholder 6"/>
          <p:cNvSpPr>
            <a:spLocks noGrp="1"/>
          </p:cNvSpPr>
          <p:nvPr>
            <p:ph type="sldNum" sz="quarter" idx="12"/>
          </p:nvPr>
        </p:nvSpPr>
        <p:spPr/>
        <p:txBody>
          <a:bodyPr/>
          <a:lstStyle>
            <a:lvl1pPr>
              <a:defRPr>
                <a:solidFill>
                  <a:srgbClr val="6C6463"/>
                </a:solidFill>
              </a:defRPr>
            </a:lvl1pPr>
          </a:lstStyle>
          <a:p>
            <a:fld id="{42782948-4DBE-204D-AB9E-B65E067054AE}" type="slidenum">
              <a:rPr lang="en-US" smtClean="0"/>
              <a:pPr/>
              <a:t>‹Nr.›</a:t>
            </a:fld>
            <a:endParaRPr lang="en-US"/>
          </a:p>
        </p:txBody>
      </p:sp>
      <p:sp>
        <p:nvSpPr>
          <p:cNvPr id="10" name="Title 1"/>
          <p:cNvSpPr>
            <a:spLocks noGrp="1"/>
          </p:cNvSpPr>
          <p:nvPr>
            <p:ph type="title" hasCustomPrompt="1"/>
          </p:nvPr>
        </p:nvSpPr>
        <p:spPr>
          <a:xfrm>
            <a:off x="686104" y="457200"/>
            <a:ext cx="7772400" cy="914400"/>
          </a:xfrm>
        </p:spPr>
        <p:txBody>
          <a:bodyPr anchor="b" anchorCtr="0">
            <a:spAutoFit/>
          </a:bodyPr>
          <a:lstStyle>
            <a:lvl1pPr>
              <a:defRPr>
                <a:solidFill>
                  <a:srgbClr val="BA0C2F"/>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986042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d/Gray 3 Content">
    <p:bg>
      <p:bgPr>
        <a:solidFill>
          <a:srgbClr val="E7E7E5"/>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6104" y="1600200"/>
            <a:ext cx="2514296"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sz="1600">
                <a:solidFill>
                  <a:srgbClr val="FFFFF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4" name="Content Placeholder 3"/>
          <p:cNvSpPr>
            <a:spLocks noGrp="1"/>
          </p:cNvSpPr>
          <p:nvPr>
            <p:ph sz="half" idx="2"/>
          </p:nvPr>
        </p:nvSpPr>
        <p:spPr>
          <a:xfrm>
            <a:off x="5943600" y="1600200"/>
            <a:ext cx="2514904"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sz="1600">
                <a:solidFill>
                  <a:srgbClr val="FFFFF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
        <p:nvSpPr>
          <p:cNvPr id="5" name="Date Placeholder 4"/>
          <p:cNvSpPr>
            <a:spLocks noGrp="1"/>
          </p:cNvSpPr>
          <p:nvPr>
            <p:ph type="dt" sz="half" idx="10"/>
          </p:nvPr>
        </p:nvSpPr>
        <p:spPr/>
        <p:txBody>
          <a:bodyPr/>
          <a:lstStyle>
            <a:lvl1pPr>
              <a:defRPr>
                <a:solidFill>
                  <a:srgbClr val="6C6463"/>
                </a:solidFill>
              </a:defRPr>
            </a:lvl1pPr>
          </a:lstStyle>
          <a:p>
            <a:fld id="{39C62A9A-2216-F44B-AFF9-136AA601C377}" type="datetime1">
              <a:rPr lang="en-US" smtClean="0"/>
              <a:t>5/14/20</a:t>
            </a:fld>
            <a:endParaRPr lang="en-US"/>
          </a:p>
        </p:txBody>
      </p:sp>
      <p:sp>
        <p:nvSpPr>
          <p:cNvPr id="6" name="Footer Placeholder 5"/>
          <p:cNvSpPr>
            <a:spLocks noGrp="1"/>
          </p:cNvSpPr>
          <p:nvPr>
            <p:ph type="ftr" sz="quarter" idx="11"/>
          </p:nvPr>
        </p:nvSpPr>
        <p:spPr/>
        <p:txBody>
          <a:bodyPr/>
          <a:lstStyle>
            <a:lvl1pPr>
              <a:defRPr>
                <a:solidFill>
                  <a:srgbClr val="6C6463"/>
                </a:solidFill>
              </a:defRPr>
            </a:lvl1pPr>
          </a:lstStyle>
          <a:p>
            <a:r>
              <a:rPr lang="en-US" smtClean="0"/>
              <a:t>FOOTER GOES HERE</a:t>
            </a:r>
            <a:endParaRPr lang="en-US"/>
          </a:p>
        </p:txBody>
      </p:sp>
      <p:sp>
        <p:nvSpPr>
          <p:cNvPr id="7" name="Slide Number Placeholder 6"/>
          <p:cNvSpPr>
            <a:spLocks noGrp="1"/>
          </p:cNvSpPr>
          <p:nvPr>
            <p:ph type="sldNum" sz="quarter" idx="12"/>
          </p:nvPr>
        </p:nvSpPr>
        <p:spPr/>
        <p:txBody>
          <a:bodyPr/>
          <a:lstStyle>
            <a:lvl1pPr>
              <a:defRPr>
                <a:solidFill>
                  <a:srgbClr val="6C6463"/>
                </a:solidFill>
              </a:defRPr>
            </a:lvl1pPr>
          </a:lstStyle>
          <a:p>
            <a:fld id="{42782948-4DBE-204D-AB9E-B65E067054AE}" type="slidenum">
              <a:rPr lang="en-US" smtClean="0"/>
              <a:pPr/>
              <a:t>‹Nr.›</a:t>
            </a:fld>
            <a:endParaRPr lang="en-US"/>
          </a:p>
        </p:txBody>
      </p:sp>
      <p:sp>
        <p:nvSpPr>
          <p:cNvPr id="9" name="Title 1"/>
          <p:cNvSpPr>
            <a:spLocks noGrp="1"/>
          </p:cNvSpPr>
          <p:nvPr>
            <p:ph type="title" hasCustomPrompt="1"/>
          </p:nvPr>
        </p:nvSpPr>
        <p:spPr>
          <a:xfrm>
            <a:off x="686104" y="457200"/>
            <a:ext cx="7772400" cy="914400"/>
          </a:xfrm>
        </p:spPr>
        <p:txBody>
          <a:bodyPr anchor="b" anchorCtr="0">
            <a:spAutoFit/>
          </a:bodyPr>
          <a:lstStyle>
            <a:lvl1pPr>
              <a:defRPr>
                <a:solidFill>
                  <a:srgbClr val="BA0C2F"/>
                </a:solidFill>
              </a:defRPr>
            </a:lvl1pPr>
          </a:lstStyle>
          <a:p>
            <a:r>
              <a:rPr lang="en-US" dirty="0" smtClean="0"/>
              <a:t>CLICK TO EDIT MASTER TITLE STYLE</a:t>
            </a:r>
            <a:endParaRPr lang="en-US" dirty="0"/>
          </a:p>
        </p:txBody>
      </p:sp>
      <p:sp>
        <p:nvSpPr>
          <p:cNvPr id="10" name="Content Placeholder 3"/>
          <p:cNvSpPr>
            <a:spLocks noGrp="1"/>
          </p:cNvSpPr>
          <p:nvPr>
            <p:ph sz="half" idx="13"/>
          </p:nvPr>
        </p:nvSpPr>
        <p:spPr>
          <a:xfrm>
            <a:off x="3314548" y="1600200"/>
            <a:ext cx="2514904"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sz="1600">
                <a:solidFill>
                  <a:srgbClr val="FFFFF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190966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d/Gray 1 Content + Bottom Photo">
    <p:bg>
      <p:bgPr>
        <a:solidFill>
          <a:srgbClr val="E7E7E5"/>
        </a:solidFill>
        <a:effectLst/>
      </p:bgPr>
    </p:bg>
    <p:spTree>
      <p:nvGrpSpPr>
        <p:cNvPr id="1" name=""/>
        <p:cNvGrpSpPr/>
        <p:nvPr/>
      </p:nvGrpSpPr>
      <p:grpSpPr>
        <a:xfrm>
          <a:off x="0" y="0"/>
          <a:ext cx="0" cy="0"/>
          <a:chOff x="0" y="0"/>
          <a:chExt cx="0" cy="0"/>
        </a:xfrm>
      </p:grpSpPr>
      <p:sp>
        <p:nvSpPr>
          <p:cNvPr id="12" name="Picture Placeholder 3"/>
          <p:cNvSpPr>
            <a:spLocks noGrp="1"/>
          </p:cNvSpPr>
          <p:nvPr>
            <p:ph type="pic" sz="quarter" idx="10" hasCustomPrompt="1"/>
          </p:nvPr>
        </p:nvSpPr>
        <p:spPr>
          <a:xfrm>
            <a:off x="152400" y="3429000"/>
            <a:ext cx="8839200" cy="3276600"/>
          </a:xfrm>
          <a:solidFill>
            <a:schemeClr val="bg1"/>
          </a:solidFill>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200">
                <a:solidFill>
                  <a:srgbClr val="6C6463"/>
                </a:solidFill>
              </a:defRPr>
            </a:lvl1pPr>
          </a:lstStyle>
          <a:p>
            <a:r>
              <a:rPr lang="en-US" dirty="0" smtClean="0"/>
              <a:t>ADD PHOTO HERE</a:t>
            </a:r>
          </a:p>
        </p:txBody>
      </p:sp>
      <p:sp>
        <p:nvSpPr>
          <p:cNvPr id="3" name="Content Placeholder 2"/>
          <p:cNvSpPr>
            <a:spLocks noGrp="1"/>
          </p:cNvSpPr>
          <p:nvPr>
            <p:ph idx="1"/>
          </p:nvPr>
        </p:nvSpPr>
        <p:spPr>
          <a:xfrm>
            <a:off x="685800" y="1600200"/>
            <a:ext cx="7772400" cy="1600200"/>
          </a:xfrm>
        </p:spPr>
        <p:txBody>
          <a:bodyPr/>
          <a:lstStyle>
            <a:lvl1pPr>
              <a:defRPr>
                <a:solidFill>
                  <a:srgbClr val="6C6463"/>
                </a:solidFill>
              </a:defRPr>
            </a:lvl1pPr>
            <a:lvl2pPr>
              <a:defRPr>
                <a:solidFill>
                  <a:srgbClr val="6C6463"/>
                </a:solidFill>
              </a:defRPr>
            </a:lvl2pPr>
            <a:lvl3pPr>
              <a:defRPr>
                <a:solidFill>
                  <a:srgbClr val="6C6463"/>
                </a:solidFill>
              </a:defRPr>
            </a:lvl3pPr>
            <a:lvl4pPr>
              <a:defRPr>
                <a:solidFill>
                  <a:srgbClr val="6C6463"/>
                </a:solidFill>
              </a:defRPr>
            </a:lvl4pPr>
            <a:lvl5pPr>
              <a:defRPr>
                <a:solidFill>
                  <a:srgbClr val="FFFFFF"/>
                </a:solidFill>
              </a:defRPr>
            </a:lvl5pPr>
          </a:lstStyle>
          <a:p>
            <a:pPr lvl="0"/>
            <a:r>
              <a:rPr lang="en-US" smtClean="0"/>
              <a:t>Click to edit Master text styles</a:t>
            </a:r>
          </a:p>
          <a:p>
            <a:pPr lvl="1"/>
            <a:r>
              <a:rPr lang="en-US" smtClean="0"/>
              <a:t>Second level</a:t>
            </a:r>
          </a:p>
        </p:txBody>
      </p:sp>
      <p:sp>
        <p:nvSpPr>
          <p:cNvPr id="9" name="Date Placeholder 3"/>
          <p:cNvSpPr>
            <a:spLocks noGrp="1"/>
          </p:cNvSpPr>
          <p:nvPr>
            <p:ph type="dt" sz="half" idx="2"/>
          </p:nvPr>
        </p:nvSpPr>
        <p:spPr>
          <a:xfrm>
            <a:off x="152400" y="6520934"/>
            <a:ext cx="2133600" cy="184666"/>
          </a:xfrm>
          <a:prstGeom prst="rect">
            <a:avLst/>
          </a:prstGeom>
        </p:spPr>
        <p:txBody>
          <a:bodyPr vert="horz" lIns="91440" tIns="45720" rIns="91440" bIns="45720" rtlCol="0" anchor="ctr">
            <a:spAutoFit/>
          </a:bodyPr>
          <a:lstStyle>
            <a:lvl1pPr algn="l">
              <a:defRPr sz="600" b="0" i="0">
                <a:solidFill>
                  <a:srgbClr val="FFFFFF"/>
                </a:solidFill>
                <a:latin typeface="Gill Sans MT"/>
                <a:cs typeface="Gill Sans MT"/>
              </a:defRPr>
            </a:lvl1pPr>
          </a:lstStyle>
          <a:p>
            <a:fld id="{193355D5-F1DA-0F48-9E7E-0A3FEBF9FF84}" type="datetime1">
              <a:rPr lang="en-US" smtClean="0"/>
              <a:pPr/>
              <a:t>5/14/20</a:t>
            </a:fld>
            <a:endParaRPr lang="en-US"/>
          </a:p>
        </p:txBody>
      </p:sp>
      <p:sp>
        <p:nvSpPr>
          <p:cNvPr id="10" name="Footer Placeholder 4"/>
          <p:cNvSpPr>
            <a:spLocks noGrp="1"/>
          </p:cNvSpPr>
          <p:nvPr>
            <p:ph type="ftr" sz="quarter" idx="3"/>
          </p:nvPr>
        </p:nvSpPr>
        <p:spPr>
          <a:xfrm>
            <a:off x="3124200" y="6520934"/>
            <a:ext cx="2895600" cy="184666"/>
          </a:xfrm>
          <a:prstGeom prst="rect">
            <a:avLst/>
          </a:prstGeom>
        </p:spPr>
        <p:txBody>
          <a:bodyPr vert="horz" lIns="91440" tIns="45720" rIns="91440" bIns="45720" rtlCol="0" anchor="ctr">
            <a:spAutoFit/>
          </a:bodyPr>
          <a:lstStyle>
            <a:lvl1pPr algn="ctr">
              <a:defRPr sz="600" b="0" i="0">
                <a:solidFill>
                  <a:srgbClr val="FFFFFF"/>
                </a:solidFill>
                <a:latin typeface="Gill Sans MT"/>
                <a:cs typeface="Gill Sans MT"/>
              </a:defRPr>
            </a:lvl1pPr>
          </a:lstStyle>
          <a:p>
            <a:r>
              <a:rPr lang="en-US" smtClean="0"/>
              <a:t>FOOTER GOES HERE</a:t>
            </a:r>
            <a:endParaRPr lang="en-US"/>
          </a:p>
        </p:txBody>
      </p:sp>
      <p:sp>
        <p:nvSpPr>
          <p:cNvPr id="11" name="Slide Number Placeholder 5"/>
          <p:cNvSpPr>
            <a:spLocks noGrp="1"/>
          </p:cNvSpPr>
          <p:nvPr>
            <p:ph type="sldNum" sz="quarter" idx="4"/>
          </p:nvPr>
        </p:nvSpPr>
        <p:spPr>
          <a:xfrm>
            <a:off x="6858000" y="6520934"/>
            <a:ext cx="2133600" cy="184666"/>
          </a:xfrm>
          <a:prstGeom prst="rect">
            <a:avLst/>
          </a:prstGeom>
        </p:spPr>
        <p:txBody>
          <a:bodyPr vert="horz" lIns="91440" tIns="45720" rIns="91440" bIns="45720" rtlCol="0" anchor="ctr">
            <a:spAutoFit/>
          </a:bodyPr>
          <a:lstStyle>
            <a:lvl1pPr algn="r">
              <a:defRPr sz="600" b="0" i="0">
                <a:solidFill>
                  <a:srgbClr val="FFFFFF"/>
                </a:solidFill>
                <a:latin typeface="Gill Sans MT"/>
                <a:cs typeface="Gill Sans MT"/>
              </a:defRPr>
            </a:lvl1pPr>
          </a:lstStyle>
          <a:p>
            <a:fld id="{42782948-4DBE-204D-AB9E-B65E067054AE}" type="slidenum">
              <a:rPr lang="en-US" smtClean="0"/>
              <a:pPr/>
              <a:t>‹Nr.›</a:t>
            </a:fld>
            <a:endParaRPr lang="en-US"/>
          </a:p>
        </p:txBody>
      </p:sp>
      <p:sp>
        <p:nvSpPr>
          <p:cNvPr id="13" name="Title 1"/>
          <p:cNvSpPr>
            <a:spLocks noGrp="1"/>
          </p:cNvSpPr>
          <p:nvPr>
            <p:ph type="title" hasCustomPrompt="1"/>
          </p:nvPr>
        </p:nvSpPr>
        <p:spPr>
          <a:xfrm>
            <a:off x="686104" y="457200"/>
            <a:ext cx="7772400" cy="914400"/>
          </a:xfrm>
        </p:spPr>
        <p:txBody>
          <a:bodyPr anchor="b" anchorCtr="0">
            <a:spAutoFit/>
          </a:bodyPr>
          <a:lstStyle>
            <a:lvl1pPr>
              <a:defRPr>
                <a:solidFill>
                  <a:srgbClr val="BA0C2F"/>
                </a:solidFill>
              </a:defRPr>
            </a:lvl1pPr>
          </a:lstStyle>
          <a:p>
            <a:r>
              <a:rPr lang="en-US" dirty="0" smtClean="0"/>
              <a:t>CLICK TO EDIT MASTER TITLE STYLE</a:t>
            </a:r>
            <a:endParaRPr lang="en-US" dirty="0"/>
          </a:p>
        </p:txBody>
      </p:sp>
      <p:sp>
        <p:nvSpPr>
          <p:cNvPr id="14" name="Text Placeholder 4"/>
          <p:cNvSpPr>
            <a:spLocks noGrp="1"/>
          </p:cNvSpPr>
          <p:nvPr>
            <p:ph type="body" sz="quarter" idx="12" hasCustomPrompt="1"/>
          </p:nvPr>
        </p:nvSpPr>
        <p:spPr>
          <a:xfrm rot="16200000">
            <a:off x="7527667" y="47082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smtClean="0"/>
              <a:t>ADD PHOTO CREDIT HERE</a:t>
            </a:r>
            <a:endParaRPr lang="en-US" dirty="0"/>
          </a:p>
        </p:txBody>
      </p:sp>
    </p:spTree>
    <p:extLst>
      <p:ext uri="{BB962C8B-B14F-4D97-AF65-F5344CB8AC3E}">
        <p14:creationId xmlns:p14="http://schemas.microsoft.com/office/powerpoint/2010/main" val="2470141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ed/Gray 1 Content + Right Photo">
    <p:bg>
      <p:bgPr>
        <a:solidFill>
          <a:srgbClr val="E7E7E5"/>
        </a:solidFill>
        <a:effectLst/>
      </p:bgPr>
    </p:bg>
    <p:spTree>
      <p:nvGrpSpPr>
        <p:cNvPr id="1" name=""/>
        <p:cNvGrpSpPr/>
        <p:nvPr/>
      </p:nvGrpSpPr>
      <p:grpSpPr>
        <a:xfrm>
          <a:off x="0" y="0"/>
          <a:ext cx="0" cy="0"/>
          <a:chOff x="0" y="0"/>
          <a:chExt cx="0" cy="0"/>
        </a:xfrm>
      </p:grpSpPr>
      <p:sp>
        <p:nvSpPr>
          <p:cNvPr id="10" name="Picture Placeholder 3"/>
          <p:cNvSpPr>
            <a:spLocks noGrp="1"/>
          </p:cNvSpPr>
          <p:nvPr>
            <p:ph type="pic" sz="quarter" idx="10" hasCustomPrompt="1"/>
          </p:nvPr>
        </p:nvSpPr>
        <p:spPr>
          <a:xfrm>
            <a:off x="4572000" y="152400"/>
            <a:ext cx="4419600" cy="6553200"/>
          </a:xfrm>
          <a:solidFill>
            <a:srgbClr val="FFFFFF"/>
          </a:solidFill>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200">
                <a:solidFill>
                  <a:srgbClr val="6C6463"/>
                </a:solidFill>
              </a:defRPr>
            </a:lvl1pPr>
          </a:lstStyle>
          <a:p>
            <a:r>
              <a:rPr lang="en-US" dirty="0" smtClean="0"/>
              <a:t>ADD PHOTO HERE</a:t>
            </a:r>
          </a:p>
        </p:txBody>
      </p:sp>
      <p:sp>
        <p:nvSpPr>
          <p:cNvPr id="9" name="Date Placeholder 3"/>
          <p:cNvSpPr>
            <a:spLocks noGrp="1"/>
          </p:cNvSpPr>
          <p:nvPr>
            <p:ph type="dt" sz="half" idx="2"/>
          </p:nvPr>
        </p:nvSpPr>
        <p:spPr>
          <a:xfrm>
            <a:off x="152400" y="6520934"/>
            <a:ext cx="2133600" cy="184666"/>
          </a:xfrm>
          <a:prstGeom prst="rect">
            <a:avLst/>
          </a:prstGeom>
        </p:spPr>
        <p:txBody>
          <a:bodyPr vert="horz" lIns="91440" tIns="45720" rIns="91440" bIns="45720" rtlCol="0" anchor="ctr">
            <a:spAutoFit/>
          </a:bodyPr>
          <a:lstStyle>
            <a:lvl1pPr algn="l">
              <a:defRPr sz="600" b="0" i="0">
                <a:solidFill>
                  <a:srgbClr val="6C6463"/>
                </a:solidFill>
                <a:latin typeface="Gill Sans MT"/>
                <a:cs typeface="Gill Sans MT"/>
              </a:defRPr>
            </a:lvl1pPr>
          </a:lstStyle>
          <a:p>
            <a:fld id="{60FEB5C5-97E6-6B45-BBE4-F2449473BB96}" type="datetime1">
              <a:rPr lang="en-US" smtClean="0"/>
              <a:pPr/>
              <a:t>5/14/20</a:t>
            </a:fld>
            <a:endParaRPr lang="en-US"/>
          </a:p>
        </p:txBody>
      </p:sp>
      <p:sp>
        <p:nvSpPr>
          <p:cNvPr id="11" name="Slide Number Placeholder 5"/>
          <p:cNvSpPr>
            <a:spLocks noGrp="1"/>
          </p:cNvSpPr>
          <p:nvPr>
            <p:ph type="sldNum" sz="quarter" idx="4"/>
          </p:nvPr>
        </p:nvSpPr>
        <p:spPr>
          <a:xfrm>
            <a:off x="6858000" y="6520934"/>
            <a:ext cx="2133600" cy="184666"/>
          </a:xfrm>
          <a:prstGeom prst="rect">
            <a:avLst/>
          </a:prstGeom>
        </p:spPr>
        <p:txBody>
          <a:bodyPr vert="horz" lIns="91440" tIns="45720" rIns="91440" bIns="45720" rtlCol="0" anchor="ctr">
            <a:spAutoFit/>
          </a:bodyPr>
          <a:lstStyle>
            <a:lvl1pPr algn="r">
              <a:defRPr sz="600" b="0" i="0">
                <a:solidFill>
                  <a:srgbClr val="FFFFFF"/>
                </a:solidFill>
                <a:latin typeface="Gill Sans MT"/>
                <a:cs typeface="Gill Sans MT"/>
              </a:defRPr>
            </a:lvl1pPr>
          </a:lstStyle>
          <a:p>
            <a:fld id="{42782948-4DBE-204D-AB9E-B65E067054AE}" type="slidenum">
              <a:rPr lang="en-US" smtClean="0"/>
              <a:pPr/>
              <a:t>‹Nr.›</a:t>
            </a:fld>
            <a:endParaRPr lang="en-US"/>
          </a:p>
        </p:txBody>
      </p:sp>
      <p:sp>
        <p:nvSpPr>
          <p:cNvPr id="14" name="Content Placeholder 2"/>
          <p:cNvSpPr>
            <a:spLocks noGrp="1"/>
          </p:cNvSpPr>
          <p:nvPr>
            <p:ph idx="1"/>
          </p:nvPr>
        </p:nvSpPr>
        <p:spPr>
          <a:xfrm>
            <a:off x="685800" y="2057401"/>
            <a:ext cx="3657600" cy="4114799"/>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defRPr>
            </a:lvl3pPr>
            <a:lvl4pPr>
              <a:defRPr sz="1400">
                <a:solidFill>
                  <a:srgbClr val="6C6463"/>
                </a:solidFill>
              </a:defRPr>
            </a:lvl4pPr>
            <a:lvl5pPr>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itle 1"/>
          <p:cNvSpPr>
            <a:spLocks noGrp="1"/>
          </p:cNvSpPr>
          <p:nvPr>
            <p:ph type="title" hasCustomPrompt="1"/>
          </p:nvPr>
        </p:nvSpPr>
        <p:spPr>
          <a:xfrm>
            <a:off x="685800" y="408204"/>
            <a:ext cx="3657296" cy="1389888"/>
          </a:xfrm>
        </p:spPr>
        <p:txBody>
          <a:bodyPr wrap="square" anchor="b" anchorCtr="0">
            <a:spAutoFit/>
          </a:bodyPr>
          <a:lstStyle>
            <a:lvl1pPr>
              <a:defRPr>
                <a:solidFill>
                  <a:srgbClr val="BA0C2F"/>
                </a:solidFill>
              </a:defRPr>
            </a:lvl1pPr>
          </a:lstStyle>
          <a:p>
            <a:r>
              <a:rPr lang="en-US" dirty="0" smtClean="0"/>
              <a:t>CLICK TO EDIT MASTER TITLE STYLE</a:t>
            </a:r>
            <a:endParaRPr lang="en-US" dirty="0"/>
          </a:p>
        </p:txBody>
      </p:sp>
      <p:sp>
        <p:nvSpPr>
          <p:cNvPr id="13" name="Text Placeholder 4"/>
          <p:cNvSpPr>
            <a:spLocks noGrp="1"/>
          </p:cNvSpPr>
          <p:nvPr>
            <p:ph type="body" sz="quarter" idx="12" hasCustomPrompt="1"/>
          </p:nvPr>
        </p:nvSpPr>
        <p:spPr>
          <a:xfrm rot="16200000">
            <a:off x="7527667" y="14316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smtClean="0"/>
              <a:t>ADD PHOTO CREDIT HERE</a:t>
            </a:r>
            <a:endParaRPr lang="en-US" dirty="0"/>
          </a:p>
        </p:txBody>
      </p:sp>
    </p:spTree>
    <p:extLst>
      <p:ext uri="{BB962C8B-B14F-4D97-AF65-F5344CB8AC3E}">
        <p14:creationId xmlns:p14="http://schemas.microsoft.com/office/powerpoint/2010/main" val="2560114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d/Gray Title Only">
    <p:bg>
      <p:bgPr>
        <a:solidFill>
          <a:srgbClr val="E7E7E5"/>
        </a:solidFill>
        <a:effectLst/>
      </p:bgPr>
    </p:bg>
    <p:spTree>
      <p:nvGrpSpPr>
        <p:cNvPr id="1" name=""/>
        <p:cNvGrpSpPr/>
        <p:nvPr/>
      </p:nvGrpSpPr>
      <p:grpSpPr>
        <a:xfrm>
          <a:off x="0" y="0"/>
          <a:ext cx="0" cy="0"/>
          <a:chOff x="0" y="0"/>
          <a:chExt cx="0" cy="0"/>
        </a:xfrm>
      </p:grpSpPr>
      <p:sp>
        <p:nvSpPr>
          <p:cNvPr id="10" name="Picture Placeholder 3"/>
          <p:cNvSpPr>
            <a:spLocks noGrp="1"/>
          </p:cNvSpPr>
          <p:nvPr>
            <p:ph type="pic" sz="quarter" idx="10" hasCustomPrompt="1"/>
          </p:nvPr>
        </p:nvSpPr>
        <p:spPr>
          <a:xfrm>
            <a:off x="152400" y="152400"/>
            <a:ext cx="4419600" cy="6553200"/>
          </a:xfrm>
          <a:solidFill>
            <a:srgbClr val="FFFFFF"/>
          </a:solidFill>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1200">
                <a:solidFill>
                  <a:srgbClr val="6C6463"/>
                </a:solidFill>
              </a:defRPr>
            </a:lvl1pPr>
          </a:lstStyle>
          <a:p>
            <a:r>
              <a:rPr lang="en-US" dirty="0" smtClean="0"/>
              <a:t>ADD PHOTO HERE</a:t>
            </a:r>
          </a:p>
        </p:txBody>
      </p:sp>
      <p:sp>
        <p:nvSpPr>
          <p:cNvPr id="9" name="Date Placeholder 3"/>
          <p:cNvSpPr>
            <a:spLocks noGrp="1"/>
          </p:cNvSpPr>
          <p:nvPr>
            <p:ph type="dt" sz="half" idx="2"/>
          </p:nvPr>
        </p:nvSpPr>
        <p:spPr>
          <a:xfrm>
            <a:off x="152400" y="6520934"/>
            <a:ext cx="2133600" cy="184666"/>
          </a:xfrm>
          <a:prstGeom prst="rect">
            <a:avLst/>
          </a:prstGeom>
        </p:spPr>
        <p:txBody>
          <a:bodyPr vert="horz" lIns="91440" tIns="45720" rIns="91440" bIns="45720" rtlCol="0" anchor="ctr">
            <a:spAutoFit/>
          </a:bodyPr>
          <a:lstStyle>
            <a:lvl1pPr algn="l">
              <a:defRPr sz="600" b="0" i="0">
                <a:solidFill>
                  <a:schemeClr val="bg1"/>
                </a:solidFill>
                <a:latin typeface="Gill Sans MT"/>
                <a:cs typeface="Gill Sans MT"/>
              </a:defRPr>
            </a:lvl1pPr>
          </a:lstStyle>
          <a:p>
            <a:fld id="{60FEB5C5-97E6-6B45-BBE4-F2449473BB96}" type="datetime1">
              <a:rPr lang="en-US" smtClean="0"/>
              <a:pPr/>
              <a:t>5/14/20</a:t>
            </a:fld>
            <a:endParaRPr lang="en-US"/>
          </a:p>
        </p:txBody>
      </p:sp>
      <p:sp>
        <p:nvSpPr>
          <p:cNvPr id="11" name="Slide Number Placeholder 5"/>
          <p:cNvSpPr>
            <a:spLocks noGrp="1"/>
          </p:cNvSpPr>
          <p:nvPr>
            <p:ph type="sldNum" sz="quarter" idx="4"/>
          </p:nvPr>
        </p:nvSpPr>
        <p:spPr>
          <a:xfrm>
            <a:off x="6858000" y="6520934"/>
            <a:ext cx="2133600" cy="184666"/>
          </a:xfrm>
          <a:prstGeom prst="rect">
            <a:avLst/>
          </a:prstGeom>
        </p:spPr>
        <p:txBody>
          <a:bodyPr vert="horz" lIns="91440" tIns="45720" rIns="91440" bIns="45720" rtlCol="0" anchor="ctr">
            <a:spAutoFit/>
          </a:bodyPr>
          <a:lstStyle>
            <a:lvl1pPr algn="r">
              <a:defRPr sz="600" b="0" i="0">
                <a:solidFill>
                  <a:srgbClr val="6C6463"/>
                </a:solidFill>
                <a:latin typeface="Gill Sans MT"/>
                <a:cs typeface="Gill Sans MT"/>
              </a:defRPr>
            </a:lvl1pPr>
          </a:lstStyle>
          <a:p>
            <a:fld id="{42782948-4DBE-204D-AB9E-B65E067054AE}" type="slidenum">
              <a:rPr lang="en-US" smtClean="0"/>
              <a:pPr/>
              <a:t>‹Nr.›</a:t>
            </a:fld>
            <a:endParaRPr lang="en-US"/>
          </a:p>
        </p:txBody>
      </p:sp>
      <p:sp>
        <p:nvSpPr>
          <p:cNvPr id="13" name="Text Placeholder 4"/>
          <p:cNvSpPr>
            <a:spLocks noGrp="1"/>
          </p:cNvSpPr>
          <p:nvPr>
            <p:ph type="body" sz="quarter" idx="12" hasCustomPrompt="1"/>
          </p:nvPr>
        </p:nvSpPr>
        <p:spPr>
          <a:xfrm rot="16200000">
            <a:off x="3108067" y="14316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smtClean="0"/>
              <a:t>ADD PHOTO CREDIT HERE</a:t>
            </a:r>
            <a:endParaRPr lang="en-US" dirty="0"/>
          </a:p>
        </p:txBody>
      </p:sp>
      <p:sp>
        <p:nvSpPr>
          <p:cNvPr id="16" name="Title 1"/>
          <p:cNvSpPr>
            <a:spLocks noGrp="1"/>
          </p:cNvSpPr>
          <p:nvPr>
            <p:ph type="title" hasCustomPrompt="1"/>
          </p:nvPr>
        </p:nvSpPr>
        <p:spPr>
          <a:xfrm>
            <a:off x="4877104" y="2971800"/>
            <a:ext cx="3885896" cy="954107"/>
          </a:xfrm>
        </p:spPr>
        <p:txBody>
          <a:bodyPr wrap="square" anchor="ctr" anchorCtr="0">
            <a:spAutoFit/>
          </a:bodyPr>
          <a:lstStyle>
            <a:lvl1pPr>
              <a:defRPr>
                <a:solidFill>
                  <a:srgbClr val="BA0C2F"/>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39252765"/>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30" Type="http://schemas.openxmlformats.org/officeDocument/2006/relationships/slideLayout" Target="../slideLayouts/slideLayout30.xml"/><Relationship Id="rId3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7E7E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104" y="457200"/>
            <a:ext cx="7772400" cy="9144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p:txBody>
      </p:sp>
      <p:sp>
        <p:nvSpPr>
          <p:cNvPr id="4" name="Date Placeholder 3"/>
          <p:cNvSpPr>
            <a:spLocks noGrp="1"/>
          </p:cNvSpPr>
          <p:nvPr>
            <p:ph type="dt" sz="half" idx="2"/>
          </p:nvPr>
        </p:nvSpPr>
        <p:spPr>
          <a:xfrm>
            <a:off x="152400" y="6530079"/>
            <a:ext cx="2133600" cy="184666"/>
          </a:xfrm>
          <a:prstGeom prst="rect">
            <a:avLst/>
          </a:prstGeom>
        </p:spPr>
        <p:txBody>
          <a:bodyPr vert="horz" lIns="91440" tIns="45720" rIns="91440" bIns="45720" rtlCol="0" anchor="ctr">
            <a:spAutoFit/>
          </a:bodyPr>
          <a:lstStyle>
            <a:lvl1pPr algn="l">
              <a:defRPr sz="600" b="0" i="0">
                <a:solidFill>
                  <a:srgbClr val="635C5B"/>
                </a:solidFill>
                <a:latin typeface="Gill Sans MT"/>
                <a:cs typeface="Gill Sans MT"/>
              </a:defRPr>
            </a:lvl1pPr>
          </a:lstStyle>
          <a:p>
            <a:fld id="{7C017F59-29DA-6F48-B92A-5AD511CC2D63}" type="datetime1">
              <a:rPr lang="en-US" smtClean="0"/>
              <a:pPr/>
              <a:t>5/14/20</a:t>
            </a:fld>
            <a:endParaRPr lang="en-US"/>
          </a:p>
        </p:txBody>
      </p:sp>
      <p:sp>
        <p:nvSpPr>
          <p:cNvPr id="5" name="Footer Placeholder 4"/>
          <p:cNvSpPr>
            <a:spLocks noGrp="1"/>
          </p:cNvSpPr>
          <p:nvPr>
            <p:ph type="ftr" sz="quarter" idx="3"/>
          </p:nvPr>
        </p:nvSpPr>
        <p:spPr>
          <a:xfrm>
            <a:off x="3124200" y="6530079"/>
            <a:ext cx="2895600" cy="184666"/>
          </a:xfrm>
          <a:prstGeom prst="rect">
            <a:avLst/>
          </a:prstGeom>
        </p:spPr>
        <p:txBody>
          <a:bodyPr vert="horz" lIns="91440" tIns="45720" rIns="91440" bIns="45720" rtlCol="0" anchor="ctr">
            <a:spAutoFit/>
          </a:bodyPr>
          <a:lstStyle>
            <a:lvl1pPr algn="ctr">
              <a:defRPr sz="600" b="0" i="0">
                <a:solidFill>
                  <a:srgbClr val="635C5B"/>
                </a:solidFill>
                <a:latin typeface="Gill Sans MT"/>
                <a:cs typeface="Gill Sans MT"/>
              </a:defRPr>
            </a:lvl1pPr>
          </a:lstStyle>
          <a:p>
            <a:r>
              <a:rPr lang="en-US" smtClean="0"/>
              <a:t>FOOTER GOES HERE</a:t>
            </a:r>
            <a:endParaRPr lang="en-US"/>
          </a:p>
        </p:txBody>
      </p:sp>
      <p:sp>
        <p:nvSpPr>
          <p:cNvPr id="6" name="Slide Number Placeholder 5"/>
          <p:cNvSpPr>
            <a:spLocks noGrp="1"/>
          </p:cNvSpPr>
          <p:nvPr>
            <p:ph type="sldNum" sz="quarter" idx="4"/>
          </p:nvPr>
        </p:nvSpPr>
        <p:spPr>
          <a:xfrm>
            <a:off x="6858000" y="6530079"/>
            <a:ext cx="2133600" cy="184666"/>
          </a:xfrm>
          <a:prstGeom prst="rect">
            <a:avLst/>
          </a:prstGeom>
        </p:spPr>
        <p:txBody>
          <a:bodyPr vert="horz" lIns="91440" tIns="45720" rIns="91440" bIns="45720" rtlCol="0" anchor="ctr">
            <a:spAutoFit/>
          </a:bodyPr>
          <a:lstStyle>
            <a:lvl1pPr algn="r">
              <a:defRPr sz="600" b="0" i="0">
                <a:solidFill>
                  <a:srgbClr val="635C5B"/>
                </a:solidFill>
                <a:latin typeface="Gill Sans MT"/>
                <a:cs typeface="Gill Sans MT"/>
              </a:defRPr>
            </a:lvl1pPr>
          </a:lstStyle>
          <a:p>
            <a:fld id="{42782948-4DBE-204D-AB9E-B65E067054AE}" type="slidenum">
              <a:rPr lang="en-US" smtClean="0"/>
              <a:pPr/>
              <a:t>‹Nr.›</a:t>
            </a:fld>
            <a:endParaRPr lang="en-US"/>
          </a:p>
        </p:txBody>
      </p:sp>
      <p:sp>
        <p:nvSpPr>
          <p:cNvPr id="7" name="Frame 6"/>
          <p:cNvSpPr/>
          <p:nvPr/>
        </p:nvSpPr>
        <p:spPr>
          <a:xfrm>
            <a:off x="0" y="0"/>
            <a:ext cx="9144000" cy="6858000"/>
          </a:xfrm>
          <a:prstGeom prst="frame">
            <a:avLst>
              <a:gd name="adj1" fmla="val 2222"/>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i="0" dirty="0">
              <a:solidFill>
                <a:srgbClr val="FFFFFF"/>
              </a:solidFill>
              <a:latin typeface="Gill Sans MT"/>
              <a:cs typeface="Gill Sans MT"/>
            </a:endParaRPr>
          </a:p>
        </p:txBody>
      </p:sp>
    </p:spTree>
    <p:extLst>
      <p:ext uri="{BB962C8B-B14F-4D97-AF65-F5344CB8AC3E}">
        <p14:creationId xmlns:p14="http://schemas.microsoft.com/office/powerpoint/2010/main" val="881333492"/>
      </p:ext>
    </p:extLst>
  </p:cSld>
  <p:clrMap bg1="lt1" tx1="dk1" bg2="lt2" tx2="dk2" accent1="accent1" accent2="accent2" accent3="accent3" accent4="accent4" accent5="accent5" accent6="accent6" hlink="hlink" folHlink="folHlink"/>
  <p:sldLayoutIdLst>
    <p:sldLayoutId id="2147483698" r:id="rId1"/>
    <p:sldLayoutId id="2147483674" r:id="rId2"/>
    <p:sldLayoutId id="2147483654" r:id="rId3"/>
    <p:sldLayoutId id="2147483708" r:id="rId4"/>
    <p:sldLayoutId id="2147483709" r:id="rId5"/>
    <p:sldLayoutId id="2147483710" r:id="rId6"/>
    <p:sldLayoutId id="2147483711" r:id="rId7"/>
    <p:sldLayoutId id="2147483712" r:id="rId8"/>
    <p:sldLayoutId id="2147483714" r:id="rId9"/>
    <p:sldLayoutId id="2147483722" r:id="rId10"/>
    <p:sldLayoutId id="2147483723" r:id="rId11"/>
    <p:sldLayoutId id="2147483724" r:id="rId12"/>
    <p:sldLayoutId id="2147483725" r:id="rId13"/>
    <p:sldLayoutId id="2147483726" r:id="rId14"/>
    <p:sldLayoutId id="2147483730" r:id="rId15"/>
    <p:sldLayoutId id="2147483696" r:id="rId16"/>
    <p:sldLayoutId id="2147483716" r:id="rId17"/>
    <p:sldLayoutId id="2147483717" r:id="rId18"/>
    <p:sldLayoutId id="2147483718" r:id="rId19"/>
    <p:sldLayoutId id="2147483686" r:id="rId20"/>
    <p:sldLayoutId id="2147483720" r:id="rId21"/>
    <p:sldLayoutId id="2147483699" r:id="rId22"/>
    <p:sldLayoutId id="2147483694" r:id="rId23"/>
    <p:sldLayoutId id="2147483731" r:id="rId24"/>
    <p:sldLayoutId id="2147483732" r:id="rId25"/>
    <p:sldLayoutId id="2147483733" r:id="rId26"/>
    <p:sldLayoutId id="2147483734" r:id="rId27"/>
    <p:sldLayoutId id="2147483735" r:id="rId28"/>
    <p:sldLayoutId id="2147483736" r:id="rId29"/>
    <p:sldLayoutId id="2147483737" r:id="rId30"/>
  </p:sldLayoutIdLst>
  <p:hf hdr="0"/>
  <p:txStyles>
    <p:titleStyle>
      <a:lvl1pPr algn="l" defTabSz="457200" rtl="0" eaLnBrk="1" latinLnBrk="0" hangingPunct="1">
        <a:spcBef>
          <a:spcPct val="0"/>
        </a:spcBef>
        <a:buNone/>
        <a:defRPr sz="2800" b="0" i="0" kern="1200">
          <a:solidFill>
            <a:srgbClr val="BA0C2F"/>
          </a:solidFill>
          <a:latin typeface="Gill Sans MT"/>
          <a:ea typeface="+mj-ea"/>
          <a:cs typeface="Gill Sans MT"/>
        </a:defRPr>
      </a:lvl1pPr>
    </p:titleStyle>
    <p:bodyStyle>
      <a:lvl1pPr marL="230188" indent="-230188" algn="l" defTabSz="457200" rtl="0" eaLnBrk="1" latinLnBrk="0" hangingPunct="1">
        <a:spcBef>
          <a:spcPts val="0"/>
        </a:spcBef>
        <a:spcAft>
          <a:spcPts val="1200"/>
        </a:spcAft>
        <a:buFont typeface="Arial"/>
        <a:buChar char="•"/>
        <a:defRPr sz="2000" b="0" i="0" kern="1200">
          <a:solidFill>
            <a:srgbClr val="635C5B"/>
          </a:solidFill>
          <a:latin typeface="Gill Sans MT"/>
          <a:ea typeface="+mn-ea"/>
          <a:cs typeface="Gill Sans MT"/>
        </a:defRPr>
      </a:lvl1pPr>
      <a:lvl2pPr marL="684213" indent="-230188" algn="l" defTabSz="457200" rtl="0" eaLnBrk="1" latinLnBrk="0" hangingPunct="1">
        <a:spcBef>
          <a:spcPts val="0"/>
        </a:spcBef>
        <a:spcAft>
          <a:spcPts val="1200"/>
        </a:spcAft>
        <a:buFont typeface="Arial"/>
        <a:buChar char="–"/>
        <a:defRPr sz="2000" b="0" i="0" kern="1200">
          <a:solidFill>
            <a:srgbClr val="635C5B"/>
          </a:solidFill>
          <a:latin typeface="Gill Sans MT"/>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6C6463"/>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42782948-4DBE-204D-AB9E-B65E067054AE}" type="slidenum">
              <a:rPr lang="en-US" smtClean="0"/>
              <a:pPr/>
              <a:t>1</a:t>
            </a:fld>
            <a:endParaRPr lang="en-US"/>
          </a:p>
        </p:txBody>
      </p:sp>
      <p:sp>
        <p:nvSpPr>
          <p:cNvPr id="12" name="Title 11"/>
          <p:cNvSpPr>
            <a:spLocks noGrp="1"/>
          </p:cNvSpPr>
          <p:nvPr>
            <p:ph type="ctrTitle"/>
          </p:nvPr>
        </p:nvSpPr>
        <p:spPr>
          <a:xfrm>
            <a:off x="685800" y="2133600"/>
            <a:ext cx="7391400" cy="1600200"/>
          </a:xfrm>
        </p:spPr>
        <p:txBody>
          <a:bodyPr>
            <a:normAutofit/>
          </a:bodyPr>
          <a:lstStyle/>
          <a:p>
            <a:r>
              <a:rPr lang="en-US" smtClean="0"/>
              <a:t>ORGANIZACIÓN DE ACTIVIDADES </a:t>
            </a:r>
            <a:r>
              <a:rPr lang="en-US" dirty="0" smtClean="0"/>
              <a:t>DE COMUNICACIÓN</a:t>
            </a:r>
            <a:endParaRPr lang="en-US" dirty="0">
              <a:solidFill>
                <a:srgbClr val="000000"/>
              </a:solidFill>
            </a:endParaRPr>
          </a:p>
        </p:txBody>
      </p:sp>
      <p:sp>
        <p:nvSpPr>
          <p:cNvPr id="13" name="Subtitle 12"/>
          <p:cNvSpPr>
            <a:spLocks noGrp="1"/>
          </p:cNvSpPr>
          <p:nvPr>
            <p:ph type="subTitle" idx="1"/>
          </p:nvPr>
        </p:nvSpPr>
        <p:spPr>
          <a:xfrm>
            <a:off x="685800" y="4114800"/>
            <a:ext cx="4191000" cy="914400"/>
          </a:xfrm>
        </p:spPr>
        <p:txBody>
          <a:bodyPr/>
          <a:lstStyle/>
          <a:p>
            <a:r>
              <a:rPr lang="en-US" dirty="0" smtClean="0"/>
              <a:t>PROGRAMA PARA LA SOCIEDAD CIVIL</a:t>
            </a:r>
          </a:p>
        </p:txBody>
      </p:sp>
    </p:spTree>
    <p:extLst>
      <p:ext uri="{BB962C8B-B14F-4D97-AF65-F5344CB8AC3E}">
        <p14:creationId xmlns:p14="http://schemas.microsoft.com/office/powerpoint/2010/main" val="955244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686104" y="848380"/>
            <a:ext cx="7772400" cy="523220"/>
          </a:xfrm>
        </p:spPr>
        <p:txBody>
          <a:bodyPr/>
          <a:lstStyle/>
          <a:p>
            <a:r>
              <a:rPr lang="es-ES_tradnl" dirty="0" smtClean="0"/>
              <a:t>ACTIVIDADES INTERNAS</a:t>
            </a:r>
            <a:endParaRPr lang="es-ES_tradnl" dirty="0"/>
          </a:p>
        </p:txBody>
      </p:sp>
      <p:sp>
        <p:nvSpPr>
          <p:cNvPr id="7" name="Marcador de contenido 6"/>
          <p:cNvSpPr>
            <a:spLocks noGrp="1"/>
          </p:cNvSpPr>
          <p:nvPr>
            <p:ph idx="1"/>
          </p:nvPr>
        </p:nvSpPr>
        <p:spPr>
          <a:xfrm>
            <a:off x="685800" y="1600200"/>
            <a:ext cx="7772400" cy="1066800"/>
          </a:xfrm>
        </p:spPr>
        <p:txBody>
          <a:bodyPr>
            <a:normAutofit fontScale="85000" lnSpcReduction="20000"/>
          </a:bodyPr>
          <a:lstStyle/>
          <a:p>
            <a:r>
              <a:rPr lang="es-ES" dirty="0" smtClean="0"/>
              <a:t>Las que se deben realizar </a:t>
            </a:r>
            <a:r>
              <a:rPr lang="es-ES" dirty="0"/>
              <a:t>antes de </a:t>
            </a:r>
            <a:r>
              <a:rPr lang="es-ES" dirty="0" smtClean="0"/>
              <a:t>comunicar:  preparación </a:t>
            </a:r>
            <a:r>
              <a:rPr lang="es-ES" dirty="0"/>
              <a:t>y elaboración de materiales, productos o contenidos, previo a distribuirlas o publicarlas</a:t>
            </a:r>
            <a:r>
              <a:rPr lang="es-ES" dirty="0" smtClean="0"/>
              <a:t>.</a:t>
            </a:r>
          </a:p>
          <a:p>
            <a:r>
              <a:rPr lang="es-ES" i="1" dirty="0" smtClean="0"/>
              <a:t>Ejemplo:</a:t>
            </a:r>
            <a:endParaRPr lang="es-ES_tradnl" i="1" dirty="0"/>
          </a:p>
          <a:p>
            <a:endParaRPr lang="es-ES_tradnl" dirty="0"/>
          </a:p>
        </p:txBody>
      </p:sp>
      <p:graphicFrame>
        <p:nvGraphicFramePr>
          <p:cNvPr id="8" name="Tabla 7"/>
          <p:cNvGraphicFramePr>
            <a:graphicFrameLocks noGrp="1"/>
          </p:cNvGraphicFramePr>
          <p:nvPr>
            <p:extLst>
              <p:ext uri="{D42A27DB-BD31-4B8C-83A1-F6EECF244321}">
                <p14:modId xmlns:p14="http://schemas.microsoft.com/office/powerpoint/2010/main" val="1044989058"/>
              </p:ext>
            </p:extLst>
          </p:nvPr>
        </p:nvGraphicFramePr>
        <p:xfrm>
          <a:off x="381000" y="3048000"/>
          <a:ext cx="8077200" cy="2514600"/>
        </p:xfrm>
        <a:graphic>
          <a:graphicData uri="http://schemas.openxmlformats.org/drawingml/2006/table">
            <a:tbl>
              <a:tblPr firstRow="1" firstCol="1" bandRow="1">
                <a:tableStyleId>{5C22544A-7EE6-4342-B048-85BDC9FD1C3A}</a:tableStyleId>
              </a:tblPr>
              <a:tblGrid>
                <a:gridCol w="3082921"/>
                <a:gridCol w="1341394"/>
                <a:gridCol w="1566295"/>
                <a:gridCol w="2086590"/>
              </a:tblGrid>
              <a:tr h="457200">
                <a:tc>
                  <a:txBody>
                    <a:bodyPr/>
                    <a:lstStyle/>
                    <a:p>
                      <a:pPr algn="ctr">
                        <a:spcAft>
                          <a:spcPts val="0"/>
                        </a:spcAft>
                      </a:pPr>
                      <a:r>
                        <a:rPr lang="es-ES" sz="1200">
                          <a:effectLst/>
                        </a:rPr>
                        <a:t>Actividad</a:t>
                      </a:r>
                      <a:endParaRPr lang="es-ES_tradnl" sz="1200">
                        <a:effectLst/>
                        <a:latin typeface="Calibri" charset="0"/>
                        <a:ea typeface="Calibri" charset="0"/>
                        <a:cs typeface="Times New Roman" charset="0"/>
                      </a:endParaRPr>
                    </a:p>
                  </a:txBody>
                  <a:tcPr marL="68580" marR="68580" marT="0" marB="0"/>
                </a:tc>
                <a:tc>
                  <a:txBody>
                    <a:bodyPr/>
                    <a:lstStyle/>
                    <a:p>
                      <a:pPr algn="ctr">
                        <a:spcAft>
                          <a:spcPts val="0"/>
                        </a:spcAft>
                      </a:pPr>
                      <a:r>
                        <a:rPr lang="es-ES" sz="1200">
                          <a:effectLst/>
                        </a:rPr>
                        <a:t>Responsable</a:t>
                      </a:r>
                      <a:endParaRPr lang="es-ES_tradnl" sz="1200">
                        <a:effectLst/>
                        <a:latin typeface="Calibri" charset="0"/>
                        <a:ea typeface="Calibri" charset="0"/>
                        <a:cs typeface="Times New Roman" charset="0"/>
                      </a:endParaRPr>
                    </a:p>
                  </a:txBody>
                  <a:tcPr marL="68580" marR="68580" marT="0" marB="0"/>
                </a:tc>
                <a:tc>
                  <a:txBody>
                    <a:bodyPr/>
                    <a:lstStyle/>
                    <a:p>
                      <a:pPr algn="ctr">
                        <a:spcAft>
                          <a:spcPts val="0"/>
                        </a:spcAft>
                      </a:pPr>
                      <a:r>
                        <a:rPr lang="es-ES" sz="1200">
                          <a:effectLst/>
                        </a:rPr>
                        <a:t>Fecha de inicio</a:t>
                      </a:r>
                      <a:endParaRPr lang="es-ES_tradnl" sz="1200">
                        <a:effectLst/>
                        <a:latin typeface="Calibri" charset="0"/>
                        <a:ea typeface="Calibri" charset="0"/>
                        <a:cs typeface="Times New Roman" charset="0"/>
                      </a:endParaRPr>
                    </a:p>
                  </a:txBody>
                  <a:tcPr marL="68580" marR="68580" marT="0" marB="0"/>
                </a:tc>
                <a:tc>
                  <a:txBody>
                    <a:bodyPr/>
                    <a:lstStyle/>
                    <a:p>
                      <a:pPr algn="ctr">
                        <a:spcAft>
                          <a:spcPts val="0"/>
                        </a:spcAft>
                      </a:pPr>
                      <a:r>
                        <a:rPr lang="es-ES" sz="1200">
                          <a:effectLst/>
                        </a:rPr>
                        <a:t>Fecha de conclusión</a:t>
                      </a:r>
                      <a:endParaRPr lang="es-ES_tradnl" sz="1200">
                        <a:effectLst/>
                        <a:latin typeface="Calibri" charset="0"/>
                        <a:ea typeface="Calibri" charset="0"/>
                        <a:cs typeface="Times New Roman" charset="0"/>
                      </a:endParaRPr>
                    </a:p>
                  </a:txBody>
                  <a:tcPr marL="68580" marR="68580" marT="0" marB="0"/>
                </a:tc>
              </a:tr>
              <a:tr h="457200">
                <a:tc>
                  <a:txBody>
                    <a:bodyPr/>
                    <a:lstStyle/>
                    <a:p>
                      <a:pPr>
                        <a:spcAft>
                          <a:spcPts val="0"/>
                        </a:spcAft>
                      </a:pPr>
                      <a:r>
                        <a:rPr lang="es-ES" sz="1200">
                          <a:effectLst/>
                        </a:rPr>
                        <a:t>Elaboración de One-Pager</a:t>
                      </a:r>
                      <a:endParaRPr lang="es-ES_tradnl" sz="1200">
                        <a:effectLst/>
                        <a:latin typeface="Calibri" charset="0"/>
                        <a:ea typeface="Calibri" charset="0"/>
                        <a:cs typeface="Times New Roman" charset="0"/>
                      </a:endParaRPr>
                    </a:p>
                  </a:txBody>
                  <a:tcPr marL="68580" marR="68580" marT="0" marB="0"/>
                </a:tc>
                <a:tc>
                  <a:txBody>
                    <a:bodyPr/>
                    <a:lstStyle/>
                    <a:p>
                      <a:pPr>
                        <a:spcAft>
                          <a:spcPts val="0"/>
                        </a:spcAft>
                      </a:pPr>
                      <a:r>
                        <a:rPr lang="es-ES" sz="1200">
                          <a:effectLst/>
                        </a:rPr>
                        <a:t> </a:t>
                      </a:r>
                      <a:endParaRPr lang="es-ES_tradnl" sz="1200">
                        <a:effectLst/>
                        <a:latin typeface="Calibri" charset="0"/>
                        <a:ea typeface="Calibri" charset="0"/>
                        <a:cs typeface="Times New Roman" charset="0"/>
                      </a:endParaRPr>
                    </a:p>
                  </a:txBody>
                  <a:tcPr marL="68580" marR="68580" marT="0" marB="0"/>
                </a:tc>
                <a:tc>
                  <a:txBody>
                    <a:bodyPr/>
                    <a:lstStyle/>
                    <a:p>
                      <a:pPr>
                        <a:spcAft>
                          <a:spcPts val="0"/>
                        </a:spcAft>
                      </a:pPr>
                      <a:r>
                        <a:rPr lang="es-ES" sz="1200">
                          <a:effectLst/>
                        </a:rPr>
                        <a:t> </a:t>
                      </a:r>
                      <a:endParaRPr lang="es-ES_tradnl" sz="1200">
                        <a:effectLst/>
                        <a:latin typeface="Calibri" charset="0"/>
                        <a:ea typeface="Calibri" charset="0"/>
                        <a:cs typeface="Times New Roman" charset="0"/>
                      </a:endParaRPr>
                    </a:p>
                  </a:txBody>
                  <a:tcPr marL="68580" marR="68580" marT="0" marB="0"/>
                </a:tc>
                <a:tc>
                  <a:txBody>
                    <a:bodyPr/>
                    <a:lstStyle/>
                    <a:p>
                      <a:pPr>
                        <a:spcAft>
                          <a:spcPts val="0"/>
                        </a:spcAft>
                      </a:pPr>
                      <a:r>
                        <a:rPr lang="es-ES" sz="1200">
                          <a:effectLst/>
                        </a:rPr>
                        <a:t> </a:t>
                      </a:r>
                      <a:endParaRPr lang="es-ES_tradnl" sz="1200">
                        <a:effectLst/>
                        <a:latin typeface="Calibri" charset="0"/>
                        <a:ea typeface="Calibri" charset="0"/>
                        <a:cs typeface="Times New Roman" charset="0"/>
                      </a:endParaRPr>
                    </a:p>
                  </a:txBody>
                  <a:tcPr marL="68580" marR="68580" marT="0" marB="0"/>
                </a:tc>
              </a:tr>
              <a:tr h="685800">
                <a:tc>
                  <a:txBody>
                    <a:bodyPr/>
                    <a:lstStyle/>
                    <a:p>
                      <a:pPr>
                        <a:spcAft>
                          <a:spcPts val="0"/>
                        </a:spcAft>
                      </a:pPr>
                      <a:r>
                        <a:rPr lang="es-ES" sz="1200">
                          <a:effectLst/>
                        </a:rPr>
                        <a:t>Redacción de tuits sobre logros de la organización</a:t>
                      </a:r>
                      <a:endParaRPr lang="es-ES_tradnl" sz="1200">
                        <a:effectLst/>
                        <a:latin typeface="Calibri" charset="0"/>
                        <a:ea typeface="Calibri" charset="0"/>
                        <a:cs typeface="Times New Roman" charset="0"/>
                      </a:endParaRPr>
                    </a:p>
                  </a:txBody>
                  <a:tcPr marL="68580" marR="68580" marT="0" marB="0"/>
                </a:tc>
                <a:tc>
                  <a:txBody>
                    <a:bodyPr/>
                    <a:lstStyle/>
                    <a:p>
                      <a:pPr>
                        <a:spcAft>
                          <a:spcPts val="0"/>
                        </a:spcAft>
                      </a:pPr>
                      <a:r>
                        <a:rPr lang="es-ES" sz="1200">
                          <a:effectLst/>
                        </a:rPr>
                        <a:t> </a:t>
                      </a:r>
                      <a:endParaRPr lang="es-ES_tradnl" sz="1200">
                        <a:effectLst/>
                        <a:latin typeface="Calibri" charset="0"/>
                        <a:ea typeface="Calibri" charset="0"/>
                        <a:cs typeface="Times New Roman" charset="0"/>
                      </a:endParaRPr>
                    </a:p>
                  </a:txBody>
                  <a:tcPr marL="68580" marR="68580" marT="0" marB="0"/>
                </a:tc>
                <a:tc>
                  <a:txBody>
                    <a:bodyPr/>
                    <a:lstStyle/>
                    <a:p>
                      <a:pPr>
                        <a:spcAft>
                          <a:spcPts val="0"/>
                        </a:spcAft>
                      </a:pPr>
                      <a:r>
                        <a:rPr lang="es-ES" sz="1200">
                          <a:effectLst/>
                        </a:rPr>
                        <a:t> </a:t>
                      </a:r>
                      <a:endParaRPr lang="es-ES_tradnl" sz="1200">
                        <a:effectLst/>
                        <a:latin typeface="Calibri" charset="0"/>
                        <a:ea typeface="Calibri" charset="0"/>
                        <a:cs typeface="Times New Roman" charset="0"/>
                      </a:endParaRPr>
                    </a:p>
                  </a:txBody>
                  <a:tcPr marL="68580" marR="68580" marT="0" marB="0"/>
                </a:tc>
                <a:tc>
                  <a:txBody>
                    <a:bodyPr/>
                    <a:lstStyle/>
                    <a:p>
                      <a:pPr>
                        <a:spcAft>
                          <a:spcPts val="0"/>
                        </a:spcAft>
                      </a:pPr>
                      <a:r>
                        <a:rPr lang="es-ES" sz="1200">
                          <a:effectLst/>
                        </a:rPr>
                        <a:t> </a:t>
                      </a:r>
                      <a:endParaRPr lang="es-ES_tradnl" sz="1200">
                        <a:effectLst/>
                        <a:latin typeface="Calibri" charset="0"/>
                        <a:ea typeface="Calibri" charset="0"/>
                        <a:cs typeface="Times New Roman" charset="0"/>
                      </a:endParaRPr>
                    </a:p>
                  </a:txBody>
                  <a:tcPr marL="68580" marR="68580" marT="0" marB="0"/>
                </a:tc>
              </a:tr>
              <a:tr h="914400">
                <a:tc>
                  <a:txBody>
                    <a:bodyPr/>
                    <a:lstStyle/>
                    <a:p>
                      <a:pPr>
                        <a:spcAft>
                          <a:spcPts val="0"/>
                        </a:spcAft>
                      </a:pPr>
                      <a:r>
                        <a:rPr lang="es-ES" sz="1200">
                          <a:effectLst/>
                        </a:rPr>
                        <a:t>Producción de infografías para Facebook sobre historias de éxito.</a:t>
                      </a:r>
                      <a:endParaRPr lang="es-ES_tradnl" sz="1200">
                        <a:effectLst/>
                        <a:latin typeface="Calibri" charset="0"/>
                        <a:ea typeface="Calibri" charset="0"/>
                        <a:cs typeface="Times New Roman" charset="0"/>
                      </a:endParaRPr>
                    </a:p>
                  </a:txBody>
                  <a:tcPr marL="68580" marR="68580" marT="0" marB="0"/>
                </a:tc>
                <a:tc>
                  <a:txBody>
                    <a:bodyPr/>
                    <a:lstStyle/>
                    <a:p>
                      <a:pPr>
                        <a:spcAft>
                          <a:spcPts val="0"/>
                        </a:spcAft>
                      </a:pPr>
                      <a:r>
                        <a:rPr lang="es-ES" sz="1200">
                          <a:effectLst/>
                        </a:rPr>
                        <a:t> </a:t>
                      </a:r>
                      <a:endParaRPr lang="es-ES_tradnl" sz="1200">
                        <a:effectLst/>
                        <a:latin typeface="Calibri" charset="0"/>
                        <a:ea typeface="Calibri" charset="0"/>
                        <a:cs typeface="Times New Roman" charset="0"/>
                      </a:endParaRPr>
                    </a:p>
                  </a:txBody>
                  <a:tcPr marL="68580" marR="68580" marT="0" marB="0"/>
                </a:tc>
                <a:tc>
                  <a:txBody>
                    <a:bodyPr/>
                    <a:lstStyle/>
                    <a:p>
                      <a:pPr>
                        <a:spcAft>
                          <a:spcPts val="0"/>
                        </a:spcAft>
                      </a:pPr>
                      <a:r>
                        <a:rPr lang="es-ES" sz="1200">
                          <a:effectLst/>
                        </a:rPr>
                        <a:t> </a:t>
                      </a:r>
                      <a:endParaRPr lang="es-ES_tradnl" sz="1200">
                        <a:effectLst/>
                        <a:latin typeface="Calibri" charset="0"/>
                        <a:ea typeface="Calibri" charset="0"/>
                        <a:cs typeface="Times New Roman" charset="0"/>
                      </a:endParaRPr>
                    </a:p>
                  </a:txBody>
                  <a:tcPr marL="68580" marR="68580" marT="0" marB="0"/>
                </a:tc>
                <a:tc>
                  <a:txBody>
                    <a:bodyPr/>
                    <a:lstStyle/>
                    <a:p>
                      <a:pPr>
                        <a:spcAft>
                          <a:spcPts val="0"/>
                        </a:spcAft>
                      </a:pPr>
                      <a:r>
                        <a:rPr lang="es-ES" sz="1200" dirty="0">
                          <a:effectLst/>
                        </a:rPr>
                        <a:t> </a:t>
                      </a:r>
                      <a:endParaRPr lang="es-ES_tradnl" sz="1200" dirty="0">
                        <a:effectLst/>
                        <a:latin typeface="Calibri" charset="0"/>
                        <a:ea typeface="Calibri" charset="0"/>
                        <a:cs typeface="Times New Roman" charset="0"/>
                      </a:endParaRPr>
                    </a:p>
                  </a:txBody>
                  <a:tcPr marL="68580" marR="68580" marT="0" marB="0"/>
                </a:tc>
              </a:tr>
            </a:tbl>
          </a:graphicData>
        </a:graphic>
      </p:graphicFrame>
    </p:spTree>
    <p:extLst>
      <p:ext uri="{BB962C8B-B14F-4D97-AF65-F5344CB8AC3E}">
        <p14:creationId xmlns:p14="http://schemas.microsoft.com/office/powerpoint/2010/main" val="787957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a:xfrm>
            <a:off x="609600" y="533400"/>
            <a:ext cx="7772400" cy="523220"/>
          </a:xfrm>
        </p:spPr>
        <p:txBody>
          <a:bodyPr/>
          <a:lstStyle/>
          <a:p>
            <a:r>
              <a:rPr lang="es-ES_tradnl" dirty="0" smtClean="0"/>
              <a:t>ACTIVIDADES EXTERNAS</a:t>
            </a:r>
            <a:endParaRPr lang="es-ES_tradnl" dirty="0"/>
          </a:p>
        </p:txBody>
      </p:sp>
      <p:sp>
        <p:nvSpPr>
          <p:cNvPr id="7" name="Marcador de contenido 6"/>
          <p:cNvSpPr>
            <a:spLocks noGrp="1"/>
          </p:cNvSpPr>
          <p:nvPr>
            <p:ph idx="1"/>
          </p:nvPr>
        </p:nvSpPr>
        <p:spPr>
          <a:xfrm>
            <a:off x="667512" y="1219200"/>
            <a:ext cx="7772400" cy="1219200"/>
          </a:xfrm>
        </p:spPr>
        <p:txBody>
          <a:bodyPr>
            <a:noAutofit/>
          </a:bodyPr>
          <a:lstStyle/>
          <a:p>
            <a:r>
              <a:rPr lang="es-ES" sz="1400" dirty="0" smtClean="0"/>
              <a:t>Las </a:t>
            </a:r>
            <a:r>
              <a:rPr lang="es-ES" sz="1400" dirty="0"/>
              <a:t>necesarias para difundir o </a:t>
            </a:r>
            <a:r>
              <a:rPr lang="es-ES" sz="1400" dirty="0" smtClean="0"/>
              <a:t>publicar la información de la organización a través de los </a:t>
            </a:r>
            <a:r>
              <a:rPr lang="es-ES" sz="1400" dirty="0"/>
              <a:t>materiales o </a:t>
            </a:r>
            <a:r>
              <a:rPr lang="es-ES" sz="1400" dirty="0" smtClean="0"/>
              <a:t>contenidos elegidos</a:t>
            </a:r>
          </a:p>
          <a:p>
            <a:endParaRPr lang="es-ES_tradnl" sz="1400" dirty="0"/>
          </a:p>
          <a:p>
            <a:r>
              <a:rPr lang="es-ES_tradnl" sz="1400" i="1" dirty="0" smtClean="0"/>
              <a:t>Ejemplo:</a:t>
            </a:r>
            <a:endParaRPr lang="es-ES_tradnl" sz="1400" i="1" dirty="0"/>
          </a:p>
        </p:txBody>
      </p:sp>
      <p:graphicFrame>
        <p:nvGraphicFramePr>
          <p:cNvPr id="2" name="Tabla 1"/>
          <p:cNvGraphicFramePr>
            <a:graphicFrameLocks noGrp="1"/>
          </p:cNvGraphicFramePr>
          <p:nvPr>
            <p:extLst>
              <p:ext uri="{D42A27DB-BD31-4B8C-83A1-F6EECF244321}">
                <p14:modId xmlns:p14="http://schemas.microsoft.com/office/powerpoint/2010/main" val="646903954"/>
              </p:ext>
            </p:extLst>
          </p:nvPr>
        </p:nvGraphicFramePr>
        <p:xfrm>
          <a:off x="591312" y="2895600"/>
          <a:ext cx="7924800" cy="3115056"/>
        </p:xfrm>
        <a:graphic>
          <a:graphicData uri="http://schemas.openxmlformats.org/drawingml/2006/table">
            <a:tbl>
              <a:tblPr firstRow="1" firstCol="1" bandRow="1">
                <a:tableStyleId>{5C22544A-7EE6-4342-B048-85BDC9FD1C3A}</a:tableStyleId>
              </a:tblPr>
              <a:tblGrid>
                <a:gridCol w="2327708"/>
                <a:gridCol w="2326810"/>
                <a:gridCol w="1694837"/>
                <a:gridCol w="1575445"/>
              </a:tblGrid>
              <a:tr h="389382">
                <a:tc>
                  <a:txBody>
                    <a:bodyPr/>
                    <a:lstStyle/>
                    <a:p>
                      <a:pPr algn="ctr">
                        <a:spcAft>
                          <a:spcPts val="0"/>
                        </a:spcAft>
                      </a:pPr>
                      <a:r>
                        <a:rPr lang="es-ES" sz="1200" dirty="0">
                          <a:effectLst/>
                        </a:rPr>
                        <a:t>Actividad</a:t>
                      </a:r>
                      <a:endParaRPr lang="es-ES_tradnl" sz="1200" dirty="0">
                        <a:effectLst/>
                        <a:latin typeface="Calibri" charset="0"/>
                        <a:ea typeface="Calibri" charset="0"/>
                        <a:cs typeface="Times New Roman" charset="0"/>
                      </a:endParaRPr>
                    </a:p>
                  </a:txBody>
                  <a:tcPr marL="68580" marR="68580" marT="0" marB="0"/>
                </a:tc>
                <a:tc>
                  <a:txBody>
                    <a:bodyPr/>
                    <a:lstStyle/>
                    <a:p>
                      <a:pPr algn="ctr">
                        <a:spcAft>
                          <a:spcPts val="0"/>
                        </a:spcAft>
                      </a:pPr>
                      <a:r>
                        <a:rPr lang="es-ES" sz="1200">
                          <a:effectLst/>
                        </a:rPr>
                        <a:t>Responsable</a:t>
                      </a:r>
                      <a:endParaRPr lang="es-ES_tradnl" sz="1200">
                        <a:effectLst/>
                        <a:latin typeface="Calibri" charset="0"/>
                        <a:ea typeface="Calibri" charset="0"/>
                        <a:cs typeface="Times New Roman" charset="0"/>
                      </a:endParaRPr>
                    </a:p>
                  </a:txBody>
                  <a:tcPr marL="68580" marR="68580" marT="0" marB="0"/>
                </a:tc>
                <a:tc>
                  <a:txBody>
                    <a:bodyPr/>
                    <a:lstStyle/>
                    <a:p>
                      <a:pPr algn="ctr">
                        <a:spcAft>
                          <a:spcPts val="0"/>
                        </a:spcAft>
                      </a:pPr>
                      <a:r>
                        <a:rPr lang="es-ES" sz="1200">
                          <a:effectLst/>
                        </a:rPr>
                        <a:t>Fecha de inicio</a:t>
                      </a:r>
                      <a:endParaRPr lang="es-ES_tradnl" sz="1200">
                        <a:effectLst/>
                        <a:latin typeface="Calibri" charset="0"/>
                        <a:ea typeface="Calibri" charset="0"/>
                        <a:cs typeface="Times New Roman" charset="0"/>
                      </a:endParaRPr>
                    </a:p>
                  </a:txBody>
                  <a:tcPr marL="68580" marR="68580" marT="0" marB="0"/>
                </a:tc>
                <a:tc>
                  <a:txBody>
                    <a:bodyPr/>
                    <a:lstStyle/>
                    <a:p>
                      <a:pPr algn="ctr">
                        <a:spcAft>
                          <a:spcPts val="0"/>
                        </a:spcAft>
                      </a:pPr>
                      <a:r>
                        <a:rPr lang="es-ES" sz="1200">
                          <a:effectLst/>
                        </a:rPr>
                        <a:t>Fecha de conclusión</a:t>
                      </a:r>
                      <a:endParaRPr lang="es-ES_tradnl" sz="1200">
                        <a:effectLst/>
                        <a:latin typeface="Calibri" charset="0"/>
                        <a:ea typeface="Calibri" charset="0"/>
                        <a:cs typeface="Times New Roman" charset="0"/>
                      </a:endParaRPr>
                    </a:p>
                  </a:txBody>
                  <a:tcPr marL="68580" marR="68580" marT="0" marB="0"/>
                </a:tc>
              </a:tr>
              <a:tr h="389382">
                <a:tc>
                  <a:txBody>
                    <a:bodyPr/>
                    <a:lstStyle/>
                    <a:p>
                      <a:pPr>
                        <a:spcAft>
                          <a:spcPts val="0"/>
                        </a:spcAft>
                      </a:pPr>
                      <a:r>
                        <a:rPr lang="es-ES" sz="1200">
                          <a:effectLst/>
                        </a:rPr>
                        <a:t>Rueda de prensa sobre resultados de programas</a:t>
                      </a:r>
                      <a:endParaRPr lang="es-ES_tradnl" sz="1200">
                        <a:effectLst/>
                        <a:latin typeface="Calibri" charset="0"/>
                        <a:ea typeface="Calibri" charset="0"/>
                        <a:cs typeface="Times New Roman" charset="0"/>
                      </a:endParaRPr>
                    </a:p>
                  </a:txBody>
                  <a:tcPr marL="68580" marR="68580" marT="0" marB="0"/>
                </a:tc>
                <a:tc>
                  <a:txBody>
                    <a:bodyPr/>
                    <a:lstStyle/>
                    <a:p>
                      <a:pPr>
                        <a:spcAft>
                          <a:spcPts val="0"/>
                        </a:spcAft>
                      </a:pPr>
                      <a:r>
                        <a:rPr lang="es-ES" sz="1200">
                          <a:effectLst/>
                        </a:rPr>
                        <a:t> </a:t>
                      </a:r>
                      <a:endParaRPr lang="es-ES_tradnl" sz="1200">
                        <a:effectLst/>
                        <a:latin typeface="Calibri" charset="0"/>
                        <a:ea typeface="Calibri" charset="0"/>
                        <a:cs typeface="Times New Roman" charset="0"/>
                      </a:endParaRPr>
                    </a:p>
                  </a:txBody>
                  <a:tcPr marL="68580" marR="68580" marT="0" marB="0"/>
                </a:tc>
                <a:tc>
                  <a:txBody>
                    <a:bodyPr/>
                    <a:lstStyle/>
                    <a:p>
                      <a:pPr>
                        <a:spcAft>
                          <a:spcPts val="0"/>
                        </a:spcAft>
                      </a:pPr>
                      <a:r>
                        <a:rPr lang="es-ES" sz="1200">
                          <a:effectLst/>
                        </a:rPr>
                        <a:t> </a:t>
                      </a:r>
                      <a:endParaRPr lang="es-ES_tradnl" sz="1200">
                        <a:effectLst/>
                        <a:latin typeface="Calibri" charset="0"/>
                        <a:ea typeface="Calibri" charset="0"/>
                        <a:cs typeface="Times New Roman" charset="0"/>
                      </a:endParaRPr>
                    </a:p>
                  </a:txBody>
                  <a:tcPr marL="68580" marR="68580" marT="0" marB="0"/>
                </a:tc>
                <a:tc>
                  <a:txBody>
                    <a:bodyPr/>
                    <a:lstStyle/>
                    <a:p>
                      <a:pPr>
                        <a:spcAft>
                          <a:spcPts val="0"/>
                        </a:spcAft>
                      </a:pPr>
                      <a:r>
                        <a:rPr lang="es-ES" sz="1200">
                          <a:effectLst/>
                        </a:rPr>
                        <a:t> </a:t>
                      </a:r>
                      <a:endParaRPr lang="es-ES_tradnl" sz="1200">
                        <a:effectLst/>
                        <a:latin typeface="Calibri" charset="0"/>
                        <a:ea typeface="Calibri" charset="0"/>
                        <a:cs typeface="Times New Roman" charset="0"/>
                      </a:endParaRPr>
                    </a:p>
                  </a:txBody>
                  <a:tcPr marL="68580" marR="68580" marT="0" marB="0"/>
                </a:tc>
              </a:tr>
              <a:tr h="584073">
                <a:tc>
                  <a:txBody>
                    <a:bodyPr/>
                    <a:lstStyle/>
                    <a:p>
                      <a:pPr>
                        <a:spcAft>
                          <a:spcPts val="0"/>
                        </a:spcAft>
                      </a:pPr>
                      <a:r>
                        <a:rPr lang="es-ES" sz="1200" dirty="0">
                          <a:effectLst/>
                        </a:rPr>
                        <a:t>Envío de texto sobre medidas cautelares para publicación en Diario _</a:t>
                      </a:r>
                      <a:endParaRPr lang="es-ES_tradnl" sz="1200" dirty="0">
                        <a:effectLst/>
                        <a:latin typeface="Calibri" charset="0"/>
                        <a:ea typeface="Calibri" charset="0"/>
                        <a:cs typeface="Times New Roman" charset="0"/>
                      </a:endParaRPr>
                    </a:p>
                  </a:txBody>
                  <a:tcPr marL="68580" marR="68580" marT="0" marB="0"/>
                </a:tc>
                <a:tc>
                  <a:txBody>
                    <a:bodyPr/>
                    <a:lstStyle/>
                    <a:p>
                      <a:pPr>
                        <a:spcAft>
                          <a:spcPts val="0"/>
                        </a:spcAft>
                      </a:pPr>
                      <a:r>
                        <a:rPr lang="es-ES" sz="1200">
                          <a:effectLst/>
                        </a:rPr>
                        <a:t> </a:t>
                      </a:r>
                      <a:endParaRPr lang="es-ES_tradnl" sz="1200">
                        <a:effectLst/>
                        <a:latin typeface="Calibri" charset="0"/>
                        <a:ea typeface="Calibri" charset="0"/>
                        <a:cs typeface="Times New Roman" charset="0"/>
                      </a:endParaRPr>
                    </a:p>
                  </a:txBody>
                  <a:tcPr marL="68580" marR="68580" marT="0" marB="0"/>
                </a:tc>
                <a:tc>
                  <a:txBody>
                    <a:bodyPr/>
                    <a:lstStyle/>
                    <a:p>
                      <a:pPr>
                        <a:spcAft>
                          <a:spcPts val="0"/>
                        </a:spcAft>
                      </a:pPr>
                      <a:r>
                        <a:rPr lang="es-ES" sz="1200">
                          <a:effectLst/>
                        </a:rPr>
                        <a:t> </a:t>
                      </a:r>
                      <a:endParaRPr lang="es-ES_tradnl" sz="1200">
                        <a:effectLst/>
                        <a:latin typeface="Calibri" charset="0"/>
                        <a:ea typeface="Calibri" charset="0"/>
                        <a:cs typeface="Times New Roman" charset="0"/>
                      </a:endParaRPr>
                    </a:p>
                  </a:txBody>
                  <a:tcPr marL="68580" marR="68580" marT="0" marB="0"/>
                </a:tc>
                <a:tc>
                  <a:txBody>
                    <a:bodyPr/>
                    <a:lstStyle/>
                    <a:p>
                      <a:pPr>
                        <a:spcAft>
                          <a:spcPts val="0"/>
                        </a:spcAft>
                      </a:pPr>
                      <a:r>
                        <a:rPr lang="es-ES" sz="1200">
                          <a:effectLst/>
                        </a:rPr>
                        <a:t> </a:t>
                      </a:r>
                      <a:endParaRPr lang="es-ES_tradnl" sz="1200">
                        <a:effectLst/>
                        <a:latin typeface="Calibri" charset="0"/>
                        <a:ea typeface="Calibri" charset="0"/>
                        <a:cs typeface="Times New Roman" charset="0"/>
                      </a:endParaRPr>
                    </a:p>
                  </a:txBody>
                  <a:tcPr marL="68580" marR="68580" marT="0" marB="0"/>
                </a:tc>
              </a:tr>
              <a:tr h="778764">
                <a:tc>
                  <a:txBody>
                    <a:bodyPr/>
                    <a:lstStyle/>
                    <a:p>
                      <a:pPr>
                        <a:spcAft>
                          <a:spcPts val="0"/>
                        </a:spcAft>
                      </a:pPr>
                      <a:r>
                        <a:rPr lang="es-ES" sz="1200">
                          <a:effectLst/>
                        </a:rPr>
                        <a:t>Publicación de infografía #1 sobre historia de éxito en Querétaro en página web</a:t>
                      </a:r>
                      <a:endParaRPr lang="es-ES_tradnl" sz="1200">
                        <a:effectLst/>
                        <a:latin typeface="Calibri" charset="0"/>
                        <a:ea typeface="Calibri" charset="0"/>
                        <a:cs typeface="Times New Roman" charset="0"/>
                      </a:endParaRPr>
                    </a:p>
                  </a:txBody>
                  <a:tcPr marL="68580" marR="68580" marT="0" marB="0"/>
                </a:tc>
                <a:tc>
                  <a:txBody>
                    <a:bodyPr/>
                    <a:lstStyle/>
                    <a:p>
                      <a:pPr>
                        <a:spcAft>
                          <a:spcPts val="0"/>
                        </a:spcAft>
                      </a:pPr>
                      <a:r>
                        <a:rPr lang="es-ES" sz="1200">
                          <a:effectLst/>
                        </a:rPr>
                        <a:t> </a:t>
                      </a:r>
                      <a:endParaRPr lang="es-ES_tradnl" sz="1200">
                        <a:effectLst/>
                        <a:latin typeface="Calibri" charset="0"/>
                        <a:ea typeface="Calibri" charset="0"/>
                        <a:cs typeface="Times New Roman" charset="0"/>
                      </a:endParaRPr>
                    </a:p>
                  </a:txBody>
                  <a:tcPr marL="68580" marR="68580" marT="0" marB="0"/>
                </a:tc>
                <a:tc>
                  <a:txBody>
                    <a:bodyPr/>
                    <a:lstStyle/>
                    <a:p>
                      <a:pPr>
                        <a:spcAft>
                          <a:spcPts val="0"/>
                        </a:spcAft>
                      </a:pPr>
                      <a:r>
                        <a:rPr lang="es-ES" sz="1200">
                          <a:effectLst/>
                        </a:rPr>
                        <a:t> </a:t>
                      </a:r>
                      <a:endParaRPr lang="es-ES_tradnl" sz="1200">
                        <a:effectLst/>
                        <a:latin typeface="Calibri" charset="0"/>
                        <a:ea typeface="Calibri" charset="0"/>
                        <a:cs typeface="Times New Roman" charset="0"/>
                      </a:endParaRPr>
                    </a:p>
                  </a:txBody>
                  <a:tcPr marL="68580" marR="68580" marT="0" marB="0"/>
                </a:tc>
                <a:tc>
                  <a:txBody>
                    <a:bodyPr/>
                    <a:lstStyle/>
                    <a:p>
                      <a:pPr>
                        <a:spcAft>
                          <a:spcPts val="0"/>
                        </a:spcAft>
                      </a:pPr>
                      <a:r>
                        <a:rPr lang="es-ES" sz="1200">
                          <a:effectLst/>
                        </a:rPr>
                        <a:t> </a:t>
                      </a:r>
                      <a:endParaRPr lang="es-ES_tradnl" sz="1200">
                        <a:effectLst/>
                        <a:latin typeface="Calibri" charset="0"/>
                        <a:ea typeface="Calibri" charset="0"/>
                        <a:cs typeface="Times New Roman" charset="0"/>
                      </a:endParaRPr>
                    </a:p>
                  </a:txBody>
                  <a:tcPr marL="68580" marR="68580" marT="0" marB="0"/>
                </a:tc>
              </a:tr>
              <a:tr h="973455">
                <a:tc>
                  <a:txBody>
                    <a:bodyPr/>
                    <a:lstStyle/>
                    <a:p>
                      <a:pPr>
                        <a:spcAft>
                          <a:spcPts val="0"/>
                        </a:spcAft>
                      </a:pPr>
                      <a:r>
                        <a:rPr lang="es-ES" sz="1200" dirty="0">
                          <a:effectLst/>
                        </a:rPr>
                        <a:t>Publicación de Post en Facebook con link a historia de éxito en Querétaro alojada en página web</a:t>
                      </a:r>
                      <a:endParaRPr lang="es-ES_tradnl" sz="1200" dirty="0">
                        <a:effectLst/>
                        <a:latin typeface="Calibri" charset="0"/>
                        <a:ea typeface="Calibri" charset="0"/>
                        <a:cs typeface="Times New Roman" charset="0"/>
                      </a:endParaRPr>
                    </a:p>
                  </a:txBody>
                  <a:tcPr marL="68580" marR="68580" marT="0" marB="0"/>
                </a:tc>
                <a:tc>
                  <a:txBody>
                    <a:bodyPr/>
                    <a:lstStyle/>
                    <a:p>
                      <a:pPr>
                        <a:spcAft>
                          <a:spcPts val="0"/>
                        </a:spcAft>
                      </a:pPr>
                      <a:r>
                        <a:rPr lang="es-ES" sz="1200">
                          <a:effectLst/>
                        </a:rPr>
                        <a:t> </a:t>
                      </a:r>
                      <a:endParaRPr lang="es-ES_tradnl" sz="1200">
                        <a:effectLst/>
                        <a:latin typeface="Calibri" charset="0"/>
                        <a:ea typeface="Calibri" charset="0"/>
                        <a:cs typeface="Times New Roman" charset="0"/>
                      </a:endParaRPr>
                    </a:p>
                  </a:txBody>
                  <a:tcPr marL="68580" marR="68580" marT="0" marB="0"/>
                </a:tc>
                <a:tc>
                  <a:txBody>
                    <a:bodyPr/>
                    <a:lstStyle/>
                    <a:p>
                      <a:pPr>
                        <a:spcAft>
                          <a:spcPts val="0"/>
                        </a:spcAft>
                      </a:pPr>
                      <a:r>
                        <a:rPr lang="es-ES" sz="1200">
                          <a:effectLst/>
                        </a:rPr>
                        <a:t> </a:t>
                      </a:r>
                      <a:endParaRPr lang="es-ES_tradnl" sz="1200">
                        <a:effectLst/>
                        <a:latin typeface="Calibri" charset="0"/>
                        <a:ea typeface="Calibri" charset="0"/>
                        <a:cs typeface="Times New Roman" charset="0"/>
                      </a:endParaRPr>
                    </a:p>
                  </a:txBody>
                  <a:tcPr marL="68580" marR="68580" marT="0" marB="0"/>
                </a:tc>
                <a:tc>
                  <a:txBody>
                    <a:bodyPr/>
                    <a:lstStyle/>
                    <a:p>
                      <a:pPr>
                        <a:spcAft>
                          <a:spcPts val="0"/>
                        </a:spcAft>
                      </a:pPr>
                      <a:r>
                        <a:rPr lang="es-ES" sz="1200" dirty="0">
                          <a:effectLst/>
                        </a:rPr>
                        <a:t> </a:t>
                      </a:r>
                      <a:endParaRPr lang="es-ES_tradnl" sz="1200" dirty="0">
                        <a:effectLst/>
                        <a:latin typeface="Calibri" charset="0"/>
                        <a:ea typeface="Calibri" charset="0"/>
                        <a:cs typeface="Times New Roman" charset="0"/>
                      </a:endParaRPr>
                    </a:p>
                  </a:txBody>
                  <a:tcPr marL="68580" marR="68580" marT="0" marB="0"/>
                </a:tc>
              </a:tr>
            </a:tbl>
          </a:graphicData>
        </a:graphic>
      </p:graphicFrame>
    </p:spTree>
    <p:extLst>
      <p:ext uri="{BB962C8B-B14F-4D97-AF65-F5344CB8AC3E}">
        <p14:creationId xmlns:p14="http://schemas.microsoft.com/office/powerpoint/2010/main" val="1009832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4"/>
          </p:nvPr>
        </p:nvSpPr>
        <p:spPr/>
        <p:txBody>
          <a:bodyPr/>
          <a:lstStyle/>
          <a:p>
            <a:fld id="{42782948-4DBE-204D-AB9E-B65E067054AE}" type="slidenum">
              <a:rPr lang="en-US" smtClean="0"/>
              <a:pPr/>
              <a:t>4</a:t>
            </a:fld>
            <a:endParaRPr lang="en-US"/>
          </a:p>
        </p:txBody>
      </p:sp>
      <p:sp>
        <p:nvSpPr>
          <p:cNvPr id="6" name="Título 5"/>
          <p:cNvSpPr>
            <a:spLocks noGrp="1"/>
          </p:cNvSpPr>
          <p:nvPr>
            <p:ph type="title"/>
          </p:nvPr>
        </p:nvSpPr>
        <p:spPr>
          <a:xfrm>
            <a:off x="533400" y="433252"/>
            <a:ext cx="7772400" cy="523220"/>
          </a:xfrm>
        </p:spPr>
        <p:txBody>
          <a:bodyPr/>
          <a:lstStyle/>
          <a:p>
            <a:r>
              <a:rPr lang="es-ES_tradnl" dirty="0" smtClean="0"/>
              <a:t>CALENDARIZACIÓN DE CONTENIDOS</a:t>
            </a:r>
            <a:endParaRPr lang="es-ES_tradnl" dirty="0"/>
          </a:p>
        </p:txBody>
      </p:sp>
      <p:graphicFrame>
        <p:nvGraphicFramePr>
          <p:cNvPr id="7" name="Tabla 6"/>
          <p:cNvGraphicFramePr>
            <a:graphicFrameLocks noGrp="1"/>
          </p:cNvGraphicFramePr>
          <p:nvPr>
            <p:extLst>
              <p:ext uri="{D42A27DB-BD31-4B8C-83A1-F6EECF244321}">
                <p14:modId xmlns:p14="http://schemas.microsoft.com/office/powerpoint/2010/main" val="1750494079"/>
              </p:ext>
            </p:extLst>
          </p:nvPr>
        </p:nvGraphicFramePr>
        <p:xfrm>
          <a:off x="685800" y="2470218"/>
          <a:ext cx="7772399" cy="3779521"/>
        </p:xfrm>
        <a:graphic>
          <a:graphicData uri="http://schemas.openxmlformats.org/drawingml/2006/table">
            <a:tbl>
              <a:tblPr firstRow="1" firstCol="1" bandRow="1">
                <a:tableStyleId>{5C22544A-7EE6-4342-B048-85BDC9FD1C3A}</a:tableStyleId>
              </a:tblPr>
              <a:tblGrid>
                <a:gridCol w="1259221"/>
                <a:gridCol w="994577"/>
                <a:gridCol w="1830886"/>
                <a:gridCol w="1264409"/>
                <a:gridCol w="1209058"/>
                <a:gridCol w="1214248"/>
              </a:tblGrid>
              <a:tr h="657308">
                <a:tc>
                  <a:txBody>
                    <a:bodyPr/>
                    <a:lstStyle/>
                    <a:p>
                      <a:pPr>
                        <a:spcAft>
                          <a:spcPts val="0"/>
                        </a:spcAft>
                      </a:pPr>
                      <a:r>
                        <a:rPr lang="es-ES_tradnl" sz="1200">
                          <a:effectLst/>
                        </a:rPr>
                        <a:t>Mensaje clave</a:t>
                      </a:r>
                      <a:endParaRPr lang="es-ES_tradnl" sz="1200">
                        <a:effectLst/>
                        <a:latin typeface="Calibri" charset="0"/>
                        <a:ea typeface="Calibri" charset="0"/>
                        <a:cs typeface="Times New Roman" charset="0"/>
                      </a:endParaRPr>
                    </a:p>
                  </a:txBody>
                  <a:tcPr marL="67089" marR="67089" marT="0" marB="0"/>
                </a:tc>
                <a:tc>
                  <a:txBody>
                    <a:bodyPr/>
                    <a:lstStyle/>
                    <a:p>
                      <a:pPr>
                        <a:spcAft>
                          <a:spcPts val="0"/>
                        </a:spcAft>
                      </a:pPr>
                      <a:r>
                        <a:rPr lang="es-ES_tradnl" sz="1200">
                          <a:effectLst/>
                        </a:rPr>
                        <a:t>Red</a:t>
                      </a:r>
                      <a:endParaRPr lang="es-ES_tradnl" sz="1200">
                        <a:effectLst/>
                        <a:latin typeface="Calibri" charset="0"/>
                        <a:ea typeface="Calibri" charset="0"/>
                        <a:cs typeface="Times New Roman" charset="0"/>
                      </a:endParaRPr>
                    </a:p>
                  </a:txBody>
                  <a:tcPr marL="67089" marR="67089" marT="0" marB="0"/>
                </a:tc>
                <a:tc>
                  <a:txBody>
                    <a:bodyPr/>
                    <a:lstStyle/>
                    <a:p>
                      <a:pPr>
                        <a:spcAft>
                          <a:spcPts val="0"/>
                        </a:spcAft>
                      </a:pPr>
                      <a:r>
                        <a:rPr lang="es-ES_tradnl" sz="1200">
                          <a:effectLst/>
                        </a:rPr>
                        <a:t>Cuenta / Canal de salida</a:t>
                      </a:r>
                      <a:endParaRPr lang="es-ES_tradnl" sz="1200">
                        <a:effectLst/>
                        <a:latin typeface="Calibri" charset="0"/>
                        <a:ea typeface="Calibri" charset="0"/>
                        <a:cs typeface="Times New Roman" charset="0"/>
                      </a:endParaRPr>
                    </a:p>
                  </a:txBody>
                  <a:tcPr marL="67089" marR="67089" marT="0" marB="0"/>
                </a:tc>
                <a:tc>
                  <a:txBody>
                    <a:bodyPr/>
                    <a:lstStyle/>
                    <a:p>
                      <a:pPr>
                        <a:spcAft>
                          <a:spcPts val="0"/>
                        </a:spcAft>
                      </a:pPr>
                      <a:r>
                        <a:rPr lang="es-ES_tradnl" sz="1200">
                          <a:effectLst/>
                        </a:rPr>
                        <a:t>Tipo / Formato</a:t>
                      </a:r>
                      <a:endParaRPr lang="es-ES_tradnl" sz="1200">
                        <a:effectLst/>
                        <a:latin typeface="Calibri" charset="0"/>
                        <a:ea typeface="Calibri" charset="0"/>
                        <a:cs typeface="Times New Roman" charset="0"/>
                      </a:endParaRPr>
                    </a:p>
                  </a:txBody>
                  <a:tcPr marL="67089" marR="67089" marT="0" marB="0"/>
                </a:tc>
                <a:tc>
                  <a:txBody>
                    <a:bodyPr/>
                    <a:lstStyle/>
                    <a:p>
                      <a:pPr>
                        <a:spcAft>
                          <a:spcPts val="0"/>
                        </a:spcAft>
                      </a:pPr>
                      <a:r>
                        <a:rPr lang="es-ES_tradnl" sz="1200">
                          <a:effectLst/>
                        </a:rPr>
                        <a:t>Copy (Texto) </a:t>
                      </a:r>
                      <a:endParaRPr lang="es-ES_tradnl" sz="1200">
                        <a:effectLst/>
                        <a:latin typeface="Calibri" charset="0"/>
                        <a:ea typeface="Calibri" charset="0"/>
                        <a:cs typeface="Times New Roman" charset="0"/>
                      </a:endParaRPr>
                    </a:p>
                  </a:txBody>
                  <a:tcPr marL="67089" marR="67089" marT="0" marB="0"/>
                </a:tc>
                <a:tc>
                  <a:txBody>
                    <a:bodyPr/>
                    <a:lstStyle/>
                    <a:p>
                      <a:pPr>
                        <a:spcAft>
                          <a:spcPts val="0"/>
                        </a:spcAft>
                      </a:pPr>
                      <a:r>
                        <a:rPr lang="es-ES_tradnl" sz="1200">
                          <a:effectLst/>
                        </a:rPr>
                        <a:t>Fecha de publicación / montaje</a:t>
                      </a:r>
                      <a:endParaRPr lang="es-ES_tradnl" sz="1200">
                        <a:effectLst/>
                        <a:latin typeface="Calibri" charset="0"/>
                        <a:ea typeface="Calibri" charset="0"/>
                        <a:cs typeface="Times New Roman" charset="0"/>
                      </a:endParaRPr>
                    </a:p>
                  </a:txBody>
                  <a:tcPr marL="67089" marR="67089" marT="0" marB="0"/>
                </a:tc>
              </a:tr>
              <a:tr h="1478943">
                <a:tc>
                  <a:txBody>
                    <a:bodyPr/>
                    <a:lstStyle/>
                    <a:p>
                      <a:pPr>
                        <a:spcAft>
                          <a:spcPts val="0"/>
                        </a:spcAft>
                      </a:pPr>
                      <a:r>
                        <a:rPr lang="es-ES_tradnl" sz="1200">
                          <a:effectLst/>
                        </a:rPr>
                        <a:t>La organización ha contribuido a la paz por 10 años</a:t>
                      </a:r>
                      <a:endParaRPr lang="es-ES_tradnl" sz="1200">
                        <a:effectLst/>
                        <a:latin typeface="Calibri" charset="0"/>
                        <a:ea typeface="Calibri" charset="0"/>
                        <a:cs typeface="Times New Roman" charset="0"/>
                      </a:endParaRPr>
                    </a:p>
                  </a:txBody>
                  <a:tcPr marL="67089" marR="67089" marT="0" marB="0"/>
                </a:tc>
                <a:tc>
                  <a:txBody>
                    <a:bodyPr/>
                    <a:lstStyle/>
                    <a:p>
                      <a:pPr>
                        <a:spcAft>
                          <a:spcPts val="0"/>
                        </a:spcAft>
                      </a:pPr>
                      <a:r>
                        <a:rPr lang="es-ES_tradnl" sz="1200" dirty="0">
                          <a:effectLst/>
                        </a:rPr>
                        <a:t>Facebook</a:t>
                      </a:r>
                      <a:endParaRPr lang="es-ES_tradnl" sz="1200" dirty="0">
                        <a:effectLst/>
                        <a:latin typeface="Calibri" charset="0"/>
                        <a:ea typeface="Calibri" charset="0"/>
                        <a:cs typeface="Times New Roman" charset="0"/>
                      </a:endParaRPr>
                    </a:p>
                  </a:txBody>
                  <a:tcPr marL="67089" marR="67089" marT="0" marB="0"/>
                </a:tc>
                <a:tc>
                  <a:txBody>
                    <a:bodyPr/>
                    <a:lstStyle/>
                    <a:p>
                      <a:pPr>
                        <a:spcAft>
                          <a:spcPts val="0"/>
                        </a:spcAft>
                      </a:pPr>
                      <a:r>
                        <a:rPr lang="es-ES_tradnl" sz="1200">
                          <a:effectLst/>
                        </a:rPr>
                        <a:t>OrganizaciónMX</a:t>
                      </a:r>
                      <a:endParaRPr lang="es-ES_tradnl" sz="1200">
                        <a:effectLst/>
                        <a:latin typeface="Calibri" charset="0"/>
                        <a:ea typeface="Calibri" charset="0"/>
                        <a:cs typeface="Times New Roman" charset="0"/>
                      </a:endParaRPr>
                    </a:p>
                  </a:txBody>
                  <a:tcPr marL="67089" marR="67089" marT="0" marB="0"/>
                </a:tc>
                <a:tc>
                  <a:txBody>
                    <a:bodyPr/>
                    <a:lstStyle/>
                    <a:p>
                      <a:pPr>
                        <a:spcAft>
                          <a:spcPts val="0"/>
                        </a:spcAft>
                      </a:pPr>
                      <a:r>
                        <a:rPr lang="es-ES_tradnl" sz="1200">
                          <a:effectLst/>
                        </a:rPr>
                        <a:t>Imagen fija con frase</a:t>
                      </a:r>
                      <a:endParaRPr lang="es-ES_tradnl" sz="1200">
                        <a:effectLst/>
                        <a:latin typeface="Calibri" charset="0"/>
                        <a:ea typeface="Calibri" charset="0"/>
                        <a:cs typeface="Times New Roman" charset="0"/>
                      </a:endParaRPr>
                    </a:p>
                  </a:txBody>
                  <a:tcPr marL="67089" marR="67089" marT="0" marB="0"/>
                </a:tc>
                <a:tc>
                  <a:txBody>
                    <a:bodyPr/>
                    <a:lstStyle/>
                    <a:p>
                      <a:pPr>
                        <a:spcAft>
                          <a:spcPts val="0"/>
                        </a:spcAft>
                      </a:pPr>
                      <a:r>
                        <a:rPr lang="es-ES_tradnl" sz="1200" dirty="0">
                          <a:effectLst/>
                        </a:rPr>
                        <a:t>Hemos ayudado a XXXX jóvenes a reinsertarse en la comunidad. ¿Quieres saber más? </a:t>
                      </a:r>
                      <a:endParaRPr lang="es-ES_tradnl" sz="1200" dirty="0">
                        <a:effectLst/>
                        <a:latin typeface="Calibri" charset="0"/>
                        <a:ea typeface="Calibri" charset="0"/>
                        <a:cs typeface="Times New Roman" charset="0"/>
                      </a:endParaRPr>
                    </a:p>
                  </a:txBody>
                  <a:tcPr marL="67089" marR="67089" marT="0" marB="0"/>
                </a:tc>
                <a:tc>
                  <a:txBody>
                    <a:bodyPr/>
                    <a:lstStyle/>
                    <a:p>
                      <a:pPr>
                        <a:spcAft>
                          <a:spcPts val="0"/>
                        </a:spcAft>
                      </a:pPr>
                      <a:r>
                        <a:rPr lang="es-ES_tradnl" sz="1200">
                          <a:effectLst/>
                        </a:rPr>
                        <a:t>4 de mayo 2020</a:t>
                      </a:r>
                      <a:endParaRPr lang="es-ES_tradnl" sz="1200">
                        <a:effectLst/>
                        <a:latin typeface="Calibri" charset="0"/>
                        <a:ea typeface="Calibri" charset="0"/>
                        <a:cs typeface="Times New Roman" charset="0"/>
                      </a:endParaRPr>
                    </a:p>
                  </a:txBody>
                  <a:tcPr marL="67089" marR="67089" marT="0" marB="0"/>
                </a:tc>
              </a:tr>
              <a:tr h="1643270">
                <a:tc>
                  <a:txBody>
                    <a:bodyPr/>
                    <a:lstStyle/>
                    <a:p>
                      <a:pPr>
                        <a:spcAft>
                          <a:spcPts val="0"/>
                        </a:spcAft>
                      </a:pPr>
                      <a:r>
                        <a:rPr lang="es-ES_tradnl" sz="1200">
                          <a:effectLst/>
                        </a:rPr>
                        <a:t>Trabajamos para erradicar la violencia de género en XXXX</a:t>
                      </a:r>
                      <a:endParaRPr lang="es-ES_tradnl" sz="1200">
                        <a:effectLst/>
                        <a:latin typeface="Calibri" charset="0"/>
                        <a:ea typeface="Calibri" charset="0"/>
                        <a:cs typeface="Times New Roman" charset="0"/>
                      </a:endParaRPr>
                    </a:p>
                  </a:txBody>
                  <a:tcPr marL="67089" marR="67089" marT="0" marB="0"/>
                </a:tc>
                <a:tc>
                  <a:txBody>
                    <a:bodyPr/>
                    <a:lstStyle/>
                    <a:p>
                      <a:pPr>
                        <a:spcAft>
                          <a:spcPts val="0"/>
                        </a:spcAft>
                      </a:pPr>
                      <a:r>
                        <a:rPr lang="es-ES_tradnl" sz="1200" dirty="0">
                          <a:effectLst/>
                        </a:rPr>
                        <a:t>Twitter</a:t>
                      </a:r>
                      <a:endParaRPr lang="es-ES_tradnl" sz="1200" dirty="0">
                        <a:effectLst/>
                        <a:latin typeface="Calibri" charset="0"/>
                        <a:ea typeface="Calibri" charset="0"/>
                        <a:cs typeface="Times New Roman" charset="0"/>
                      </a:endParaRPr>
                    </a:p>
                  </a:txBody>
                  <a:tcPr marL="67089" marR="67089" marT="0" marB="0"/>
                </a:tc>
                <a:tc>
                  <a:txBody>
                    <a:bodyPr/>
                    <a:lstStyle/>
                    <a:p>
                      <a:pPr>
                        <a:spcAft>
                          <a:spcPts val="0"/>
                        </a:spcAft>
                      </a:pPr>
                      <a:r>
                        <a:rPr lang="es-ES_tradnl" sz="1200">
                          <a:effectLst/>
                        </a:rPr>
                        <a:t>@OrganizacionMX</a:t>
                      </a:r>
                      <a:endParaRPr lang="es-ES_tradnl" sz="1200">
                        <a:effectLst/>
                        <a:latin typeface="Calibri" charset="0"/>
                        <a:ea typeface="Calibri" charset="0"/>
                        <a:cs typeface="Times New Roman" charset="0"/>
                      </a:endParaRPr>
                    </a:p>
                  </a:txBody>
                  <a:tcPr marL="67089" marR="67089" marT="0" marB="0"/>
                </a:tc>
                <a:tc>
                  <a:txBody>
                    <a:bodyPr/>
                    <a:lstStyle/>
                    <a:p>
                      <a:pPr>
                        <a:spcAft>
                          <a:spcPts val="0"/>
                        </a:spcAft>
                      </a:pPr>
                      <a:r>
                        <a:rPr lang="es-ES_tradnl" sz="1200" dirty="0">
                          <a:effectLst/>
                        </a:rPr>
                        <a:t>Infografía de historia de éxito</a:t>
                      </a:r>
                      <a:endParaRPr lang="es-ES_tradnl" sz="1200" dirty="0">
                        <a:effectLst/>
                        <a:latin typeface="Calibri" charset="0"/>
                        <a:ea typeface="Calibri" charset="0"/>
                        <a:cs typeface="Times New Roman" charset="0"/>
                      </a:endParaRPr>
                    </a:p>
                  </a:txBody>
                  <a:tcPr marL="67089" marR="67089" marT="0" marB="0"/>
                </a:tc>
                <a:tc>
                  <a:txBody>
                    <a:bodyPr/>
                    <a:lstStyle/>
                    <a:p>
                      <a:pPr>
                        <a:spcAft>
                          <a:spcPts val="0"/>
                        </a:spcAft>
                      </a:pPr>
                      <a:r>
                        <a:rPr lang="es-ES_tradnl" sz="1200">
                          <a:effectLst/>
                        </a:rPr>
                        <a:t>Vanessa sufrió una situación bastante común para jóvenes, pero salió adelante. ¡Conoce cómo!</a:t>
                      </a:r>
                      <a:endParaRPr lang="es-ES_tradnl" sz="1200">
                        <a:effectLst/>
                        <a:latin typeface="Calibri" charset="0"/>
                        <a:ea typeface="Calibri" charset="0"/>
                        <a:cs typeface="Times New Roman" charset="0"/>
                      </a:endParaRPr>
                    </a:p>
                  </a:txBody>
                  <a:tcPr marL="67089" marR="67089" marT="0" marB="0"/>
                </a:tc>
                <a:tc>
                  <a:txBody>
                    <a:bodyPr/>
                    <a:lstStyle/>
                    <a:p>
                      <a:pPr>
                        <a:spcAft>
                          <a:spcPts val="0"/>
                        </a:spcAft>
                      </a:pPr>
                      <a:r>
                        <a:rPr lang="es-ES_tradnl" sz="1200" dirty="0">
                          <a:effectLst/>
                        </a:rPr>
                        <a:t>5 de mayo 2020</a:t>
                      </a:r>
                      <a:endParaRPr lang="es-ES_tradnl" sz="1200" dirty="0">
                        <a:effectLst/>
                        <a:latin typeface="Calibri" charset="0"/>
                        <a:ea typeface="Calibri" charset="0"/>
                        <a:cs typeface="Times New Roman" charset="0"/>
                      </a:endParaRPr>
                    </a:p>
                  </a:txBody>
                  <a:tcPr marL="67089" marR="67089" marT="0" marB="0"/>
                </a:tc>
              </a:tr>
            </a:tbl>
          </a:graphicData>
        </a:graphic>
      </p:graphicFrame>
      <p:sp>
        <p:nvSpPr>
          <p:cNvPr id="8" name="Rectángulo 7"/>
          <p:cNvSpPr/>
          <p:nvPr/>
        </p:nvSpPr>
        <p:spPr>
          <a:xfrm>
            <a:off x="533400" y="1107085"/>
            <a:ext cx="8153400" cy="1200329"/>
          </a:xfrm>
          <a:prstGeom prst="rect">
            <a:avLst/>
          </a:prstGeom>
        </p:spPr>
        <p:txBody>
          <a:bodyPr wrap="square">
            <a:spAutoFit/>
          </a:bodyPr>
          <a:lstStyle/>
          <a:p>
            <a:pPr algn="just">
              <a:spcAft>
                <a:spcPts val="0"/>
              </a:spcAft>
            </a:pPr>
            <a:r>
              <a:rPr lang="es-ES" dirty="0">
                <a:latin typeface="Gill Sans" charset="0"/>
                <a:ea typeface="Calibri" charset="0"/>
                <a:cs typeface="Times New Roman" charset="0"/>
              </a:rPr>
              <a:t>Una vez que se hayan </a:t>
            </a:r>
            <a:r>
              <a:rPr lang="es-ES" dirty="0" smtClean="0">
                <a:latin typeface="Gill Sans" charset="0"/>
                <a:ea typeface="Calibri" charset="0"/>
                <a:cs typeface="Times New Roman" charset="0"/>
              </a:rPr>
              <a:t>producido o curado los contenidos, una matriz ayudará a la organización a calendarizarlos de manera más estratégica y darles seguimiento.</a:t>
            </a:r>
          </a:p>
          <a:p>
            <a:pPr algn="just">
              <a:spcAft>
                <a:spcPts val="0"/>
              </a:spcAft>
            </a:pPr>
            <a:endParaRPr lang="es-ES" dirty="0">
              <a:effectLst/>
              <a:latin typeface="Gill Sans" charset="0"/>
              <a:ea typeface="Calibri" charset="0"/>
              <a:cs typeface="Times New Roman" charset="0"/>
            </a:endParaRPr>
          </a:p>
          <a:p>
            <a:pPr algn="just">
              <a:spcAft>
                <a:spcPts val="0"/>
              </a:spcAft>
            </a:pPr>
            <a:r>
              <a:rPr lang="es-ES" i="1" dirty="0" smtClean="0">
                <a:latin typeface="Gill Sans" charset="0"/>
                <a:ea typeface="Calibri" charset="0"/>
                <a:cs typeface="Times New Roman" charset="0"/>
              </a:rPr>
              <a:t>Ejemplo:</a:t>
            </a:r>
            <a:endParaRPr lang="es-ES_tradnl" i="1" dirty="0">
              <a:effectLst/>
              <a:latin typeface="Calibri" charset="0"/>
              <a:ea typeface="Calibri" charset="0"/>
              <a:cs typeface="Times New Roman" charset="0"/>
            </a:endParaRPr>
          </a:p>
        </p:txBody>
      </p:sp>
    </p:spTree>
    <p:extLst>
      <p:ext uri="{BB962C8B-B14F-4D97-AF65-F5344CB8AC3E}">
        <p14:creationId xmlns:p14="http://schemas.microsoft.com/office/powerpoint/2010/main" val="1195086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307414"/>
            <a:ext cx="6335653" cy="3810000"/>
          </a:xfrm>
          <a:prstGeom prst="rect">
            <a:avLst/>
          </a:prstGeom>
          <a:noFill/>
          <a:ln>
            <a:noFill/>
          </a:ln>
        </p:spPr>
      </p:pic>
      <p:sp>
        <p:nvSpPr>
          <p:cNvPr id="8" name="Título 5"/>
          <p:cNvSpPr txBox="1">
            <a:spLocks/>
          </p:cNvSpPr>
          <p:nvPr/>
        </p:nvSpPr>
        <p:spPr>
          <a:xfrm>
            <a:off x="457200" y="457200"/>
            <a:ext cx="7772400" cy="523220"/>
          </a:xfrm>
          <a:prstGeom prst="rect">
            <a:avLst/>
          </a:prstGeom>
        </p:spPr>
        <p:txBody>
          <a:bodyPr vert="horz" lIns="91440" tIns="45720" rIns="91440" bIns="45720" rtlCol="0" anchor="b" anchorCtr="0">
            <a:spAutoFit/>
          </a:bodyPr>
          <a:lstStyle>
            <a:lvl1pPr algn="l" defTabSz="457200" rtl="0" eaLnBrk="1" latinLnBrk="0" hangingPunct="1">
              <a:spcBef>
                <a:spcPct val="0"/>
              </a:spcBef>
              <a:buNone/>
              <a:defRPr sz="2800" b="0" i="0" kern="1200">
                <a:solidFill>
                  <a:srgbClr val="BA0C2F"/>
                </a:solidFill>
                <a:latin typeface="Gill Sans MT"/>
                <a:ea typeface="+mj-ea"/>
                <a:cs typeface="Gill Sans MT"/>
              </a:defRPr>
            </a:lvl1pPr>
          </a:lstStyle>
          <a:p>
            <a:r>
              <a:rPr lang="es-ES_tradnl" smtClean="0"/>
              <a:t>MASTER GENERAL DE PLANEACIÓN</a:t>
            </a:r>
            <a:endParaRPr lang="es-ES_tradnl" dirty="0"/>
          </a:p>
        </p:txBody>
      </p:sp>
      <p:sp>
        <p:nvSpPr>
          <p:cNvPr id="10" name="Rectángulo 9"/>
          <p:cNvSpPr/>
          <p:nvPr/>
        </p:nvSpPr>
        <p:spPr>
          <a:xfrm>
            <a:off x="475488" y="1107085"/>
            <a:ext cx="7620000" cy="1200329"/>
          </a:xfrm>
          <a:prstGeom prst="rect">
            <a:avLst/>
          </a:prstGeom>
        </p:spPr>
        <p:txBody>
          <a:bodyPr wrap="square">
            <a:spAutoFit/>
          </a:bodyPr>
          <a:lstStyle/>
          <a:p>
            <a:pPr algn="just">
              <a:spcAft>
                <a:spcPts val="0"/>
              </a:spcAft>
            </a:pPr>
            <a:r>
              <a:rPr lang="es-ES" dirty="0" smtClean="0">
                <a:latin typeface="Gill Sans" charset="0"/>
                <a:ea typeface="Calibri" charset="0"/>
                <a:cs typeface="Times New Roman" charset="0"/>
              </a:rPr>
              <a:t>Para la organización y visualización de todas las actividades de comunicación por mes y semana, clasificadas por mensajes clave</a:t>
            </a:r>
          </a:p>
          <a:p>
            <a:pPr algn="just">
              <a:spcAft>
                <a:spcPts val="0"/>
              </a:spcAft>
            </a:pPr>
            <a:endParaRPr lang="es-ES" dirty="0">
              <a:effectLst/>
              <a:latin typeface="Gill Sans" charset="0"/>
              <a:ea typeface="Calibri" charset="0"/>
              <a:cs typeface="Times New Roman" charset="0"/>
            </a:endParaRPr>
          </a:p>
          <a:p>
            <a:pPr algn="just">
              <a:spcAft>
                <a:spcPts val="0"/>
              </a:spcAft>
            </a:pPr>
            <a:r>
              <a:rPr lang="es-ES" i="1" dirty="0" smtClean="0">
                <a:latin typeface="Gill Sans" charset="0"/>
                <a:ea typeface="Calibri" charset="0"/>
                <a:cs typeface="Times New Roman" charset="0"/>
              </a:rPr>
              <a:t>Ejemplo</a:t>
            </a:r>
            <a:r>
              <a:rPr lang="es-ES" dirty="0" smtClean="0">
                <a:latin typeface="Gill Sans" charset="0"/>
                <a:ea typeface="Calibri" charset="0"/>
                <a:cs typeface="Times New Roman" charset="0"/>
              </a:rPr>
              <a:t>:</a:t>
            </a:r>
            <a:endParaRPr lang="es-ES_tradnl" dirty="0">
              <a:effectLst/>
              <a:latin typeface="Calibri" charset="0"/>
              <a:ea typeface="Calibri" charset="0"/>
              <a:cs typeface="Times New Roman" charset="0"/>
            </a:endParaRPr>
          </a:p>
        </p:txBody>
      </p:sp>
    </p:spTree>
    <p:extLst>
      <p:ext uri="{BB962C8B-B14F-4D97-AF65-F5344CB8AC3E}">
        <p14:creationId xmlns:p14="http://schemas.microsoft.com/office/powerpoint/2010/main" val="1140340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5"/>
          <p:cNvSpPr txBox="1">
            <a:spLocks/>
          </p:cNvSpPr>
          <p:nvPr/>
        </p:nvSpPr>
        <p:spPr>
          <a:xfrm>
            <a:off x="457200" y="457200"/>
            <a:ext cx="7772400" cy="523220"/>
          </a:xfrm>
          <a:prstGeom prst="rect">
            <a:avLst/>
          </a:prstGeom>
        </p:spPr>
        <p:txBody>
          <a:bodyPr vert="horz" lIns="91440" tIns="45720" rIns="91440" bIns="45720" rtlCol="0" anchor="b" anchorCtr="0">
            <a:spAutoFit/>
          </a:bodyPr>
          <a:lstStyle>
            <a:lvl1pPr algn="l" defTabSz="457200" rtl="0" eaLnBrk="1" latinLnBrk="0" hangingPunct="1">
              <a:spcBef>
                <a:spcPct val="0"/>
              </a:spcBef>
              <a:buNone/>
              <a:defRPr sz="2800" b="0" i="0" kern="1200">
                <a:solidFill>
                  <a:srgbClr val="BA0C2F"/>
                </a:solidFill>
                <a:latin typeface="Gill Sans MT"/>
                <a:ea typeface="+mj-ea"/>
                <a:cs typeface="Gill Sans MT"/>
              </a:defRPr>
            </a:lvl1pPr>
          </a:lstStyle>
          <a:p>
            <a:r>
              <a:rPr lang="es-ES_tradnl" dirty="0" smtClean="0"/>
              <a:t>DIAGRAMA DEL PLAN DE COMUNICACIÓN</a:t>
            </a:r>
            <a:endParaRPr lang="es-ES_tradnl" dirty="0"/>
          </a:p>
        </p:txBody>
      </p:sp>
      <p:grpSp>
        <p:nvGrpSpPr>
          <p:cNvPr id="5" name="Agrupar 4"/>
          <p:cNvGrpSpPr/>
          <p:nvPr/>
        </p:nvGrpSpPr>
        <p:grpSpPr>
          <a:xfrm>
            <a:off x="487680" y="2133600"/>
            <a:ext cx="8020640" cy="4149003"/>
            <a:chOff x="173329" y="483137"/>
            <a:chExt cx="9523711" cy="4149003"/>
          </a:xfrm>
        </p:grpSpPr>
        <p:sp>
          <p:nvSpPr>
            <p:cNvPr id="6" name="Rectángulo redondeado 5"/>
            <p:cNvSpPr/>
            <p:nvPr/>
          </p:nvSpPr>
          <p:spPr>
            <a:xfrm>
              <a:off x="173329" y="2291860"/>
              <a:ext cx="1140278" cy="819397"/>
            </a:xfrm>
            <a:prstGeom prst="roundRect">
              <a:avLst/>
            </a:prstGeom>
            <a:solidFill>
              <a:srgbClr val="002060"/>
            </a:solidFill>
          </p:spPr>
          <p:style>
            <a:lnRef idx="2">
              <a:schemeClr val="dk1"/>
            </a:lnRef>
            <a:fillRef idx="1">
              <a:schemeClr val="lt1"/>
            </a:fillRef>
            <a:effectRef idx="0">
              <a:schemeClr val="dk1"/>
            </a:effectRef>
            <a:fontRef idx="minor">
              <a:schemeClr val="dk1"/>
            </a:fontRef>
          </p:style>
          <p:txBody>
            <a:bodyPr rtlCol="0" anchor="ctr"/>
            <a:lstStyle/>
            <a:p>
              <a:pPr algn="ctr"/>
              <a:r>
                <a:rPr lang="es-ES_tradnl" sz="1100" dirty="0" smtClean="0">
                  <a:solidFill>
                    <a:schemeClr val="bg1"/>
                  </a:solidFill>
                </a:rPr>
                <a:t>Organización</a:t>
              </a:r>
              <a:endParaRPr lang="es-ES_tradnl" sz="1100" dirty="0">
                <a:solidFill>
                  <a:schemeClr val="bg1"/>
                </a:solidFill>
              </a:endParaRPr>
            </a:p>
          </p:txBody>
        </p:sp>
        <p:sp>
          <p:nvSpPr>
            <p:cNvPr id="9" name="Rectángulo redondeado 8"/>
            <p:cNvSpPr/>
            <p:nvPr/>
          </p:nvSpPr>
          <p:spPr>
            <a:xfrm>
              <a:off x="1676086" y="1040262"/>
              <a:ext cx="1071604" cy="3151412"/>
            </a:xfrm>
            <a:prstGeom prst="roundRect">
              <a:avLst/>
            </a:prstGeom>
            <a:solidFill>
              <a:srgbClr val="002060"/>
            </a:solidFill>
          </p:spPr>
          <p:style>
            <a:lnRef idx="2">
              <a:schemeClr val="dk1"/>
            </a:lnRef>
            <a:fillRef idx="1">
              <a:schemeClr val="lt1"/>
            </a:fillRef>
            <a:effectRef idx="0">
              <a:schemeClr val="dk1"/>
            </a:effectRef>
            <a:fontRef idx="minor">
              <a:schemeClr val="dk1"/>
            </a:fontRef>
          </p:style>
          <p:txBody>
            <a:bodyPr rtlCol="0" anchor="ctr"/>
            <a:lstStyle/>
            <a:p>
              <a:pPr algn="ctr"/>
              <a:r>
                <a:rPr lang="es-ES_tradnl" sz="1100" dirty="0">
                  <a:solidFill>
                    <a:schemeClr val="bg1"/>
                  </a:solidFill>
                </a:rPr>
                <a:t>Información</a:t>
              </a:r>
            </a:p>
          </p:txBody>
        </p:sp>
        <p:sp>
          <p:nvSpPr>
            <p:cNvPr id="11" name="Rectángulo redondeado 10"/>
            <p:cNvSpPr/>
            <p:nvPr/>
          </p:nvSpPr>
          <p:spPr>
            <a:xfrm>
              <a:off x="7519805" y="1648181"/>
              <a:ext cx="871442" cy="643680"/>
            </a:xfrm>
            <a:prstGeom prst="roundRect">
              <a:avLst/>
            </a:prstGeom>
            <a:solidFill>
              <a:srgbClr val="002060"/>
            </a:solidFill>
          </p:spPr>
          <p:style>
            <a:lnRef idx="2">
              <a:schemeClr val="dk1"/>
            </a:lnRef>
            <a:fillRef idx="1">
              <a:schemeClr val="lt1"/>
            </a:fillRef>
            <a:effectRef idx="0">
              <a:schemeClr val="dk1"/>
            </a:effectRef>
            <a:fontRef idx="minor">
              <a:schemeClr val="dk1"/>
            </a:fontRef>
          </p:style>
          <p:txBody>
            <a:bodyPr rtlCol="0" anchor="ctr"/>
            <a:lstStyle/>
            <a:p>
              <a:pPr algn="ctr"/>
              <a:r>
                <a:rPr lang="es-ES_tradnl" sz="1100" dirty="0">
                  <a:solidFill>
                    <a:schemeClr val="bg1"/>
                  </a:solidFill>
                </a:rPr>
                <a:t>Objetivo</a:t>
              </a:r>
            </a:p>
            <a:p>
              <a:pPr algn="ctr"/>
              <a:r>
                <a:rPr lang="es-ES_tradnl" sz="1100" dirty="0">
                  <a:solidFill>
                    <a:schemeClr val="bg1"/>
                  </a:solidFill>
                </a:rPr>
                <a:t>SMART</a:t>
              </a:r>
            </a:p>
          </p:txBody>
        </p:sp>
        <p:sp>
          <p:nvSpPr>
            <p:cNvPr id="12" name="Rectángulo redondeado 11"/>
            <p:cNvSpPr/>
            <p:nvPr/>
          </p:nvSpPr>
          <p:spPr>
            <a:xfrm>
              <a:off x="3339461" y="1618084"/>
              <a:ext cx="1232097" cy="1079854"/>
            </a:xfrm>
            <a:prstGeom prst="roundRect">
              <a:avLst/>
            </a:prstGeom>
            <a:solidFill>
              <a:srgbClr val="002060"/>
            </a:solidFill>
          </p:spPr>
          <p:style>
            <a:lnRef idx="2">
              <a:schemeClr val="dk1"/>
            </a:lnRef>
            <a:fillRef idx="1">
              <a:schemeClr val="lt1"/>
            </a:fillRef>
            <a:effectRef idx="0">
              <a:schemeClr val="dk1"/>
            </a:effectRef>
            <a:fontRef idx="minor">
              <a:schemeClr val="dk1"/>
            </a:fontRef>
          </p:style>
          <p:txBody>
            <a:bodyPr rtlCol="0" anchor="ctr"/>
            <a:lstStyle/>
            <a:p>
              <a:pPr algn="ctr"/>
              <a:r>
                <a:rPr lang="es-ES_tradnl" sz="1100" dirty="0">
                  <a:solidFill>
                    <a:schemeClr val="bg1"/>
                  </a:solidFill>
                </a:rPr>
                <a:t>Mensaje Clave 1</a:t>
              </a:r>
            </a:p>
          </p:txBody>
        </p:sp>
        <p:sp>
          <p:nvSpPr>
            <p:cNvPr id="13" name="Rectángulo redondeado 12"/>
            <p:cNvSpPr/>
            <p:nvPr/>
          </p:nvSpPr>
          <p:spPr>
            <a:xfrm>
              <a:off x="3328790" y="2981813"/>
              <a:ext cx="1227280" cy="1100437"/>
            </a:xfrm>
            <a:prstGeom prst="roundRect">
              <a:avLst/>
            </a:prstGeom>
            <a:solidFill>
              <a:srgbClr val="002060"/>
            </a:solidFill>
          </p:spPr>
          <p:style>
            <a:lnRef idx="2">
              <a:schemeClr val="dk1"/>
            </a:lnRef>
            <a:fillRef idx="1">
              <a:schemeClr val="lt1"/>
            </a:fillRef>
            <a:effectRef idx="0">
              <a:schemeClr val="dk1"/>
            </a:effectRef>
            <a:fontRef idx="minor">
              <a:schemeClr val="dk1"/>
            </a:fontRef>
          </p:style>
          <p:txBody>
            <a:bodyPr rtlCol="0" anchor="ctr"/>
            <a:lstStyle/>
            <a:p>
              <a:pPr algn="ctr"/>
              <a:r>
                <a:rPr lang="es-ES_tradnl" sz="1100" dirty="0">
                  <a:solidFill>
                    <a:schemeClr val="bg1"/>
                  </a:solidFill>
                </a:rPr>
                <a:t>Mensaje Clave 2</a:t>
              </a:r>
            </a:p>
          </p:txBody>
        </p:sp>
        <p:sp>
          <p:nvSpPr>
            <p:cNvPr id="14" name="Rectángulo redondeado 13"/>
            <p:cNvSpPr/>
            <p:nvPr/>
          </p:nvSpPr>
          <p:spPr>
            <a:xfrm>
              <a:off x="3328789" y="1065556"/>
              <a:ext cx="1227281" cy="320440"/>
            </a:xfrm>
            <a:prstGeom prst="roundRect">
              <a:avLst/>
            </a:prstGeom>
            <a:solidFill>
              <a:srgbClr val="002060"/>
            </a:solidFill>
          </p:spPr>
          <p:style>
            <a:lnRef idx="2">
              <a:schemeClr val="dk1"/>
            </a:lnRef>
            <a:fillRef idx="1">
              <a:schemeClr val="lt1"/>
            </a:fillRef>
            <a:effectRef idx="0">
              <a:schemeClr val="dk1"/>
            </a:effectRef>
            <a:fontRef idx="minor">
              <a:schemeClr val="dk1"/>
            </a:fontRef>
          </p:style>
          <p:txBody>
            <a:bodyPr rtlCol="0" anchor="ctr"/>
            <a:lstStyle/>
            <a:p>
              <a:pPr algn="ctr"/>
              <a:r>
                <a:rPr lang="es-ES_tradnl" sz="1100" dirty="0">
                  <a:solidFill>
                    <a:schemeClr val="bg1"/>
                  </a:solidFill>
                </a:rPr>
                <a:t>Concepto rector</a:t>
              </a:r>
            </a:p>
          </p:txBody>
        </p:sp>
        <p:sp>
          <p:nvSpPr>
            <p:cNvPr id="15" name="Rectángulo redondeado 14"/>
            <p:cNvSpPr/>
            <p:nvPr/>
          </p:nvSpPr>
          <p:spPr>
            <a:xfrm>
              <a:off x="5055854" y="1689148"/>
              <a:ext cx="780384" cy="466789"/>
            </a:xfrm>
            <a:prstGeom prst="roundRect">
              <a:avLst/>
            </a:prstGeom>
            <a:solidFill>
              <a:srgbClr val="002060"/>
            </a:solidFill>
          </p:spPr>
          <p:style>
            <a:lnRef idx="2">
              <a:schemeClr val="dk1"/>
            </a:lnRef>
            <a:fillRef idx="1">
              <a:schemeClr val="lt1"/>
            </a:fillRef>
            <a:effectRef idx="0">
              <a:schemeClr val="dk1"/>
            </a:effectRef>
            <a:fontRef idx="minor">
              <a:schemeClr val="dk1"/>
            </a:fontRef>
          </p:style>
          <p:txBody>
            <a:bodyPr rtlCol="0" anchor="ctr"/>
            <a:lstStyle/>
            <a:p>
              <a:pPr algn="ctr"/>
              <a:r>
                <a:rPr lang="es-ES_tradnl" sz="1100" dirty="0">
                  <a:solidFill>
                    <a:schemeClr val="bg1"/>
                  </a:solidFill>
                </a:rPr>
                <a:t>Canal</a:t>
              </a:r>
            </a:p>
          </p:txBody>
        </p:sp>
        <p:sp>
          <p:nvSpPr>
            <p:cNvPr id="16" name="Rectángulo redondeado 15"/>
            <p:cNvSpPr/>
            <p:nvPr/>
          </p:nvSpPr>
          <p:spPr>
            <a:xfrm>
              <a:off x="8819404" y="1591292"/>
              <a:ext cx="877636" cy="2458738"/>
            </a:xfrm>
            <a:prstGeom prst="roundRect">
              <a:avLst/>
            </a:prstGeom>
            <a:solidFill>
              <a:srgbClr val="002060"/>
            </a:solidFill>
          </p:spPr>
          <p:style>
            <a:lnRef idx="2">
              <a:schemeClr val="dk1"/>
            </a:lnRef>
            <a:fillRef idx="1">
              <a:schemeClr val="lt1"/>
            </a:fillRef>
            <a:effectRef idx="0">
              <a:schemeClr val="dk1"/>
            </a:effectRef>
            <a:fontRef idx="minor">
              <a:schemeClr val="dk1"/>
            </a:fontRef>
          </p:style>
          <p:txBody>
            <a:bodyPr rtlCol="0" anchor="ctr"/>
            <a:lstStyle/>
            <a:p>
              <a:pPr algn="ctr"/>
              <a:r>
                <a:rPr lang="es-ES_tradnl" sz="1100" dirty="0">
                  <a:solidFill>
                    <a:schemeClr val="bg1"/>
                  </a:solidFill>
                </a:rPr>
                <a:t>Objetivo general</a:t>
              </a:r>
            </a:p>
          </p:txBody>
        </p:sp>
        <p:sp>
          <p:nvSpPr>
            <p:cNvPr id="17" name="Rectángulo redondeado 16"/>
            <p:cNvSpPr/>
            <p:nvPr/>
          </p:nvSpPr>
          <p:spPr>
            <a:xfrm>
              <a:off x="6269104" y="1631055"/>
              <a:ext cx="871426" cy="2533538"/>
            </a:xfrm>
            <a:prstGeom prst="roundRect">
              <a:avLst/>
            </a:prstGeom>
            <a:solidFill>
              <a:srgbClr val="002060"/>
            </a:solidFill>
          </p:spPr>
          <p:style>
            <a:lnRef idx="2">
              <a:schemeClr val="dk1"/>
            </a:lnRef>
            <a:fillRef idx="1">
              <a:schemeClr val="lt1"/>
            </a:fillRef>
            <a:effectRef idx="0">
              <a:schemeClr val="dk1"/>
            </a:effectRef>
            <a:fontRef idx="minor">
              <a:schemeClr val="dk1"/>
            </a:fontRef>
          </p:style>
          <p:txBody>
            <a:bodyPr rtlCol="0" anchor="ctr"/>
            <a:lstStyle/>
            <a:p>
              <a:pPr algn="ctr"/>
              <a:r>
                <a:rPr lang="es-ES_tradnl" sz="1100" dirty="0">
                  <a:solidFill>
                    <a:schemeClr val="bg1"/>
                  </a:solidFill>
                </a:rPr>
                <a:t>Audiencia (Público)</a:t>
              </a:r>
            </a:p>
          </p:txBody>
        </p:sp>
        <p:sp>
          <p:nvSpPr>
            <p:cNvPr id="18" name="Rectángulo redondeado 17"/>
            <p:cNvSpPr/>
            <p:nvPr/>
          </p:nvSpPr>
          <p:spPr>
            <a:xfrm>
              <a:off x="5066072" y="2253731"/>
              <a:ext cx="743190" cy="466789"/>
            </a:xfrm>
            <a:prstGeom prst="roundRect">
              <a:avLst/>
            </a:prstGeom>
            <a:solidFill>
              <a:srgbClr val="002060"/>
            </a:solidFill>
          </p:spPr>
          <p:style>
            <a:lnRef idx="2">
              <a:schemeClr val="dk1"/>
            </a:lnRef>
            <a:fillRef idx="1">
              <a:schemeClr val="lt1"/>
            </a:fillRef>
            <a:effectRef idx="0">
              <a:schemeClr val="dk1"/>
            </a:effectRef>
            <a:fontRef idx="minor">
              <a:schemeClr val="dk1"/>
            </a:fontRef>
          </p:style>
          <p:txBody>
            <a:bodyPr rtlCol="0" anchor="ctr"/>
            <a:lstStyle/>
            <a:p>
              <a:pPr algn="ctr"/>
              <a:r>
                <a:rPr lang="es-ES_tradnl" sz="1100" dirty="0">
                  <a:solidFill>
                    <a:schemeClr val="bg1"/>
                  </a:solidFill>
                </a:rPr>
                <a:t>Canal</a:t>
              </a:r>
            </a:p>
          </p:txBody>
        </p:sp>
        <p:sp>
          <p:nvSpPr>
            <p:cNvPr id="19" name="Rectángulo redondeado 18"/>
            <p:cNvSpPr/>
            <p:nvPr/>
          </p:nvSpPr>
          <p:spPr>
            <a:xfrm>
              <a:off x="5028878" y="3065566"/>
              <a:ext cx="780384" cy="466789"/>
            </a:xfrm>
            <a:prstGeom prst="roundRect">
              <a:avLst/>
            </a:prstGeom>
            <a:solidFill>
              <a:srgbClr val="002060"/>
            </a:solidFill>
          </p:spPr>
          <p:style>
            <a:lnRef idx="2">
              <a:schemeClr val="dk1"/>
            </a:lnRef>
            <a:fillRef idx="1">
              <a:schemeClr val="lt1"/>
            </a:fillRef>
            <a:effectRef idx="0">
              <a:schemeClr val="dk1"/>
            </a:effectRef>
            <a:fontRef idx="minor">
              <a:schemeClr val="dk1"/>
            </a:fontRef>
          </p:style>
          <p:txBody>
            <a:bodyPr rtlCol="0" anchor="ctr"/>
            <a:lstStyle/>
            <a:p>
              <a:pPr algn="ctr"/>
              <a:r>
                <a:rPr lang="es-ES_tradnl" sz="1100" dirty="0">
                  <a:solidFill>
                    <a:schemeClr val="bg1"/>
                  </a:solidFill>
                </a:rPr>
                <a:t>Canal</a:t>
              </a:r>
            </a:p>
          </p:txBody>
        </p:sp>
        <p:sp>
          <p:nvSpPr>
            <p:cNvPr id="20" name="Rectángulo redondeado 19"/>
            <p:cNvSpPr/>
            <p:nvPr/>
          </p:nvSpPr>
          <p:spPr>
            <a:xfrm>
              <a:off x="5036933" y="3628831"/>
              <a:ext cx="780384" cy="466789"/>
            </a:xfrm>
            <a:prstGeom prst="roundRect">
              <a:avLst/>
            </a:prstGeom>
            <a:solidFill>
              <a:srgbClr val="002060"/>
            </a:solidFill>
          </p:spPr>
          <p:style>
            <a:lnRef idx="2">
              <a:schemeClr val="dk1"/>
            </a:lnRef>
            <a:fillRef idx="1">
              <a:schemeClr val="lt1"/>
            </a:fillRef>
            <a:effectRef idx="0">
              <a:schemeClr val="dk1"/>
            </a:effectRef>
            <a:fontRef idx="minor">
              <a:schemeClr val="dk1"/>
            </a:fontRef>
          </p:style>
          <p:txBody>
            <a:bodyPr rtlCol="0" anchor="ctr"/>
            <a:lstStyle/>
            <a:p>
              <a:pPr algn="ctr"/>
              <a:r>
                <a:rPr lang="es-ES_tradnl" sz="1100" dirty="0">
                  <a:solidFill>
                    <a:schemeClr val="bg1"/>
                  </a:solidFill>
                </a:rPr>
                <a:t>Canal</a:t>
              </a:r>
            </a:p>
          </p:txBody>
        </p:sp>
        <p:sp>
          <p:nvSpPr>
            <p:cNvPr id="21" name="Rectángulo redondeado 20"/>
            <p:cNvSpPr/>
            <p:nvPr/>
          </p:nvSpPr>
          <p:spPr>
            <a:xfrm>
              <a:off x="7573396" y="3364205"/>
              <a:ext cx="877076" cy="629413"/>
            </a:xfrm>
            <a:prstGeom prst="roundRect">
              <a:avLst/>
            </a:prstGeom>
            <a:solidFill>
              <a:srgbClr val="002060"/>
            </a:solidFill>
          </p:spPr>
          <p:style>
            <a:lnRef idx="2">
              <a:schemeClr val="dk1"/>
            </a:lnRef>
            <a:fillRef idx="1">
              <a:schemeClr val="lt1"/>
            </a:fillRef>
            <a:effectRef idx="0">
              <a:schemeClr val="dk1"/>
            </a:effectRef>
            <a:fontRef idx="minor">
              <a:schemeClr val="dk1"/>
            </a:fontRef>
          </p:style>
          <p:txBody>
            <a:bodyPr rtlCol="0" anchor="ctr"/>
            <a:lstStyle/>
            <a:p>
              <a:pPr algn="ctr"/>
              <a:r>
                <a:rPr lang="es-ES_tradnl" sz="1100" dirty="0">
                  <a:solidFill>
                    <a:schemeClr val="bg1"/>
                  </a:solidFill>
                </a:rPr>
                <a:t>Objetivo</a:t>
              </a:r>
            </a:p>
            <a:p>
              <a:pPr algn="ctr"/>
              <a:r>
                <a:rPr lang="es-ES_tradnl" sz="1100" dirty="0">
                  <a:solidFill>
                    <a:schemeClr val="bg1"/>
                  </a:solidFill>
                </a:rPr>
                <a:t>SMART</a:t>
              </a:r>
            </a:p>
          </p:txBody>
        </p:sp>
        <p:sp>
          <p:nvSpPr>
            <p:cNvPr id="22" name="Rectángulo redondeado 21"/>
            <p:cNvSpPr/>
            <p:nvPr/>
          </p:nvSpPr>
          <p:spPr>
            <a:xfrm>
              <a:off x="276914" y="4332096"/>
              <a:ext cx="9420126" cy="300044"/>
            </a:xfrm>
            <a:prstGeom prst="roundRect">
              <a:avLst/>
            </a:prstGeom>
            <a:solidFill>
              <a:srgbClr val="002060"/>
            </a:solidFill>
          </p:spPr>
          <p:style>
            <a:lnRef idx="2">
              <a:schemeClr val="dk1"/>
            </a:lnRef>
            <a:fillRef idx="1">
              <a:schemeClr val="lt1"/>
            </a:fillRef>
            <a:effectRef idx="0">
              <a:schemeClr val="dk1"/>
            </a:effectRef>
            <a:fontRef idx="minor">
              <a:schemeClr val="dk1"/>
            </a:fontRef>
          </p:style>
          <p:txBody>
            <a:bodyPr rtlCol="0" anchor="ctr"/>
            <a:lstStyle/>
            <a:p>
              <a:pPr algn="ctr"/>
              <a:r>
                <a:rPr lang="es-ES_tradnl" sz="1100">
                  <a:solidFill>
                    <a:schemeClr val="bg1"/>
                  </a:solidFill>
                </a:rPr>
                <a:t>Contexto (Lugar)</a:t>
              </a:r>
              <a:endParaRPr lang="es-ES_tradnl" sz="1100" dirty="0">
                <a:solidFill>
                  <a:schemeClr val="bg1"/>
                </a:solidFill>
              </a:endParaRPr>
            </a:p>
          </p:txBody>
        </p:sp>
        <p:sp>
          <p:nvSpPr>
            <p:cNvPr id="23" name="Rectángulo redondeado 22"/>
            <p:cNvSpPr/>
            <p:nvPr/>
          </p:nvSpPr>
          <p:spPr>
            <a:xfrm>
              <a:off x="1676086" y="483137"/>
              <a:ext cx="8020954" cy="296382"/>
            </a:xfrm>
            <a:prstGeom prst="roundRect">
              <a:avLst/>
            </a:prstGeom>
            <a:solidFill>
              <a:srgbClr val="002060"/>
            </a:solidFill>
          </p:spPr>
          <p:style>
            <a:lnRef idx="2">
              <a:schemeClr val="dk1"/>
            </a:lnRef>
            <a:fillRef idx="1">
              <a:schemeClr val="lt1"/>
            </a:fillRef>
            <a:effectRef idx="0">
              <a:schemeClr val="dk1"/>
            </a:effectRef>
            <a:fontRef idx="minor">
              <a:schemeClr val="dk1"/>
            </a:fontRef>
          </p:style>
          <p:txBody>
            <a:bodyPr rtlCol="0" anchor="ctr"/>
            <a:lstStyle/>
            <a:p>
              <a:pPr algn="ctr"/>
              <a:r>
                <a:rPr lang="es-ES_tradnl" sz="1100" dirty="0">
                  <a:solidFill>
                    <a:schemeClr val="bg1"/>
                  </a:solidFill>
                </a:rPr>
                <a:t>Temporalidad (Por cuánto tiempo)</a:t>
              </a:r>
            </a:p>
          </p:txBody>
        </p:sp>
        <p:sp>
          <p:nvSpPr>
            <p:cNvPr id="24" name="Flecha derecha 23"/>
            <p:cNvSpPr/>
            <p:nvPr/>
          </p:nvSpPr>
          <p:spPr>
            <a:xfrm>
              <a:off x="1363745" y="2564082"/>
              <a:ext cx="241757" cy="198106"/>
            </a:xfrm>
            <a:prstGeom prst="rightArrow">
              <a:avLst/>
            </a:prstGeom>
            <a:solidFill>
              <a:srgbClr val="C0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s-ES_tradnl"/>
            </a:p>
          </p:txBody>
        </p:sp>
        <p:sp>
          <p:nvSpPr>
            <p:cNvPr id="25" name="Flecha derecha 24"/>
            <p:cNvSpPr/>
            <p:nvPr/>
          </p:nvSpPr>
          <p:spPr>
            <a:xfrm>
              <a:off x="2910609" y="2041161"/>
              <a:ext cx="265933" cy="198106"/>
            </a:xfrm>
            <a:prstGeom prst="rightArrow">
              <a:avLst/>
            </a:prstGeom>
            <a:solidFill>
              <a:srgbClr val="C0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s-ES_tradnl"/>
            </a:p>
          </p:txBody>
        </p:sp>
        <p:sp>
          <p:nvSpPr>
            <p:cNvPr id="26" name="Flecha derecha 25"/>
            <p:cNvSpPr/>
            <p:nvPr/>
          </p:nvSpPr>
          <p:spPr>
            <a:xfrm>
              <a:off x="2921445" y="3440138"/>
              <a:ext cx="265933" cy="198106"/>
            </a:xfrm>
            <a:prstGeom prst="rightArrow">
              <a:avLst/>
            </a:prstGeom>
            <a:solidFill>
              <a:srgbClr val="C0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s-ES_tradnl"/>
            </a:p>
          </p:txBody>
        </p:sp>
        <p:sp>
          <p:nvSpPr>
            <p:cNvPr id="27" name="Flecha derecha 26"/>
            <p:cNvSpPr/>
            <p:nvPr/>
          </p:nvSpPr>
          <p:spPr>
            <a:xfrm>
              <a:off x="4676297" y="1839410"/>
              <a:ext cx="265933" cy="198106"/>
            </a:xfrm>
            <a:prstGeom prst="rightArrow">
              <a:avLst/>
            </a:prstGeom>
            <a:solidFill>
              <a:srgbClr val="C0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s-ES_tradnl"/>
            </a:p>
          </p:txBody>
        </p:sp>
        <p:sp>
          <p:nvSpPr>
            <p:cNvPr id="28" name="Flecha derecha 27"/>
            <p:cNvSpPr/>
            <p:nvPr/>
          </p:nvSpPr>
          <p:spPr>
            <a:xfrm>
              <a:off x="4651732" y="2352286"/>
              <a:ext cx="265933" cy="198106"/>
            </a:xfrm>
            <a:prstGeom prst="rightArrow">
              <a:avLst/>
            </a:prstGeom>
            <a:solidFill>
              <a:srgbClr val="C0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s-ES_tradnl"/>
            </a:p>
          </p:txBody>
        </p:sp>
        <p:sp>
          <p:nvSpPr>
            <p:cNvPr id="29" name="Flecha derecha 28"/>
            <p:cNvSpPr/>
            <p:nvPr/>
          </p:nvSpPr>
          <p:spPr>
            <a:xfrm>
              <a:off x="4651732" y="3192278"/>
              <a:ext cx="265933" cy="198106"/>
            </a:xfrm>
            <a:prstGeom prst="rightArrow">
              <a:avLst/>
            </a:prstGeom>
            <a:solidFill>
              <a:srgbClr val="C0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s-ES_tradnl"/>
            </a:p>
          </p:txBody>
        </p:sp>
        <p:sp>
          <p:nvSpPr>
            <p:cNvPr id="30" name="Flecha derecha 29"/>
            <p:cNvSpPr/>
            <p:nvPr/>
          </p:nvSpPr>
          <p:spPr>
            <a:xfrm>
              <a:off x="4651732" y="3727600"/>
              <a:ext cx="265933" cy="198106"/>
            </a:xfrm>
            <a:prstGeom prst="rightArrow">
              <a:avLst/>
            </a:prstGeom>
            <a:solidFill>
              <a:srgbClr val="C0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s-ES_tradnl"/>
            </a:p>
          </p:txBody>
        </p:sp>
        <p:sp>
          <p:nvSpPr>
            <p:cNvPr id="31" name="Flecha derecha 30"/>
            <p:cNvSpPr/>
            <p:nvPr/>
          </p:nvSpPr>
          <p:spPr>
            <a:xfrm>
              <a:off x="5934930" y="1796052"/>
              <a:ext cx="265933" cy="198106"/>
            </a:xfrm>
            <a:prstGeom prst="rightArrow">
              <a:avLst/>
            </a:prstGeom>
            <a:solidFill>
              <a:srgbClr val="C0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s-ES_tradnl"/>
            </a:p>
          </p:txBody>
        </p:sp>
        <p:sp>
          <p:nvSpPr>
            <p:cNvPr id="32" name="Flecha derecha 31"/>
            <p:cNvSpPr/>
            <p:nvPr/>
          </p:nvSpPr>
          <p:spPr>
            <a:xfrm>
              <a:off x="5918455" y="2372091"/>
              <a:ext cx="265933" cy="198106"/>
            </a:xfrm>
            <a:prstGeom prst="rightArrow">
              <a:avLst/>
            </a:prstGeom>
            <a:solidFill>
              <a:srgbClr val="C0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s-ES_tradnl"/>
            </a:p>
          </p:txBody>
        </p:sp>
        <p:sp>
          <p:nvSpPr>
            <p:cNvPr id="33" name="Flecha derecha 32"/>
            <p:cNvSpPr/>
            <p:nvPr/>
          </p:nvSpPr>
          <p:spPr>
            <a:xfrm>
              <a:off x="5899431" y="3211011"/>
              <a:ext cx="265933" cy="198106"/>
            </a:xfrm>
            <a:prstGeom prst="rightArrow">
              <a:avLst/>
            </a:prstGeom>
            <a:solidFill>
              <a:srgbClr val="C0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s-ES_tradnl"/>
            </a:p>
          </p:txBody>
        </p:sp>
        <p:sp>
          <p:nvSpPr>
            <p:cNvPr id="34" name="Flecha derecha 33"/>
            <p:cNvSpPr/>
            <p:nvPr/>
          </p:nvSpPr>
          <p:spPr>
            <a:xfrm>
              <a:off x="5879513" y="3777413"/>
              <a:ext cx="265933" cy="198106"/>
            </a:xfrm>
            <a:prstGeom prst="rightArrow">
              <a:avLst/>
            </a:prstGeom>
            <a:solidFill>
              <a:srgbClr val="C0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s-ES_tradnl"/>
            </a:p>
          </p:txBody>
        </p:sp>
        <p:sp>
          <p:nvSpPr>
            <p:cNvPr id="35" name="Flecha derecha 34"/>
            <p:cNvSpPr/>
            <p:nvPr/>
          </p:nvSpPr>
          <p:spPr>
            <a:xfrm>
              <a:off x="7195439" y="1957831"/>
              <a:ext cx="265933" cy="198106"/>
            </a:xfrm>
            <a:prstGeom prst="rightArrow">
              <a:avLst/>
            </a:prstGeom>
            <a:solidFill>
              <a:srgbClr val="C0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s-ES_tradnl"/>
            </a:p>
          </p:txBody>
        </p:sp>
        <p:sp>
          <p:nvSpPr>
            <p:cNvPr id="36" name="Flecha derecha 35"/>
            <p:cNvSpPr/>
            <p:nvPr/>
          </p:nvSpPr>
          <p:spPr>
            <a:xfrm>
              <a:off x="7196490" y="3543737"/>
              <a:ext cx="265933" cy="198106"/>
            </a:xfrm>
            <a:prstGeom prst="rightArrow">
              <a:avLst/>
            </a:prstGeom>
            <a:solidFill>
              <a:srgbClr val="C0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s-ES_tradnl"/>
            </a:p>
          </p:txBody>
        </p:sp>
        <p:sp>
          <p:nvSpPr>
            <p:cNvPr id="37" name="Flecha derecha 36"/>
            <p:cNvSpPr/>
            <p:nvPr/>
          </p:nvSpPr>
          <p:spPr>
            <a:xfrm>
              <a:off x="8450993" y="1849348"/>
              <a:ext cx="265933" cy="198106"/>
            </a:xfrm>
            <a:prstGeom prst="rightArrow">
              <a:avLst/>
            </a:prstGeom>
            <a:solidFill>
              <a:srgbClr val="C0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s-ES_tradnl"/>
            </a:p>
          </p:txBody>
        </p:sp>
        <p:sp>
          <p:nvSpPr>
            <p:cNvPr id="38" name="Flecha derecha 37"/>
            <p:cNvSpPr/>
            <p:nvPr/>
          </p:nvSpPr>
          <p:spPr>
            <a:xfrm>
              <a:off x="8548595" y="3525964"/>
              <a:ext cx="265933" cy="198106"/>
            </a:xfrm>
            <a:prstGeom prst="rightArrow">
              <a:avLst/>
            </a:prstGeom>
            <a:solidFill>
              <a:srgbClr val="C0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s-ES_tradnl"/>
            </a:p>
          </p:txBody>
        </p:sp>
      </p:grpSp>
      <p:sp>
        <p:nvSpPr>
          <p:cNvPr id="39" name="Rectángulo 38"/>
          <p:cNvSpPr/>
          <p:nvPr/>
        </p:nvSpPr>
        <p:spPr>
          <a:xfrm>
            <a:off x="475488" y="1107085"/>
            <a:ext cx="7620000" cy="923330"/>
          </a:xfrm>
          <a:prstGeom prst="rect">
            <a:avLst/>
          </a:prstGeom>
        </p:spPr>
        <p:txBody>
          <a:bodyPr wrap="square">
            <a:spAutoFit/>
          </a:bodyPr>
          <a:lstStyle/>
          <a:p>
            <a:pPr algn="just">
              <a:spcAft>
                <a:spcPts val="0"/>
              </a:spcAft>
            </a:pPr>
            <a:r>
              <a:rPr lang="es-ES_tradnl" dirty="0" smtClean="0">
                <a:effectLst/>
                <a:latin typeface="Calibri" charset="0"/>
                <a:ea typeface="Calibri" charset="0"/>
                <a:cs typeface="Times New Roman" charset="0"/>
              </a:rPr>
              <a:t>Visualización de todos </a:t>
            </a:r>
            <a:r>
              <a:rPr lang="es-ES_tradnl" dirty="0" smtClean="0">
                <a:effectLst/>
                <a:latin typeface="Calibri" charset="0"/>
                <a:ea typeface="Calibri" charset="0"/>
                <a:cs typeface="Times New Roman" charset="0"/>
              </a:rPr>
              <a:t>los elementos del plan:</a:t>
            </a:r>
          </a:p>
          <a:p>
            <a:pPr algn="just">
              <a:spcAft>
                <a:spcPts val="0"/>
              </a:spcAft>
            </a:pPr>
            <a:endParaRPr lang="es-ES_tradnl" dirty="0">
              <a:latin typeface="Calibri" charset="0"/>
              <a:ea typeface="Calibri" charset="0"/>
              <a:cs typeface="Times New Roman" charset="0"/>
            </a:endParaRPr>
          </a:p>
          <a:p>
            <a:pPr algn="just">
              <a:spcAft>
                <a:spcPts val="0"/>
              </a:spcAft>
            </a:pPr>
            <a:r>
              <a:rPr lang="es-ES_tradnl" i="1" dirty="0" smtClean="0">
                <a:effectLst/>
                <a:latin typeface="Calibri" charset="0"/>
                <a:ea typeface="Calibri" charset="0"/>
                <a:cs typeface="Times New Roman" charset="0"/>
              </a:rPr>
              <a:t>Ejemplo:</a:t>
            </a:r>
            <a:endParaRPr lang="es-ES_tradnl" i="1" dirty="0">
              <a:effectLst/>
              <a:latin typeface="Calibri" charset="0"/>
              <a:ea typeface="Calibri" charset="0"/>
              <a:cs typeface="Times New Roman" charset="0"/>
            </a:endParaRPr>
          </a:p>
        </p:txBody>
      </p:sp>
    </p:spTree>
    <p:extLst>
      <p:ext uri="{BB962C8B-B14F-4D97-AF65-F5344CB8AC3E}">
        <p14:creationId xmlns:p14="http://schemas.microsoft.com/office/powerpoint/2010/main" val="1894859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4.3-Template_12.7.2016">
  <a:themeElements>
    <a:clrScheme name="Custom 2">
      <a:dk1>
        <a:sysClr val="windowText" lastClr="000000"/>
      </a:dk1>
      <a:lt1>
        <a:srgbClr val="FFFFFF"/>
      </a:lt1>
      <a:dk2>
        <a:srgbClr val="002F6C"/>
      </a:dk2>
      <a:lt2>
        <a:srgbClr val="BA0C2F"/>
      </a:lt2>
      <a:accent1>
        <a:srgbClr val="002F6C"/>
      </a:accent1>
      <a:accent2>
        <a:srgbClr val="BA0C2F"/>
      </a:accent2>
      <a:accent3>
        <a:srgbClr val="6C6463"/>
      </a:accent3>
      <a:accent4>
        <a:srgbClr val="000000"/>
      </a:accent4>
      <a:accent5>
        <a:srgbClr val="CFCDC9"/>
      </a:accent5>
      <a:accent6>
        <a:srgbClr val="0067B9"/>
      </a:accent6>
      <a:hlink>
        <a:srgbClr val="6C6463"/>
      </a:hlink>
      <a:folHlink>
        <a:srgbClr val="CFCDC9"/>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5DADD12B9AC8547ADDEB39D8078768C" ma:contentTypeVersion="223" ma:contentTypeDescription="Create a new document." ma:contentTypeScope="" ma:versionID="0a6331ce40b3413c9e35facb82c64138">
  <xsd:schema xmlns:xsd="http://www.w3.org/2001/XMLSchema" xmlns:xs="http://www.w3.org/2001/XMLSchema" xmlns:p="http://schemas.microsoft.com/office/2006/metadata/properties" xmlns:ns1="http://schemas.microsoft.com/sharepoint/v3" xmlns:ns2="f9347bd1-0b38-455a-9452-b4e67971548e" xmlns:ns3="80964fa5-9e98-4434-bf74-193e10d14e3e" targetNamespace="http://schemas.microsoft.com/office/2006/metadata/properties" ma:root="true" ma:fieldsID="2867b393a038e9aa09be141533ec7737" ns1:_="" ns2:_="" ns3:_="">
    <xsd:import namespace="http://schemas.microsoft.com/sharepoint/v3"/>
    <xsd:import namespace="f9347bd1-0b38-455a-9452-b4e67971548e"/>
    <xsd:import namespace="80964fa5-9e98-4434-bf74-193e10d14e3e"/>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_Flow_SignoffStatus" minOccurs="0"/>
                <xsd:element ref="ns3:MediaServiceGenerationTime" minOccurs="0"/>
                <xsd:element ref="ns3:MediaServiceEventHashCode"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9347bd1-0b38-455a-9452-b4e67971548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0964fa5-9e98-4434-bf74-193e10d14e3e"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description="" ma:hidden="true" ma:internalName="MediaServiceDateTaken" ma:readOnly="true">
      <xsd:simpleType>
        <xsd:restriction base="dms:Text"/>
      </xsd:simpleType>
    </xsd:element>
    <xsd:element name="MediaServiceAutoTags" ma:index="18" nillable="true" ma:displayName="MediaServiceAutoTags" ma:description=""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_Flow_SignoffStatus" ma:index="20" nillable="true" ma:displayName="Sign-off status" ma:internalName="Sign_x002d_off_x0020_status">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Location" ma:index="23" nillable="true" ma:displayName="Location" ma:internalName="MediaServiceLocation" ma:readOnly="true">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Flow_SignoffStatus xmlns="80964fa5-9e98-4434-bf74-193e10d14e3e" xsi:nil="true"/>
    <_dlc_DocId xmlns="f9347bd1-0b38-455a-9452-b4e67971548e">XTWU6KEWX26W-777071957-178218</_dlc_DocId>
    <_dlc_DocIdUrl xmlns="f9347bd1-0b38-455a-9452-b4e67971548e">
      <Url>https://socialimpact.sharepoint.com/sites/ops/q0175231600001/_layouts/15/DocIdRedir.aspx?ID=XTWU6KEWX26W-777071957-178218</Url>
      <Description>XTWU6KEWX26W-777071957-178218</Description>
    </_dlc_DocIdUrl>
  </documentManagement>
</p:properties>
</file>

<file path=customXml/itemProps1.xml><?xml version="1.0" encoding="utf-8"?>
<ds:datastoreItem xmlns:ds="http://schemas.openxmlformats.org/officeDocument/2006/customXml" ds:itemID="{A1917961-AF64-40A1-A161-9351C4D0C40B}"/>
</file>

<file path=customXml/itemProps2.xml><?xml version="1.0" encoding="utf-8"?>
<ds:datastoreItem xmlns:ds="http://schemas.openxmlformats.org/officeDocument/2006/customXml" ds:itemID="{44C60FB4-5029-43F0-9520-801B0026EA81}"/>
</file>

<file path=customXml/itemProps3.xml><?xml version="1.0" encoding="utf-8"?>
<ds:datastoreItem xmlns:ds="http://schemas.openxmlformats.org/officeDocument/2006/customXml" ds:itemID="{D2898571-BEE2-4116-A613-49A17B43E098}"/>
</file>

<file path=customXml/itemProps4.xml><?xml version="1.0" encoding="utf-8"?>
<ds:datastoreItem xmlns:ds="http://schemas.openxmlformats.org/officeDocument/2006/customXml" ds:itemID="{836C9F30-B929-4176-BD9A-CD26EE9F7A7B}"/>
</file>

<file path=docProps/app.xml><?xml version="1.0" encoding="utf-8"?>
<Properties xmlns="http://schemas.openxmlformats.org/officeDocument/2006/extended-properties" xmlns:vt="http://schemas.openxmlformats.org/officeDocument/2006/docPropsVTypes">
  <Template>4.3-Template_12.7.2016</Template>
  <TotalTime>2052</TotalTime>
  <Words>351</Words>
  <Application>Microsoft Macintosh PowerPoint</Application>
  <PresentationFormat>Presentación en pantalla (4:3)</PresentationFormat>
  <Paragraphs>94</Paragraphs>
  <Slides>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Calibri</vt:lpstr>
      <vt:lpstr>Gill Sans</vt:lpstr>
      <vt:lpstr>Gill Sans MT</vt:lpstr>
      <vt:lpstr>Times New Roman</vt:lpstr>
      <vt:lpstr>Arial</vt:lpstr>
      <vt:lpstr>4.3-Template_12.7.2016</vt:lpstr>
      <vt:lpstr>ORGANIZACIÓN DE ACTIVIDADES DE COMUNICACIÓN</vt:lpstr>
      <vt:lpstr>ACTIVIDADES INTERNAS</vt:lpstr>
      <vt:lpstr>ACTIVIDADES EXTERNAS</vt:lpstr>
      <vt:lpstr>CALENDARIZACIÓN DE CONTENIDOS</vt:lpstr>
      <vt:lpstr>Presentación de PowerPoint</vt:lpstr>
      <vt:lpstr>Presentación de PowerPoint</vt:lpstr>
    </vt:vector>
  </TitlesOfParts>
  <Company>USAID</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 COVER OPTION TITLE GOES HERE CAN  RUN THREE LINES</dc:title>
  <dc:creator>USAID</dc:creator>
  <cp:lastModifiedBy>Usuario de Microsoft Office</cp:lastModifiedBy>
  <cp:revision>101</cp:revision>
  <dcterms:created xsi:type="dcterms:W3CDTF">2017-03-16T17:46:58Z</dcterms:created>
  <dcterms:modified xsi:type="dcterms:W3CDTF">2020-05-14T17:51:05Z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0x01010015DADD12B9AC8547ADDEB39D8078768C</vt:lpwstr>
  </property>
  <property fmtid="{D5CDD505-2E9C-101B-9397-08002B2CF9AE}" pid="3" name="_dlc_DocIdItemGuid">
    <vt:lpwstr>927546f7-bd9a-46dd-a8a8-a0ac5555cbbb</vt:lpwstr>
  </property>
</Properties>
</file>