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91" r:id="rId2"/>
    <p:sldId id="328" r:id="rId3"/>
    <p:sldId id="346" r:id="rId4"/>
    <p:sldId id="375" r:id="rId5"/>
    <p:sldId id="376" r:id="rId6"/>
    <p:sldId id="377" r:id="rId7"/>
    <p:sldId id="378" r:id="rId8"/>
    <p:sldId id="379" r:id="rId9"/>
    <p:sldId id="381" r:id="rId10"/>
    <p:sldId id="380" r:id="rId11"/>
    <p:sldId id="382" r:id="rId12"/>
    <p:sldId id="383" r:id="rId13"/>
    <p:sldId id="360" r:id="rId14"/>
    <p:sldId id="361" r:id="rId15"/>
    <p:sldId id="363" r:id="rId16"/>
    <p:sldId id="364" r:id="rId17"/>
    <p:sldId id="387" r:id="rId18"/>
    <p:sldId id="384" r:id="rId19"/>
    <p:sldId id="388" r:id="rId20"/>
    <p:sldId id="389" r:id="rId21"/>
    <p:sldId id="385" r:id="rId22"/>
    <p:sldId id="390" r:id="rId23"/>
    <p:sldId id="391" r:id="rId24"/>
    <p:sldId id="367" r:id="rId25"/>
    <p:sldId id="37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463"/>
    <a:srgbClr val="002F6C"/>
    <a:srgbClr val="BA0C2F"/>
    <a:srgbClr val="E7E7E5"/>
    <a:srgbClr val="635C5B"/>
    <a:srgbClr val="D9D7D3"/>
    <a:srgbClr val="CFCDC9"/>
    <a:srgbClr val="FFFFFF"/>
    <a:srgbClr val="651D32"/>
    <a:srgbClr val="0067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48" autoAdjust="0"/>
    <p:restoredTop sz="95734" autoAdjust="0"/>
  </p:normalViewPr>
  <p:slideViewPr>
    <p:cSldViewPr snapToObjects="1">
      <p:cViewPr varScale="1">
        <p:scale>
          <a:sx n="106" d="100"/>
          <a:sy n="106" d="100"/>
        </p:scale>
        <p:origin x="1168"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6.xml.rels><?xml version="1.0" encoding="UTF-8" standalone="yes"?>
<Relationships xmlns="http://schemas.openxmlformats.org/package/2006/relationships"><Relationship Id="rId1" Type="http://schemas.openxmlformats.org/officeDocument/2006/relationships/image" Target="../media/image6.png"/></Relationships>
</file>

<file path=ppt/diagrams/_rels/drawing6.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6C2BCE-EF9E-7648-B8A9-15AFFBC69FA0}" type="doc">
      <dgm:prSet loTypeId="urn:microsoft.com/office/officeart/2005/8/layout/pyramid2" loCatId="" qsTypeId="urn:microsoft.com/office/officeart/2005/8/quickstyle/simple1" qsCatId="simple" csTypeId="urn:microsoft.com/office/officeart/2005/8/colors/accent1_2" csCatId="accent1" phldr="1"/>
      <dgm:spPr/>
    </dgm:pt>
    <dgm:pt modelId="{9DC6B274-3543-8B45-9A00-DF59CFE7B7A0}">
      <dgm:prSet phldrT="[Texto]"/>
      <dgm:spPr/>
      <dgm:t>
        <a:bodyPr/>
        <a:lstStyle/>
        <a:p>
          <a:r>
            <a:rPr lang="es-MX" dirty="0"/>
            <a:t>Administrador(a)</a:t>
          </a:r>
        </a:p>
      </dgm:t>
    </dgm:pt>
    <dgm:pt modelId="{549B5923-F980-4A47-81A5-1CCBB656E705}" type="parTrans" cxnId="{6E24C2DE-6DBB-AC47-81DC-350CE2658A06}">
      <dgm:prSet/>
      <dgm:spPr/>
      <dgm:t>
        <a:bodyPr/>
        <a:lstStyle/>
        <a:p>
          <a:endParaRPr lang="es-MX"/>
        </a:p>
      </dgm:t>
    </dgm:pt>
    <dgm:pt modelId="{B05AF32E-6F98-F747-95D0-D5E3A362DD67}" type="sibTrans" cxnId="{6E24C2DE-6DBB-AC47-81DC-350CE2658A06}">
      <dgm:prSet/>
      <dgm:spPr/>
      <dgm:t>
        <a:bodyPr/>
        <a:lstStyle/>
        <a:p>
          <a:endParaRPr lang="es-MX"/>
        </a:p>
      </dgm:t>
    </dgm:pt>
    <dgm:pt modelId="{2CC30D4F-1006-A745-A458-F53214823A15}">
      <dgm:prSet phldrT="[Texto]"/>
      <dgm:spPr/>
      <dgm:t>
        <a:bodyPr/>
        <a:lstStyle/>
        <a:p>
          <a:r>
            <a:rPr lang="es-MX" dirty="0"/>
            <a:t>Gestión y operación</a:t>
          </a:r>
        </a:p>
      </dgm:t>
    </dgm:pt>
    <dgm:pt modelId="{2A938879-D94B-734C-A027-26BB27A8EB91}" type="parTrans" cxnId="{9FE58086-20F2-F14C-A747-C89421B57C7A}">
      <dgm:prSet/>
      <dgm:spPr/>
      <dgm:t>
        <a:bodyPr/>
        <a:lstStyle/>
        <a:p>
          <a:endParaRPr lang="es-MX"/>
        </a:p>
      </dgm:t>
    </dgm:pt>
    <dgm:pt modelId="{58A6B35E-23D6-F442-82EA-F16E517601E1}" type="sibTrans" cxnId="{9FE58086-20F2-F14C-A747-C89421B57C7A}">
      <dgm:prSet/>
      <dgm:spPr/>
      <dgm:t>
        <a:bodyPr/>
        <a:lstStyle/>
        <a:p>
          <a:endParaRPr lang="es-MX"/>
        </a:p>
      </dgm:t>
    </dgm:pt>
    <dgm:pt modelId="{EE6DB929-8A3C-5847-B97F-A107684C332C}">
      <dgm:prSet phldrT="[Texto]"/>
      <dgm:spPr/>
      <dgm:t>
        <a:bodyPr/>
        <a:lstStyle/>
        <a:p>
          <a:r>
            <a:rPr lang="es-MX" dirty="0"/>
            <a:t>Consulta </a:t>
          </a:r>
        </a:p>
      </dgm:t>
    </dgm:pt>
    <dgm:pt modelId="{DFB9A7B2-B595-954E-8243-B2ED44B778B2}" type="parTrans" cxnId="{B29D926C-769A-A941-9DE4-7DA1843CC14C}">
      <dgm:prSet/>
      <dgm:spPr/>
      <dgm:t>
        <a:bodyPr/>
        <a:lstStyle/>
        <a:p>
          <a:endParaRPr lang="es-MX"/>
        </a:p>
      </dgm:t>
    </dgm:pt>
    <dgm:pt modelId="{6E8878B1-1D6E-2B47-9940-DD8172A6CBE1}" type="sibTrans" cxnId="{B29D926C-769A-A941-9DE4-7DA1843CC14C}">
      <dgm:prSet/>
      <dgm:spPr/>
      <dgm:t>
        <a:bodyPr/>
        <a:lstStyle/>
        <a:p>
          <a:endParaRPr lang="es-MX"/>
        </a:p>
      </dgm:t>
    </dgm:pt>
    <dgm:pt modelId="{C53B59BA-762A-C645-8C6E-596D83F9241E}" type="pres">
      <dgm:prSet presAssocID="{1E6C2BCE-EF9E-7648-B8A9-15AFFBC69FA0}" presName="compositeShape" presStyleCnt="0">
        <dgm:presLayoutVars>
          <dgm:dir/>
          <dgm:resizeHandles/>
        </dgm:presLayoutVars>
      </dgm:prSet>
      <dgm:spPr/>
    </dgm:pt>
    <dgm:pt modelId="{69330905-045C-E34A-B0FB-0397B49EF20F}" type="pres">
      <dgm:prSet presAssocID="{1E6C2BCE-EF9E-7648-B8A9-15AFFBC69FA0}" presName="pyramid" presStyleLbl="node1" presStyleIdx="0" presStyleCnt="1"/>
      <dgm:spPr/>
    </dgm:pt>
    <dgm:pt modelId="{651C42D9-B240-D445-9879-25ED2CB198EE}" type="pres">
      <dgm:prSet presAssocID="{1E6C2BCE-EF9E-7648-B8A9-15AFFBC69FA0}" presName="theList" presStyleCnt="0"/>
      <dgm:spPr/>
    </dgm:pt>
    <dgm:pt modelId="{2EB1779E-4008-9847-8A14-B97310FF2181}" type="pres">
      <dgm:prSet presAssocID="{9DC6B274-3543-8B45-9A00-DF59CFE7B7A0}" presName="aNode" presStyleLbl="fgAcc1" presStyleIdx="0" presStyleCnt="3">
        <dgm:presLayoutVars>
          <dgm:bulletEnabled val="1"/>
        </dgm:presLayoutVars>
      </dgm:prSet>
      <dgm:spPr/>
    </dgm:pt>
    <dgm:pt modelId="{F12D6DE2-BFC6-A54E-AB07-CF734AAA489E}" type="pres">
      <dgm:prSet presAssocID="{9DC6B274-3543-8B45-9A00-DF59CFE7B7A0}" presName="aSpace" presStyleCnt="0"/>
      <dgm:spPr/>
    </dgm:pt>
    <dgm:pt modelId="{317B3183-EF89-7143-97C7-4166D27DD138}" type="pres">
      <dgm:prSet presAssocID="{2CC30D4F-1006-A745-A458-F53214823A15}" presName="aNode" presStyleLbl="fgAcc1" presStyleIdx="1" presStyleCnt="3">
        <dgm:presLayoutVars>
          <dgm:bulletEnabled val="1"/>
        </dgm:presLayoutVars>
      </dgm:prSet>
      <dgm:spPr/>
    </dgm:pt>
    <dgm:pt modelId="{D0DBAA98-1F24-134F-BB1E-FC9F029D07C7}" type="pres">
      <dgm:prSet presAssocID="{2CC30D4F-1006-A745-A458-F53214823A15}" presName="aSpace" presStyleCnt="0"/>
      <dgm:spPr/>
    </dgm:pt>
    <dgm:pt modelId="{51EF64C2-ECFE-5842-98B7-DBCDF214A7B3}" type="pres">
      <dgm:prSet presAssocID="{EE6DB929-8A3C-5847-B97F-A107684C332C}" presName="aNode" presStyleLbl="fgAcc1" presStyleIdx="2" presStyleCnt="3">
        <dgm:presLayoutVars>
          <dgm:bulletEnabled val="1"/>
        </dgm:presLayoutVars>
      </dgm:prSet>
      <dgm:spPr/>
    </dgm:pt>
    <dgm:pt modelId="{029A8CE3-6F4E-7B46-B84C-E1FD70A51A46}" type="pres">
      <dgm:prSet presAssocID="{EE6DB929-8A3C-5847-B97F-A107684C332C}" presName="aSpace" presStyleCnt="0"/>
      <dgm:spPr/>
    </dgm:pt>
  </dgm:ptLst>
  <dgm:cxnLst>
    <dgm:cxn modelId="{E4EF4512-6A4E-C143-9B57-E294387BA9DC}" type="presOf" srcId="{EE6DB929-8A3C-5847-B97F-A107684C332C}" destId="{51EF64C2-ECFE-5842-98B7-DBCDF214A7B3}" srcOrd="0" destOrd="0" presId="urn:microsoft.com/office/officeart/2005/8/layout/pyramid2"/>
    <dgm:cxn modelId="{B29D926C-769A-A941-9DE4-7DA1843CC14C}" srcId="{1E6C2BCE-EF9E-7648-B8A9-15AFFBC69FA0}" destId="{EE6DB929-8A3C-5847-B97F-A107684C332C}" srcOrd="2" destOrd="0" parTransId="{DFB9A7B2-B595-954E-8243-B2ED44B778B2}" sibTransId="{6E8878B1-1D6E-2B47-9940-DD8172A6CBE1}"/>
    <dgm:cxn modelId="{9EBF6B75-7435-5E42-A673-8AD8F1F54B2C}" type="presOf" srcId="{1E6C2BCE-EF9E-7648-B8A9-15AFFBC69FA0}" destId="{C53B59BA-762A-C645-8C6E-596D83F9241E}" srcOrd="0" destOrd="0" presId="urn:microsoft.com/office/officeart/2005/8/layout/pyramid2"/>
    <dgm:cxn modelId="{9FE58086-20F2-F14C-A747-C89421B57C7A}" srcId="{1E6C2BCE-EF9E-7648-B8A9-15AFFBC69FA0}" destId="{2CC30D4F-1006-A745-A458-F53214823A15}" srcOrd="1" destOrd="0" parTransId="{2A938879-D94B-734C-A027-26BB27A8EB91}" sibTransId="{58A6B35E-23D6-F442-82EA-F16E517601E1}"/>
    <dgm:cxn modelId="{263AC88E-973A-E64A-880E-C45BB3E33BBD}" type="presOf" srcId="{2CC30D4F-1006-A745-A458-F53214823A15}" destId="{317B3183-EF89-7143-97C7-4166D27DD138}" srcOrd="0" destOrd="0" presId="urn:microsoft.com/office/officeart/2005/8/layout/pyramid2"/>
    <dgm:cxn modelId="{A65E70BF-9505-0F47-B671-2C5AC9F61610}" type="presOf" srcId="{9DC6B274-3543-8B45-9A00-DF59CFE7B7A0}" destId="{2EB1779E-4008-9847-8A14-B97310FF2181}" srcOrd="0" destOrd="0" presId="urn:microsoft.com/office/officeart/2005/8/layout/pyramid2"/>
    <dgm:cxn modelId="{6E24C2DE-6DBB-AC47-81DC-350CE2658A06}" srcId="{1E6C2BCE-EF9E-7648-B8A9-15AFFBC69FA0}" destId="{9DC6B274-3543-8B45-9A00-DF59CFE7B7A0}" srcOrd="0" destOrd="0" parTransId="{549B5923-F980-4A47-81A5-1CCBB656E705}" sibTransId="{B05AF32E-6F98-F747-95D0-D5E3A362DD67}"/>
    <dgm:cxn modelId="{A64AAE8D-D579-9D44-B49F-312902FCF64E}" type="presParOf" srcId="{C53B59BA-762A-C645-8C6E-596D83F9241E}" destId="{69330905-045C-E34A-B0FB-0397B49EF20F}" srcOrd="0" destOrd="0" presId="urn:microsoft.com/office/officeart/2005/8/layout/pyramid2"/>
    <dgm:cxn modelId="{D0C68EA0-447C-BC41-99CD-0992A6EFB1AF}" type="presParOf" srcId="{C53B59BA-762A-C645-8C6E-596D83F9241E}" destId="{651C42D9-B240-D445-9879-25ED2CB198EE}" srcOrd="1" destOrd="0" presId="urn:microsoft.com/office/officeart/2005/8/layout/pyramid2"/>
    <dgm:cxn modelId="{DE8E21BD-FBD2-C540-9127-78EB48A2DFC0}" type="presParOf" srcId="{651C42D9-B240-D445-9879-25ED2CB198EE}" destId="{2EB1779E-4008-9847-8A14-B97310FF2181}" srcOrd="0" destOrd="0" presId="urn:microsoft.com/office/officeart/2005/8/layout/pyramid2"/>
    <dgm:cxn modelId="{E97D58BB-E59A-BF47-A7A6-5496EEE5CAD9}" type="presParOf" srcId="{651C42D9-B240-D445-9879-25ED2CB198EE}" destId="{F12D6DE2-BFC6-A54E-AB07-CF734AAA489E}" srcOrd="1" destOrd="0" presId="urn:microsoft.com/office/officeart/2005/8/layout/pyramid2"/>
    <dgm:cxn modelId="{7EB80D2C-3954-DB47-957A-E726BBEDF100}" type="presParOf" srcId="{651C42D9-B240-D445-9879-25ED2CB198EE}" destId="{317B3183-EF89-7143-97C7-4166D27DD138}" srcOrd="2" destOrd="0" presId="urn:microsoft.com/office/officeart/2005/8/layout/pyramid2"/>
    <dgm:cxn modelId="{9A0147E6-9CE6-6C4B-BB4E-4037F9356345}" type="presParOf" srcId="{651C42D9-B240-D445-9879-25ED2CB198EE}" destId="{D0DBAA98-1F24-134F-BB1E-FC9F029D07C7}" srcOrd="3" destOrd="0" presId="urn:microsoft.com/office/officeart/2005/8/layout/pyramid2"/>
    <dgm:cxn modelId="{E22C7E8A-CA6B-EA4E-AEE9-241B34F36E96}" type="presParOf" srcId="{651C42D9-B240-D445-9879-25ED2CB198EE}" destId="{51EF64C2-ECFE-5842-98B7-DBCDF214A7B3}" srcOrd="4" destOrd="0" presId="urn:microsoft.com/office/officeart/2005/8/layout/pyramid2"/>
    <dgm:cxn modelId="{1F8DC0F7-3BD3-824B-B1B8-AAB7BDAF759B}" type="presParOf" srcId="{651C42D9-B240-D445-9879-25ED2CB198EE}" destId="{029A8CE3-6F4E-7B46-B84C-E1FD70A51A46}"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2B6118-58A9-734C-A4D0-09D116B668EE}" type="doc">
      <dgm:prSet loTypeId="urn:microsoft.com/office/officeart/2005/8/layout/process2" loCatId="" qsTypeId="urn:microsoft.com/office/officeart/2005/8/quickstyle/simple1" qsCatId="simple" csTypeId="urn:microsoft.com/office/officeart/2005/8/colors/accent2_5" csCatId="accent2" phldr="1"/>
      <dgm:spPr/>
    </dgm:pt>
    <dgm:pt modelId="{0CE84C05-B403-1E4A-AD72-067A14293D6E}">
      <dgm:prSet phldrT="[Texto]"/>
      <dgm:spPr/>
      <dgm:t>
        <a:bodyPr/>
        <a:lstStyle/>
        <a:p>
          <a:r>
            <a:rPr lang="es-MX" dirty="0"/>
            <a:t>Registre</a:t>
          </a:r>
        </a:p>
      </dgm:t>
    </dgm:pt>
    <dgm:pt modelId="{591570AC-60C1-5544-B3AB-E4FCB3D03753}" type="parTrans" cxnId="{2422B3BE-88D8-924A-B47A-559A8A045C44}">
      <dgm:prSet/>
      <dgm:spPr/>
      <dgm:t>
        <a:bodyPr/>
        <a:lstStyle/>
        <a:p>
          <a:endParaRPr lang="es-MX"/>
        </a:p>
      </dgm:t>
    </dgm:pt>
    <dgm:pt modelId="{3498BE07-4873-5D46-876B-C32F15B7971F}" type="sibTrans" cxnId="{2422B3BE-88D8-924A-B47A-559A8A045C44}">
      <dgm:prSet/>
      <dgm:spPr/>
      <dgm:t>
        <a:bodyPr/>
        <a:lstStyle/>
        <a:p>
          <a:endParaRPr lang="es-MX"/>
        </a:p>
      </dgm:t>
    </dgm:pt>
    <dgm:pt modelId="{F45991C9-C280-E54E-939B-C191386D49A0}">
      <dgm:prSet phldrT="[Texto]"/>
      <dgm:spPr/>
      <dgm:t>
        <a:bodyPr/>
        <a:lstStyle/>
        <a:p>
          <a:r>
            <a:rPr lang="es-MX" dirty="0"/>
            <a:t>Autorice</a:t>
          </a:r>
        </a:p>
      </dgm:t>
    </dgm:pt>
    <dgm:pt modelId="{4C17998C-10E4-E641-8401-E593C038AD19}" type="parTrans" cxnId="{37D0993E-91DB-8C4A-A6A7-7FDE84FAF196}">
      <dgm:prSet/>
      <dgm:spPr/>
      <dgm:t>
        <a:bodyPr/>
        <a:lstStyle/>
        <a:p>
          <a:endParaRPr lang="es-MX"/>
        </a:p>
      </dgm:t>
    </dgm:pt>
    <dgm:pt modelId="{B611873D-3188-2D4C-B42E-D26C0F6DD95A}" type="sibTrans" cxnId="{37D0993E-91DB-8C4A-A6A7-7FDE84FAF196}">
      <dgm:prSet/>
      <dgm:spPr/>
      <dgm:t>
        <a:bodyPr/>
        <a:lstStyle/>
        <a:p>
          <a:endParaRPr lang="es-MX"/>
        </a:p>
      </dgm:t>
    </dgm:pt>
    <dgm:pt modelId="{3AA15506-A09A-664B-8EDB-315C14D25844}" type="pres">
      <dgm:prSet presAssocID="{672B6118-58A9-734C-A4D0-09D116B668EE}" presName="linearFlow" presStyleCnt="0">
        <dgm:presLayoutVars>
          <dgm:resizeHandles val="exact"/>
        </dgm:presLayoutVars>
      </dgm:prSet>
      <dgm:spPr/>
    </dgm:pt>
    <dgm:pt modelId="{E5063B86-DB23-4A41-8FA4-463A3677506A}" type="pres">
      <dgm:prSet presAssocID="{0CE84C05-B403-1E4A-AD72-067A14293D6E}" presName="node" presStyleLbl="node1" presStyleIdx="0" presStyleCnt="2">
        <dgm:presLayoutVars>
          <dgm:bulletEnabled val="1"/>
        </dgm:presLayoutVars>
      </dgm:prSet>
      <dgm:spPr/>
    </dgm:pt>
    <dgm:pt modelId="{CEDC9121-A7C7-4749-9280-5A4741253696}" type="pres">
      <dgm:prSet presAssocID="{3498BE07-4873-5D46-876B-C32F15B7971F}" presName="sibTrans" presStyleLbl="sibTrans2D1" presStyleIdx="0" presStyleCnt="1"/>
      <dgm:spPr/>
    </dgm:pt>
    <dgm:pt modelId="{EB0937AC-8079-9641-9E6A-DFA6B90DECD8}" type="pres">
      <dgm:prSet presAssocID="{3498BE07-4873-5D46-876B-C32F15B7971F}" presName="connectorText" presStyleLbl="sibTrans2D1" presStyleIdx="0" presStyleCnt="1"/>
      <dgm:spPr/>
    </dgm:pt>
    <dgm:pt modelId="{9D440740-85C1-224E-A53D-94445156DCDE}" type="pres">
      <dgm:prSet presAssocID="{F45991C9-C280-E54E-939B-C191386D49A0}" presName="node" presStyleLbl="node1" presStyleIdx="1" presStyleCnt="2">
        <dgm:presLayoutVars>
          <dgm:bulletEnabled val="1"/>
        </dgm:presLayoutVars>
      </dgm:prSet>
      <dgm:spPr/>
    </dgm:pt>
  </dgm:ptLst>
  <dgm:cxnLst>
    <dgm:cxn modelId="{37D0993E-91DB-8C4A-A6A7-7FDE84FAF196}" srcId="{672B6118-58A9-734C-A4D0-09D116B668EE}" destId="{F45991C9-C280-E54E-939B-C191386D49A0}" srcOrd="1" destOrd="0" parTransId="{4C17998C-10E4-E641-8401-E593C038AD19}" sibTransId="{B611873D-3188-2D4C-B42E-D26C0F6DD95A}"/>
    <dgm:cxn modelId="{841D5298-9055-814C-A6D0-C6C2FABB4C3B}" type="presOf" srcId="{672B6118-58A9-734C-A4D0-09D116B668EE}" destId="{3AA15506-A09A-664B-8EDB-315C14D25844}" srcOrd="0" destOrd="0" presId="urn:microsoft.com/office/officeart/2005/8/layout/process2"/>
    <dgm:cxn modelId="{2422B3BE-88D8-924A-B47A-559A8A045C44}" srcId="{672B6118-58A9-734C-A4D0-09D116B668EE}" destId="{0CE84C05-B403-1E4A-AD72-067A14293D6E}" srcOrd="0" destOrd="0" parTransId="{591570AC-60C1-5544-B3AB-E4FCB3D03753}" sibTransId="{3498BE07-4873-5D46-876B-C32F15B7971F}"/>
    <dgm:cxn modelId="{C5D524CB-5C5F-884B-A139-549B93216C0F}" type="presOf" srcId="{3498BE07-4873-5D46-876B-C32F15B7971F}" destId="{CEDC9121-A7C7-4749-9280-5A4741253696}" srcOrd="0" destOrd="0" presId="urn:microsoft.com/office/officeart/2005/8/layout/process2"/>
    <dgm:cxn modelId="{0D2EE1CB-55A0-7148-9093-41FF1FAF0493}" type="presOf" srcId="{0CE84C05-B403-1E4A-AD72-067A14293D6E}" destId="{E5063B86-DB23-4A41-8FA4-463A3677506A}" srcOrd="0" destOrd="0" presId="urn:microsoft.com/office/officeart/2005/8/layout/process2"/>
    <dgm:cxn modelId="{1C2465DA-AFA6-334D-9D37-CAE865004A0F}" type="presOf" srcId="{F45991C9-C280-E54E-939B-C191386D49A0}" destId="{9D440740-85C1-224E-A53D-94445156DCDE}" srcOrd="0" destOrd="0" presId="urn:microsoft.com/office/officeart/2005/8/layout/process2"/>
    <dgm:cxn modelId="{020FB4FF-B3FF-B448-ACC6-3ECA9ABB6A40}" type="presOf" srcId="{3498BE07-4873-5D46-876B-C32F15B7971F}" destId="{EB0937AC-8079-9641-9E6A-DFA6B90DECD8}" srcOrd="1" destOrd="0" presId="urn:microsoft.com/office/officeart/2005/8/layout/process2"/>
    <dgm:cxn modelId="{F69BB3A4-0336-9C46-B68D-0862A54D8DD0}" type="presParOf" srcId="{3AA15506-A09A-664B-8EDB-315C14D25844}" destId="{E5063B86-DB23-4A41-8FA4-463A3677506A}" srcOrd="0" destOrd="0" presId="urn:microsoft.com/office/officeart/2005/8/layout/process2"/>
    <dgm:cxn modelId="{FC367897-6A04-2442-B402-A6DCDE3B4EAC}" type="presParOf" srcId="{3AA15506-A09A-664B-8EDB-315C14D25844}" destId="{CEDC9121-A7C7-4749-9280-5A4741253696}" srcOrd="1" destOrd="0" presId="urn:microsoft.com/office/officeart/2005/8/layout/process2"/>
    <dgm:cxn modelId="{BB5993EA-E595-2D48-997B-B657678B71A2}" type="presParOf" srcId="{CEDC9121-A7C7-4749-9280-5A4741253696}" destId="{EB0937AC-8079-9641-9E6A-DFA6B90DECD8}" srcOrd="0" destOrd="0" presId="urn:microsoft.com/office/officeart/2005/8/layout/process2"/>
    <dgm:cxn modelId="{8EF81D68-6162-D149-905D-293961034F71}" type="presParOf" srcId="{3AA15506-A09A-664B-8EDB-315C14D25844}" destId="{9D440740-85C1-224E-A53D-94445156DCDE}" srcOrd="2"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64C274-FD5B-1C4A-8DBC-D188E99E934A}" type="doc">
      <dgm:prSet loTypeId="urn:microsoft.com/office/officeart/2005/8/layout/hProcess7" loCatId="" qsTypeId="urn:microsoft.com/office/officeart/2005/8/quickstyle/simple1" qsCatId="simple" csTypeId="urn:microsoft.com/office/officeart/2005/8/colors/accent3_4" csCatId="accent3" phldr="1"/>
      <dgm:spPr/>
      <dgm:t>
        <a:bodyPr/>
        <a:lstStyle/>
        <a:p>
          <a:endParaRPr lang="es-MX"/>
        </a:p>
      </dgm:t>
    </dgm:pt>
    <dgm:pt modelId="{B08D604C-46D6-E54A-BB3E-5087044C61B1}">
      <dgm:prSet phldrT="[Texto]"/>
      <dgm:spPr/>
      <dgm:t>
        <a:bodyPr/>
        <a:lstStyle/>
        <a:p>
          <a:r>
            <a:rPr lang="es-MX" dirty="0"/>
            <a:t>PASO 1</a:t>
          </a:r>
        </a:p>
      </dgm:t>
    </dgm:pt>
    <dgm:pt modelId="{1B1E90C2-629B-1F4E-966C-37C25E22DEA2}" type="parTrans" cxnId="{65EA61CD-29F2-DD46-BB3C-158A0BF66DFE}">
      <dgm:prSet/>
      <dgm:spPr/>
      <dgm:t>
        <a:bodyPr/>
        <a:lstStyle/>
        <a:p>
          <a:endParaRPr lang="es-MX"/>
        </a:p>
      </dgm:t>
    </dgm:pt>
    <dgm:pt modelId="{4AED5FBB-F946-EB46-86E4-CBF5C727A890}" type="sibTrans" cxnId="{65EA61CD-29F2-DD46-BB3C-158A0BF66DFE}">
      <dgm:prSet/>
      <dgm:spPr/>
      <dgm:t>
        <a:bodyPr/>
        <a:lstStyle/>
        <a:p>
          <a:endParaRPr lang="es-MX"/>
        </a:p>
      </dgm:t>
    </dgm:pt>
    <dgm:pt modelId="{EF5DD056-48E7-B049-8539-8A738DB86932}">
      <dgm:prSet phldrT="[Texto]"/>
      <dgm:spPr/>
      <dgm:t>
        <a:bodyPr/>
        <a:lstStyle/>
        <a:p>
          <a:r>
            <a:rPr lang="es-MX" dirty="0"/>
            <a:t>Política institucional para el apartado de los Bancos</a:t>
          </a:r>
        </a:p>
      </dgm:t>
    </dgm:pt>
    <dgm:pt modelId="{91660E2E-F791-C34D-9378-B518FB307308}" type="parTrans" cxnId="{C71693D1-C8C4-AE44-A1A1-1BD80C81E47B}">
      <dgm:prSet/>
      <dgm:spPr/>
      <dgm:t>
        <a:bodyPr/>
        <a:lstStyle/>
        <a:p>
          <a:endParaRPr lang="es-MX"/>
        </a:p>
      </dgm:t>
    </dgm:pt>
    <dgm:pt modelId="{510A9D9F-F542-3343-9B51-B1721D58E650}" type="sibTrans" cxnId="{C71693D1-C8C4-AE44-A1A1-1BD80C81E47B}">
      <dgm:prSet/>
      <dgm:spPr/>
      <dgm:t>
        <a:bodyPr/>
        <a:lstStyle/>
        <a:p>
          <a:endParaRPr lang="es-MX"/>
        </a:p>
      </dgm:t>
    </dgm:pt>
    <dgm:pt modelId="{5B353990-0288-DA48-82DB-B5022DBC25C9}">
      <dgm:prSet phldrT="[Texto]"/>
      <dgm:spPr/>
      <dgm:t>
        <a:bodyPr/>
        <a:lstStyle/>
        <a:p>
          <a:r>
            <a:rPr lang="es-MX" dirty="0"/>
            <a:t>PASO 2</a:t>
          </a:r>
        </a:p>
      </dgm:t>
    </dgm:pt>
    <dgm:pt modelId="{B6E8F1CA-6B1B-6449-BC33-0FB255F0B5D0}" type="parTrans" cxnId="{553F2E1A-0748-B64F-90FD-547A962E2CD2}">
      <dgm:prSet/>
      <dgm:spPr/>
      <dgm:t>
        <a:bodyPr/>
        <a:lstStyle/>
        <a:p>
          <a:endParaRPr lang="es-MX"/>
        </a:p>
      </dgm:t>
    </dgm:pt>
    <dgm:pt modelId="{E7A90E2D-C927-2849-9432-A7451AB91554}" type="sibTrans" cxnId="{553F2E1A-0748-B64F-90FD-547A962E2CD2}">
      <dgm:prSet/>
      <dgm:spPr/>
      <dgm:t>
        <a:bodyPr/>
        <a:lstStyle/>
        <a:p>
          <a:endParaRPr lang="es-MX"/>
        </a:p>
      </dgm:t>
    </dgm:pt>
    <dgm:pt modelId="{ABE3AAE7-23A2-6148-AABB-05880E8BC640}">
      <dgm:prSet phldrT="[Texto]"/>
      <dgm:spPr/>
      <dgm:t>
        <a:bodyPr/>
        <a:lstStyle/>
        <a:p>
          <a:r>
            <a:rPr lang="es-MX" dirty="0"/>
            <a:t>Cartas responsivas resguardo y uso de dispositivos tokens y de chequera</a:t>
          </a:r>
        </a:p>
      </dgm:t>
    </dgm:pt>
    <dgm:pt modelId="{717F7869-E8E5-C84A-8EF6-73D2CAB3F035}" type="parTrans" cxnId="{D81398DC-301B-5A4B-A3AA-F35F10A3F657}">
      <dgm:prSet/>
      <dgm:spPr/>
      <dgm:t>
        <a:bodyPr/>
        <a:lstStyle/>
        <a:p>
          <a:endParaRPr lang="es-MX"/>
        </a:p>
      </dgm:t>
    </dgm:pt>
    <dgm:pt modelId="{902E4FD7-B418-0C44-A8CF-80C75BBCF097}" type="sibTrans" cxnId="{D81398DC-301B-5A4B-A3AA-F35F10A3F657}">
      <dgm:prSet/>
      <dgm:spPr/>
      <dgm:t>
        <a:bodyPr/>
        <a:lstStyle/>
        <a:p>
          <a:endParaRPr lang="es-MX"/>
        </a:p>
      </dgm:t>
    </dgm:pt>
    <dgm:pt modelId="{341C1377-C9CA-8D44-A55A-2B411407B4CE}">
      <dgm:prSet phldrT="[Texto]"/>
      <dgm:spPr/>
      <dgm:t>
        <a:bodyPr/>
        <a:lstStyle/>
        <a:p>
          <a:r>
            <a:rPr lang="es-MX" dirty="0"/>
            <a:t>PASO 3</a:t>
          </a:r>
        </a:p>
      </dgm:t>
    </dgm:pt>
    <dgm:pt modelId="{BEE98381-58A9-A54F-BB43-6FC38A9319FC}" type="parTrans" cxnId="{6FB5CCF4-84A5-904A-9920-498AAB4B33CB}">
      <dgm:prSet/>
      <dgm:spPr/>
      <dgm:t>
        <a:bodyPr/>
        <a:lstStyle/>
        <a:p>
          <a:endParaRPr lang="es-MX"/>
        </a:p>
      </dgm:t>
    </dgm:pt>
    <dgm:pt modelId="{7534B114-B7AC-AA4A-81A7-811B628A396A}" type="sibTrans" cxnId="{6FB5CCF4-84A5-904A-9920-498AAB4B33CB}">
      <dgm:prSet/>
      <dgm:spPr/>
      <dgm:t>
        <a:bodyPr/>
        <a:lstStyle/>
        <a:p>
          <a:endParaRPr lang="es-MX"/>
        </a:p>
      </dgm:t>
    </dgm:pt>
    <dgm:pt modelId="{4EDAC92C-3933-3041-981D-3C1B64ED35D3}">
      <dgm:prSet phldrT="[Texto]"/>
      <dgm:spPr/>
      <dgm:t>
        <a:bodyPr/>
        <a:lstStyle/>
        <a:p>
          <a:r>
            <a:rPr lang="es-MX" dirty="0"/>
            <a:t>Modificaciones en Estatutos para manejo y firma de cuentas bancarias</a:t>
          </a:r>
        </a:p>
      </dgm:t>
    </dgm:pt>
    <dgm:pt modelId="{66705ECA-6F36-B042-8786-683B6D77AD85}" type="parTrans" cxnId="{EEDC1DC7-ACD6-834A-AC47-AAC2FAAF88AB}">
      <dgm:prSet/>
      <dgm:spPr/>
      <dgm:t>
        <a:bodyPr/>
        <a:lstStyle/>
        <a:p>
          <a:endParaRPr lang="es-MX"/>
        </a:p>
      </dgm:t>
    </dgm:pt>
    <dgm:pt modelId="{E0164202-43EE-6146-AD8A-893C12AA58F8}" type="sibTrans" cxnId="{EEDC1DC7-ACD6-834A-AC47-AAC2FAAF88AB}">
      <dgm:prSet/>
      <dgm:spPr/>
      <dgm:t>
        <a:bodyPr/>
        <a:lstStyle/>
        <a:p>
          <a:endParaRPr lang="es-MX"/>
        </a:p>
      </dgm:t>
    </dgm:pt>
    <dgm:pt modelId="{60CCA935-77A3-0743-8368-10F2984D3A40}" type="pres">
      <dgm:prSet presAssocID="{4264C274-FD5B-1C4A-8DBC-D188E99E934A}" presName="Name0" presStyleCnt="0">
        <dgm:presLayoutVars>
          <dgm:dir/>
          <dgm:animLvl val="lvl"/>
          <dgm:resizeHandles val="exact"/>
        </dgm:presLayoutVars>
      </dgm:prSet>
      <dgm:spPr/>
    </dgm:pt>
    <dgm:pt modelId="{885D6C04-45E2-B040-9642-5B3F67CC4674}" type="pres">
      <dgm:prSet presAssocID="{B08D604C-46D6-E54A-BB3E-5087044C61B1}" presName="compositeNode" presStyleCnt="0">
        <dgm:presLayoutVars>
          <dgm:bulletEnabled val="1"/>
        </dgm:presLayoutVars>
      </dgm:prSet>
      <dgm:spPr/>
    </dgm:pt>
    <dgm:pt modelId="{248D38BE-0798-CC4E-A6ED-B58415D0E07F}" type="pres">
      <dgm:prSet presAssocID="{B08D604C-46D6-E54A-BB3E-5087044C61B1}" presName="bgRect" presStyleLbl="node1" presStyleIdx="0" presStyleCnt="3"/>
      <dgm:spPr/>
    </dgm:pt>
    <dgm:pt modelId="{2EC19D26-ABEB-774C-B309-BFEECA26A411}" type="pres">
      <dgm:prSet presAssocID="{B08D604C-46D6-E54A-BB3E-5087044C61B1}" presName="parentNode" presStyleLbl="node1" presStyleIdx="0" presStyleCnt="3">
        <dgm:presLayoutVars>
          <dgm:chMax val="0"/>
          <dgm:bulletEnabled val="1"/>
        </dgm:presLayoutVars>
      </dgm:prSet>
      <dgm:spPr/>
    </dgm:pt>
    <dgm:pt modelId="{58088438-BC38-8549-B8EB-096A1BC64D01}" type="pres">
      <dgm:prSet presAssocID="{B08D604C-46D6-E54A-BB3E-5087044C61B1}" presName="childNode" presStyleLbl="node1" presStyleIdx="0" presStyleCnt="3">
        <dgm:presLayoutVars>
          <dgm:bulletEnabled val="1"/>
        </dgm:presLayoutVars>
      </dgm:prSet>
      <dgm:spPr/>
    </dgm:pt>
    <dgm:pt modelId="{1E8F951D-82E8-6C48-9526-715896A97E48}" type="pres">
      <dgm:prSet presAssocID="{4AED5FBB-F946-EB46-86E4-CBF5C727A890}" presName="hSp" presStyleCnt="0"/>
      <dgm:spPr/>
    </dgm:pt>
    <dgm:pt modelId="{07478942-3F51-F643-B0F6-47C5123220A6}" type="pres">
      <dgm:prSet presAssocID="{4AED5FBB-F946-EB46-86E4-CBF5C727A890}" presName="vProcSp" presStyleCnt="0"/>
      <dgm:spPr/>
    </dgm:pt>
    <dgm:pt modelId="{E298EBC7-D3D6-3A4D-AB95-708FBD1424DB}" type="pres">
      <dgm:prSet presAssocID="{4AED5FBB-F946-EB46-86E4-CBF5C727A890}" presName="vSp1" presStyleCnt="0"/>
      <dgm:spPr/>
    </dgm:pt>
    <dgm:pt modelId="{210DAE75-8BE0-E74D-AC03-45A96A4D4727}" type="pres">
      <dgm:prSet presAssocID="{4AED5FBB-F946-EB46-86E4-CBF5C727A890}" presName="simulatedConn" presStyleLbl="solidFgAcc1" presStyleIdx="0" presStyleCnt="2"/>
      <dgm:spPr/>
    </dgm:pt>
    <dgm:pt modelId="{E9665DDD-4161-9D42-BAD0-60C7AC191687}" type="pres">
      <dgm:prSet presAssocID="{4AED5FBB-F946-EB46-86E4-CBF5C727A890}" presName="vSp2" presStyleCnt="0"/>
      <dgm:spPr/>
    </dgm:pt>
    <dgm:pt modelId="{4913F0E5-E9A2-0742-BF87-76FCC43F611A}" type="pres">
      <dgm:prSet presAssocID="{4AED5FBB-F946-EB46-86E4-CBF5C727A890}" presName="sibTrans" presStyleCnt="0"/>
      <dgm:spPr/>
    </dgm:pt>
    <dgm:pt modelId="{DE55ACFF-56A5-F342-AB91-06B3614E5593}" type="pres">
      <dgm:prSet presAssocID="{5B353990-0288-DA48-82DB-B5022DBC25C9}" presName="compositeNode" presStyleCnt="0">
        <dgm:presLayoutVars>
          <dgm:bulletEnabled val="1"/>
        </dgm:presLayoutVars>
      </dgm:prSet>
      <dgm:spPr/>
    </dgm:pt>
    <dgm:pt modelId="{4E80E507-ECC9-5149-9A1D-12EAD13A53D3}" type="pres">
      <dgm:prSet presAssocID="{5B353990-0288-DA48-82DB-B5022DBC25C9}" presName="bgRect" presStyleLbl="node1" presStyleIdx="1" presStyleCnt="3"/>
      <dgm:spPr/>
    </dgm:pt>
    <dgm:pt modelId="{389EB813-99BD-1843-8C26-8E57D43C8C2E}" type="pres">
      <dgm:prSet presAssocID="{5B353990-0288-DA48-82DB-B5022DBC25C9}" presName="parentNode" presStyleLbl="node1" presStyleIdx="1" presStyleCnt="3">
        <dgm:presLayoutVars>
          <dgm:chMax val="0"/>
          <dgm:bulletEnabled val="1"/>
        </dgm:presLayoutVars>
      </dgm:prSet>
      <dgm:spPr/>
    </dgm:pt>
    <dgm:pt modelId="{1B1D3C85-2FF2-9743-A36D-06E4BB747D92}" type="pres">
      <dgm:prSet presAssocID="{5B353990-0288-DA48-82DB-B5022DBC25C9}" presName="childNode" presStyleLbl="node1" presStyleIdx="1" presStyleCnt="3">
        <dgm:presLayoutVars>
          <dgm:bulletEnabled val="1"/>
        </dgm:presLayoutVars>
      </dgm:prSet>
      <dgm:spPr/>
    </dgm:pt>
    <dgm:pt modelId="{EA768FD6-562C-0545-AEE3-904ECA6D6986}" type="pres">
      <dgm:prSet presAssocID="{E7A90E2D-C927-2849-9432-A7451AB91554}" presName="hSp" presStyleCnt="0"/>
      <dgm:spPr/>
    </dgm:pt>
    <dgm:pt modelId="{B294FABF-7048-434B-A130-F6618E7CFD53}" type="pres">
      <dgm:prSet presAssocID="{E7A90E2D-C927-2849-9432-A7451AB91554}" presName="vProcSp" presStyleCnt="0"/>
      <dgm:spPr/>
    </dgm:pt>
    <dgm:pt modelId="{508C39DF-ED90-4A4A-B3B5-F0E9BA57B5B3}" type="pres">
      <dgm:prSet presAssocID="{E7A90E2D-C927-2849-9432-A7451AB91554}" presName="vSp1" presStyleCnt="0"/>
      <dgm:spPr/>
    </dgm:pt>
    <dgm:pt modelId="{C4F2CF0D-209D-5C42-B985-53ADA1627271}" type="pres">
      <dgm:prSet presAssocID="{E7A90E2D-C927-2849-9432-A7451AB91554}" presName="simulatedConn" presStyleLbl="solidFgAcc1" presStyleIdx="1" presStyleCnt="2"/>
      <dgm:spPr/>
    </dgm:pt>
    <dgm:pt modelId="{0AC23D09-8406-F84C-828A-CAE9BCB6B056}" type="pres">
      <dgm:prSet presAssocID="{E7A90E2D-C927-2849-9432-A7451AB91554}" presName="vSp2" presStyleCnt="0"/>
      <dgm:spPr/>
    </dgm:pt>
    <dgm:pt modelId="{57641C90-841C-4C46-B97F-9D2C015E6CEA}" type="pres">
      <dgm:prSet presAssocID="{E7A90E2D-C927-2849-9432-A7451AB91554}" presName="sibTrans" presStyleCnt="0"/>
      <dgm:spPr/>
    </dgm:pt>
    <dgm:pt modelId="{EE694005-35C9-9541-AAF3-0528629445E9}" type="pres">
      <dgm:prSet presAssocID="{341C1377-C9CA-8D44-A55A-2B411407B4CE}" presName="compositeNode" presStyleCnt="0">
        <dgm:presLayoutVars>
          <dgm:bulletEnabled val="1"/>
        </dgm:presLayoutVars>
      </dgm:prSet>
      <dgm:spPr/>
    </dgm:pt>
    <dgm:pt modelId="{56FF400E-6566-E948-AA99-401F577E09C9}" type="pres">
      <dgm:prSet presAssocID="{341C1377-C9CA-8D44-A55A-2B411407B4CE}" presName="bgRect" presStyleLbl="node1" presStyleIdx="2" presStyleCnt="3"/>
      <dgm:spPr/>
    </dgm:pt>
    <dgm:pt modelId="{2796E90B-F19E-8848-9893-C7EEE96D2DD5}" type="pres">
      <dgm:prSet presAssocID="{341C1377-C9CA-8D44-A55A-2B411407B4CE}" presName="parentNode" presStyleLbl="node1" presStyleIdx="2" presStyleCnt="3">
        <dgm:presLayoutVars>
          <dgm:chMax val="0"/>
          <dgm:bulletEnabled val="1"/>
        </dgm:presLayoutVars>
      </dgm:prSet>
      <dgm:spPr/>
    </dgm:pt>
    <dgm:pt modelId="{C61D5DE6-157E-224E-87EE-9B44FCA8588E}" type="pres">
      <dgm:prSet presAssocID="{341C1377-C9CA-8D44-A55A-2B411407B4CE}" presName="childNode" presStyleLbl="node1" presStyleIdx="2" presStyleCnt="3">
        <dgm:presLayoutVars>
          <dgm:bulletEnabled val="1"/>
        </dgm:presLayoutVars>
      </dgm:prSet>
      <dgm:spPr/>
    </dgm:pt>
  </dgm:ptLst>
  <dgm:cxnLst>
    <dgm:cxn modelId="{82097E05-5D5D-E342-A459-C166ED8F9253}" type="presOf" srcId="{341C1377-C9CA-8D44-A55A-2B411407B4CE}" destId="{56FF400E-6566-E948-AA99-401F577E09C9}" srcOrd="0" destOrd="0" presId="urn:microsoft.com/office/officeart/2005/8/layout/hProcess7"/>
    <dgm:cxn modelId="{1872180C-3EB4-EE4A-8AD6-F6823A0D16D4}" type="presOf" srcId="{EF5DD056-48E7-B049-8539-8A738DB86932}" destId="{58088438-BC38-8549-B8EB-096A1BC64D01}" srcOrd="0" destOrd="0" presId="urn:microsoft.com/office/officeart/2005/8/layout/hProcess7"/>
    <dgm:cxn modelId="{553F2E1A-0748-B64F-90FD-547A962E2CD2}" srcId="{4264C274-FD5B-1C4A-8DBC-D188E99E934A}" destId="{5B353990-0288-DA48-82DB-B5022DBC25C9}" srcOrd="1" destOrd="0" parTransId="{B6E8F1CA-6B1B-6449-BC33-0FB255F0B5D0}" sibTransId="{E7A90E2D-C927-2849-9432-A7451AB91554}"/>
    <dgm:cxn modelId="{43C11C64-8576-6240-8D76-9F94895AEE67}" type="presOf" srcId="{5B353990-0288-DA48-82DB-B5022DBC25C9}" destId="{4E80E507-ECC9-5149-9A1D-12EAD13A53D3}" srcOrd="0" destOrd="0" presId="urn:microsoft.com/office/officeart/2005/8/layout/hProcess7"/>
    <dgm:cxn modelId="{54EC03C3-675D-6A4B-BF62-FCEBB7D24929}" type="presOf" srcId="{B08D604C-46D6-E54A-BB3E-5087044C61B1}" destId="{2EC19D26-ABEB-774C-B309-BFEECA26A411}" srcOrd="1" destOrd="0" presId="urn:microsoft.com/office/officeart/2005/8/layout/hProcess7"/>
    <dgm:cxn modelId="{7FF57AC6-6D2D-364B-9255-B3281FC1AD70}" type="presOf" srcId="{4264C274-FD5B-1C4A-8DBC-D188E99E934A}" destId="{60CCA935-77A3-0743-8368-10F2984D3A40}" srcOrd="0" destOrd="0" presId="urn:microsoft.com/office/officeart/2005/8/layout/hProcess7"/>
    <dgm:cxn modelId="{EEDC1DC7-ACD6-834A-AC47-AAC2FAAF88AB}" srcId="{341C1377-C9CA-8D44-A55A-2B411407B4CE}" destId="{4EDAC92C-3933-3041-981D-3C1B64ED35D3}" srcOrd="0" destOrd="0" parTransId="{66705ECA-6F36-B042-8786-683B6D77AD85}" sibTransId="{E0164202-43EE-6146-AD8A-893C12AA58F8}"/>
    <dgm:cxn modelId="{92929BC8-BD89-784D-97ED-87D54BB14DBE}" type="presOf" srcId="{B08D604C-46D6-E54A-BB3E-5087044C61B1}" destId="{248D38BE-0798-CC4E-A6ED-B58415D0E07F}" srcOrd="0" destOrd="0" presId="urn:microsoft.com/office/officeart/2005/8/layout/hProcess7"/>
    <dgm:cxn modelId="{65EA61CD-29F2-DD46-BB3C-158A0BF66DFE}" srcId="{4264C274-FD5B-1C4A-8DBC-D188E99E934A}" destId="{B08D604C-46D6-E54A-BB3E-5087044C61B1}" srcOrd="0" destOrd="0" parTransId="{1B1E90C2-629B-1F4E-966C-37C25E22DEA2}" sibTransId="{4AED5FBB-F946-EB46-86E4-CBF5C727A890}"/>
    <dgm:cxn modelId="{C71693D1-C8C4-AE44-A1A1-1BD80C81E47B}" srcId="{B08D604C-46D6-E54A-BB3E-5087044C61B1}" destId="{EF5DD056-48E7-B049-8539-8A738DB86932}" srcOrd="0" destOrd="0" parTransId="{91660E2E-F791-C34D-9378-B518FB307308}" sibTransId="{510A9D9F-F542-3343-9B51-B1721D58E650}"/>
    <dgm:cxn modelId="{D81398DC-301B-5A4B-A3AA-F35F10A3F657}" srcId="{5B353990-0288-DA48-82DB-B5022DBC25C9}" destId="{ABE3AAE7-23A2-6148-AABB-05880E8BC640}" srcOrd="0" destOrd="0" parTransId="{717F7869-E8E5-C84A-8EF6-73D2CAB3F035}" sibTransId="{902E4FD7-B418-0C44-A8CF-80C75BBCF097}"/>
    <dgm:cxn modelId="{6B87AEDF-E718-DB42-9DDB-3792351300A3}" type="presOf" srcId="{4EDAC92C-3933-3041-981D-3C1B64ED35D3}" destId="{C61D5DE6-157E-224E-87EE-9B44FCA8588E}" srcOrd="0" destOrd="0" presId="urn:microsoft.com/office/officeart/2005/8/layout/hProcess7"/>
    <dgm:cxn modelId="{D22E43EE-5466-974D-B0E5-1DFFF6463502}" type="presOf" srcId="{5B353990-0288-DA48-82DB-B5022DBC25C9}" destId="{389EB813-99BD-1843-8C26-8E57D43C8C2E}" srcOrd="1" destOrd="0" presId="urn:microsoft.com/office/officeart/2005/8/layout/hProcess7"/>
    <dgm:cxn modelId="{6FB5CCF4-84A5-904A-9920-498AAB4B33CB}" srcId="{4264C274-FD5B-1C4A-8DBC-D188E99E934A}" destId="{341C1377-C9CA-8D44-A55A-2B411407B4CE}" srcOrd="2" destOrd="0" parTransId="{BEE98381-58A9-A54F-BB43-6FC38A9319FC}" sibTransId="{7534B114-B7AC-AA4A-81A7-811B628A396A}"/>
    <dgm:cxn modelId="{D121B7F6-96E3-5D4C-9104-82368F19D5DB}" type="presOf" srcId="{ABE3AAE7-23A2-6148-AABB-05880E8BC640}" destId="{1B1D3C85-2FF2-9743-A36D-06E4BB747D92}" srcOrd="0" destOrd="0" presId="urn:microsoft.com/office/officeart/2005/8/layout/hProcess7"/>
    <dgm:cxn modelId="{85453EF8-18B5-0C4D-8116-722B0D1D757D}" type="presOf" srcId="{341C1377-C9CA-8D44-A55A-2B411407B4CE}" destId="{2796E90B-F19E-8848-9893-C7EEE96D2DD5}" srcOrd="1" destOrd="0" presId="urn:microsoft.com/office/officeart/2005/8/layout/hProcess7"/>
    <dgm:cxn modelId="{3C3EEA88-F13F-C144-B23D-6BE749D24AEA}" type="presParOf" srcId="{60CCA935-77A3-0743-8368-10F2984D3A40}" destId="{885D6C04-45E2-B040-9642-5B3F67CC4674}" srcOrd="0" destOrd="0" presId="urn:microsoft.com/office/officeart/2005/8/layout/hProcess7"/>
    <dgm:cxn modelId="{30EE508C-2ED1-BF4C-8060-1BBA76DEF750}" type="presParOf" srcId="{885D6C04-45E2-B040-9642-5B3F67CC4674}" destId="{248D38BE-0798-CC4E-A6ED-B58415D0E07F}" srcOrd="0" destOrd="0" presId="urn:microsoft.com/office/officeart/2005/8/layout/hProcess7"/>
    <dgm:cxn modelId="{35916A76-B8CC-634A-BDCB-785FF236DF85}" type="presParOf" srcId="{885D6C04-45E2-B040-9642-5B3F67CC4674}" destId="{2EC19D26-ABEB-774C-B309-BFEECA26A411}" srcOrd="1" destOrd="0" presId="urn:microsoft.com/office/officeart/2005/8/layout/hProcess7"/>
    <dgm:cxn modelId="{632EFD32-575B-9443-936D-2BD8B696C0B0}" type="presParOf" srcId="{885D6C04-45E2-B040-9642-5B3F67CC4674}" destId="{58088438-BC38-8549-B8EB-096A1BC64D01}" srcOrd="2" destOrd="0" presId="urn:microsoft.com/office/officeart/2005/8/layout/hProcess7"/>
    <dgm:cxn modelId="{F2C66A17-22D2-C046-9AFB-79B02CBC35AE}" type="presParOf" srcId="{60CCA935-77A3-0743-8368-10F2984D3A40}" destId="{1E8F951D-82E8-6C48-9526-715896A97E48}" srcOrd="1" destOrd="0" presId="urn:microsoft.com/office/officeart/2005/8/layout/hProcess7"/>
    <dgm:cxn modelId="{DD4D380E-EC04-CD4B-9583-946CF855A075}" type="presParOf" srcId="{60CCA935-77A3-0743-8368-10F2984D3A40}" destId="{07478942-3F51-F643-B0F6-47C5123220A6}" srcOrd="2" destOrd="0" presId="urn:microsoft.com/office/officeart/2005/8/layout/hProcess7"/>
    <dgm:cxn modelId="{08330F49-4EF5-0643-A3CC-C41999329360}" type="presParOf" srcId="{07478942-3F51-F643-B0F6-47C5123220A6}" destId="{E298EBC7-D3D6-3A4D-AB95-708FBD1424DB}" srcOrd="0" destOrd="0" presId="urn:microsoft.com/office/officeart/2005/8/layout/hProcess7"/>
    <dgm:cxn modelId="{EEF17452-B361-3147-81AA-5EA2EB8E194C}" type="presParOf" srcId="{07478942-3F51-F643-B0F6-47C5123220A6}" destId="{210DAE75-8BE0-E74D-AC03-45A96A4D4727}" srcOrd="1" destOrd="0" presId="urn:microsoft.com/office/officeart/2005/8/layout/hProcess7"/>
    <dgm:cxn modelId="{F7842AB2-CEED-BA44-93D9-0910C8ADACA7}" type="presParOf" srcId="{07478942-3F51-F643-B0F6-47C5123220A6}" destId="{E9665DDD-4161-9D42-BAD0-60C7AC191687}" srcOrd="2" destOrd="0" presId="urn:microsoft.com/office/officeart/2005/8/layout/hProcess7"/>
    <dgm:cxn modelId="{C3462B7E-9D40-B84D-89B1-C5282D85DFD9}" type="presParOf" srcId="{60CCA935-77A3-0743-8368-10F2984D3A40}" destId="{4913F0E5-E9A2-0742-BF87-76FCC43F611A}" srcOrd="3" destOrd="0" presId="urn:microsoft.com/office/officeart/2005/8/layout/hProcess7"/>
    <dgm:cxn modelId="{CA1710B5-F0C9-754A-8B3C-ED0DF3F2301E}" type="presParOf" srcId="{60CCA935-77A3-0743-8368-10F2984D3A40}" destId="{DE55ACFF-56A5-F342-AB91-06B3614E5593}" srcOrd="4" destOrd="0" presId="urn:microsoft.com/office/officeart/2005/8/layout/hProcess7"/>
    <dgm:cxn modelId="{E6B0926E-F644-7242-B07C-D0D4DC6019B0}" type="presParOf" srcId="{DE55ACFF-56A5-F342-AB91-06B3614E5593}" destId="{4E80E507-ECC9-5149-9A1D-12EAD13A53D3}" srcOrd="0" destOrd="0" presId="urn:microsoft.com/office/officeart/2005/8/layout/hProcess7"/>
    <dgm:cxn modelId="{E604CA43-8A2B-5B4F-B078-6628682D3455}" type="presParOf" srcId="{DE55ACFF-56A5-F342-AB91-06B3614E5593}" destId="{389EB813-99BD-1843-8C26-8E57D43C8C2E}" srcOrd="1" destOrd="0" presId="urn:microsoft.com/office/officeart/2005/8/layout/hProcess7"/>
    <dgm:cxn modelId="{AB4EE5D0-9773-D74C-8EBB-E4E6F716E1F1}" type="presParOf" srcId="{DE55ACFF-56A5-F342-AB91-06B3614E5593}" destId="{1B1D3C85-2FF2-9743-A36D-06E4BB747D92}" srcOrd="2" destOrd="0" presId="urn:microsoft.com/office/officeart/2005/8/layout/hProcess7"/>
    <dgm:cxn modelId="{36B27DF3-518C-D44C-BDAF-94E10EE10E09}" type="presParOf" srcId="{60CCA935-77A3-0743-8368-10F2984D3A40}" destId="{EA768FD6-562C-0545-AEE3-904ECA6D6986}" srcOrd="5" destOrd="0" presId="urn:microsoft.com/office/officeart/2005/8/layout/hProcess7"/>
    <dgm:cxn modelId="{99771C43-DBE6-344C-9EB4-AE6EFF82BAC4}" type="presParOf" srcId="{60CCA935-77A3-0743-8368-10F2984D3A40}" destId="{B294FABF-7048-434B-A130-F6618E7CFD53}" srcOrd="6" destOrd="0" presId="urn:microsoft.com/office/officeart/2005/8/layout/hProcess7"/>
    <dgm:cxn modelId="{1C227AAE-311C-6D4C-9AED-CA0869F087DE}" type="presParOf" srcId="{B294FABF-7048-434B-A130-F6618E7CFD53}" destId="{508C39DF-ED90-4A4A-B3B5-F0E9BA57B5B3}" srcOrd="0" destOrd="0" presId="urn:microsoft.com/office/officeart/2005/8/layout/hProcess7"/>
    <dgm:cxn modelId="{3BADC552-DDF8-994F-872D-1458625B4028}" type="presParOf" srcId="{B294FABF-7048-434B-A130-F6618E7CFD53}" destId="{C4F2CF0D-209D-5C42-B985-53ADA1627271}" srcOrd="1" destOrd="0" presId="urn:microsoft.com/office/officeart/2005/8/layout/hProcess7"/>
    <dgm:cxn modelId="{5E2D4414-20C3-0148-B976-6357ACBD7183}" type="presParOf" srcId="{B294FABF-7048-434B-A130-F6618E7CFD53}" destId="{0AC23D09-8406-F84C-828A-CAE9BCB6B056}" srcOrd="2" destOrd="0" presId="urn:microsoft.com/office/officeart/2005/8/layout/hProcess7"/>
    <dgm:cxn modelId="{DD75313A-0398-5344-9C8F-A8188A86C523}" type="presParOf" srcId="{60CCA935-77A3-0743-8368-10F2984D3A40}" destId="{57641C90-841C-4C46-B97F-9D2C015E6CEA}" srcOrd="7" destOrd="0" presId="urn:microsoft.com/office/officeart/2005/8/layout/hProcess7"/>
    <dgm:cxn modelId="{68B19CA5-7AE4-1C4C-B4CC-DA6C5091455A}" type="presParOf" srcId="{60CCA935-77A3-0743-8368-10F2984D3A40}" destId="{EE694005-35C9-9541-AAF3-0528629445E9}" srcOrd="8" destOrd="0" presId="urn:microsoft.com/office/officeart/2005/8/layout/hProcess7"/>
    <dgm:cxn modelId="{527F7442-C5DE-FA4A-A06C-B365BF4CADDF}" type="presParOf" srcId="{EE694005-35C9-9541-AAF3-0528629445E9}" destId="{56FF400E-6566-E948-AA99-401F577E09C9}" srcOrd="0" destOrd="0" presId="urn:microsoft.com/office/officeart/2005/8/layout/hProcess7"/>
    <dgm:cxn modelId="{8F7F8DA5-D580-6242-98F9-85FC4EEF8E5D}" type="presParOf" srcId="{EE694005-35C9-9541-AAF3-0528629445E9}" destId="{2796E90B-F19E-8848-9893-C7EEE96D2DD5}" srcOrd="1" destOrd="0" presId="urn:microsoft.com/office/officeart/2005/8/layout/hProcess7"/>
    <dgm:cxn modelId="{E4945F4F-F15A-C745-985C-162804BB95FD}" type="presParOf" srcId="{EE694005-35C9-9541-AAF3-0528629445E9}" destId="{C61D5DE6-157E-224E-87EE-9B44FCA8588E}"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1604DA-8532-DC49-9C90-DFFFBC087BB1}" type="doc">
      <dgm:prSet loTypeId="urn:microsoft.com/office/officeart/2005/8/layout/chevron1" loCatId="" qsTypeId="urn:microsoft.com/office/officeart/2005/8/quickstyle/simple1" qsCatId="simple" csTypeId="urn:microsoft.com/office/officeart/2005/8/colors/accent2_3" csCatId="accent2" phldr="1"/>
      <dgm:spPr/>
    </dgm:pt>
    <dgm:pt modelId="{8A63EA50-8191-BC4A-B2F0-63E5005B3BA6}">
      <dgm:prSet phldrT="[Texto]"/>
      <dgm:spPr/>
      <dgm:t>
        <a:bodyPr/>
        <a:lstStyle/>
        <a:p>
          <a:r>
            <a:rPr lang="es-MX" dirty="0"/>
            <a:t>Movimientos</a:t>
          </a:r>
        </a:p>
      </dgm:t>
    </dgm:pt>
    <dgm:pt modelId="{4101AE24-72FF-E445-B0D3-AA52C5C9BBD4}" type="parTrans" cxnId="{E9083B46-1932-514D-B71F-64AC86853795}">
      <dgm:prSet/>
      <dgm:spPr/>
      <dgm:t>
        <a:bodyPr/>
        <a:lstStyle/>
        <a:p>
          <a:endParaRPr lang="es-MX"/>
        </a:p>
      </dgm:t>
    </dgm:pt>
    <dgm:pt modelId="{560E6B6B-E9F5-FD4D-8C27-16B0C1ED992A}" type="sibTrans" cxnId="{E9083B46-1932-514D-B71F-64AC86853795}">
      <dgm:prSet/>
      <dgm:spPr/>
      <dgm:t>
        <a:bodyPr/>
        <a:lstStyle/>
        <a:p>
          <a:endParaRPr lang="es-MX"/>
        </a:p>
      </dgm:t>
    </dgm:pt>
    <dgm:pt modelId="{AF3D356E-9617-494E-A073-2FD8811D4875}">
      <dgm:prSet phldrT="[Texto]"/>
      <dgm:spPr/>
      <dgm:t>
        <a:bodyPr/>
        <a:lstStyle/>
        <a:p>
          <a:r>
            <a:rPr lang="es-MX" dirty="0"/>
            <a:t>Conciliación</a:t>
          </a:r>
        </a:p>
      </dgm:t>
    </dgm:pt>
    <dgm:pt modelId="{D1635B36-1C7F-FE41-96C7-C0347C1F1574}" type="parTrans" cxnId="{60E474F5-903F-9C41-8A5A-B737A6842F8D}">
      <dgm:prSet/>
      <dgm:spPr/>
      <dgm:t>
        <a:bodyPr/>
        <a:lstStyle/>
        <a:p>
          <a:endParaRPr lang="es-MX"/>
        </a:p>
      </dgm:t>
    </dgm:pt>
    <dgm:pt modelId="{34910AE2-1BD6-384C-867D-C6182D3C175A}" type="sibTrans" cxnId="{60E474F5-903F-9C41-8A5A-B737A6842F8D}">
      <dgm:prSet/>
      <dgm:spPr/>
      <dgm:t>
        <a:bodyPr/>
        <a:lstStyle/>
        <a:p>
          <a:endParaRPr lang="es-MX"/>
        </a:p>
      </dgm:t>
    </dgm:pt>
    <dgm:pt modelId="{EA83E645-1E1E-F44A-838A-6C089DF00EA2}">
      <dgm:prSet phldrT="[Texto]"/>
      <dgm:spPr/>
      <dgm:t>
        <a:bodyPr/>
        <a:lstStyle/>
        <a:p>
          <a:r>
            <a:rPr lang="es-MX" dirty="0"/>
            <a:t>Registro</a:t>
          </a:r>
        </a:p>
      </dgm:t>
    </dgm:pt>
    <dgm:pt modelId="{B489A249-952D-664E-9164-E97D0CFA2690}" type="parTrans" cxnId="{A66C9EDE-6175-7640-A0B3-251CB0B023F5}">
      <dgm:prSet/>
      <dgm:spPr/>
      <dgm:t>
        <a:bodyPr/>
        <a:lstStyle/>
        <a:p>
          <a:endParaRPr lang="es-MX"/>
        </a:p>
      </dgm:t>
    </dgm:pt>
    <dgm:pt modelId="{05F81244-A9F0-104B-938C-32F74B23F075}" type="sibTrans" cxnId="{A66C9EDE-6175-7640-A0B3-251CB0B023F5}">
      <dgm:prSet/>
      <dgm:spPr/>
      <dgm:t>
        <a:bodyPr/>
        <a:lstStyle/>
        <a:p>
          <a:endParaRPr lang="es-MX"/>
        </a:p>
      </dgm:t>
    </dgm:pt>
    <dgm:pt modelId="{E4672AEB-F559-6F43-8882-55B9EBB10DF1}" type="pres">
      <dgm:prSet presAssocID="{271604DA-8532-DC49-9C90-DFFFBC087BB1}" presName="Name0" presStyleCnt="0">
        <dgm:presLayoutVars>
          <dgm:dir/>
          <dgm:animLvl val="lvl"/>
          <dgm:resizeHandles val="exact"/>
        </dgm:presLayoutVars>
      </dgm:prSet>
      <dgm:spPr/>
    </dgm:pt>
    <dgm:pt modelId="{209056CD-EB58-5748-851D-EAD9693533D9}" type="pres">
      <dgm:prSet presAssocID="{8A63EA50-8191-BC4A-B2F0-63E5005B3BA6}" presName="parTxOnly" presStyleLbl="node1" presStyleIdx="0" presStyleCnt="3">
        <dgm:presLayoutVars>
          <dgm:chMax val="0"/>
          <dgm:chPref val="0"/>
          <dgm:bulletEnabled val="1"/>
        </dgm:presLayoutVars>
      </dgm:prSet>
      <dgm:spPr/>
    </dgm:pt>
    <dgm:pt modelId="{C4D3C32F-C357-CF49-A3E7-597D86B5C5DA}" type="pres">
      <dgm:prSet presAssocID="{560E6B6B-E9F5-FD4D-8C27-16B0C1ED992A}" presName="parTxOnlySpace" presStyleCnt="0"/>
      <dgm:spPr/>
    </dgm:pt>
    <dgm:pt modelId="{C7150ABF-3AE8-C842-9B04-E6CF9989840B}" type="pres">
      <dgm:prSet presAssocID="{AF3D356E-9617-494E-A073-2FD8811D4875}" presName="parTxOnly" presStyleLbl="node1" presStyleIdx="1" presStyleCnt="3">
        <dgm:presLayoutVars>
          <dgm:chMax val="0"/>
          <dgm:chPref val="0"/>
          <dgm:bulletEnabled val="1"/>
        </dgm:presLayoutVars>
      </dgm:prSet>
      <dgm:spPr/>
    </dgm:pt>
    <dgm:pt modelId="{83DE3A66-69A9-1447-BEDC-91985BB51D60}" type="pres">
      <dgm:prSet presAssocID="{34910AE2-1BD6-384C-867D-C6182D3C175A}" presName="parTxOnlySpace" presStyleCnt="0"/>
      <dgm:spPr/>
    </dgm:pt>
    <dgm:pt modelId="{5EFA31B5-0E89-7442-93FA-92331097C3D0}" type="pres">
      <dgm:prSet presAssocID="{EA83E645-1E1E-F44A-838A-6C089DF00EA2}" presName="parTxOnly" presStyleLbl="node1" presStyleIdx="2" presStyleCnt="3">
        <dgm:presLayoutVars>
          <dgm:chMax val="0"/>
          <dgm:chPref val="0"/>
          <dgm:bulletEnabled val="1"/>
        </dgm:presLayoutVars>
      </dgm:prSet>
      <dgm:spPr/>
    </dgm:pt>
  </dgm:ptLst>
  <dgm:cxnLst>
    <dgm:cxn modelId="{E9083B46-1932-514D-B71F-64AC86853795}" srcId="{271604DA-8532-DC49-9C90-DFFFBC087BB1}" destId="{8A63EA50-8191-BC4A-B2F0-63E5005B3BA6}" srcOrd="0" destOrd="0" parTransId="{4101AE24-72FF-E445-B0D3-AA52C5C9BBD4}" sibTransId="{560E6B6B-E9F5-FD4D-8C27-16B0C1ED992A}"/>
    <dgm:cxn modelId="{51FFEA5B-FAC4-7941-9109-B9D03DF613F8}" type="presOf" srcId="{8A63EA50-8191-BC4A-B2F0-63E5005B3BA6}" destId="{209056CD-EB58-5748-851D-EAD9693533D9}" srcOrd="0" destOrd="0" presId="urn:microsoft.com/office/officeart/2005/8/layout/chevron1"/>
    <dgm:cxn modelId="{D9D28A9F-0E74-D94F-BA4E-BCEAFF15D945}" type="presOf" srcId="{271604DA-8532-DC49-9C90-DFFFBC087BB1}" destId="{E4672AEB-F559-6F43-8882-55B9EBB10DF1}" srcOrd="0" destOrd="0" presId="urn:microsoft.com/office/officeart/2005/8/layout/chevron1"/>
    <dgm:cxn modelId="{122BA2AA-7759-3B44-9D91-4EBE94252023}" type="presOf" srcId="{EA83E645-1E1E-F44A-838A-6C089DF00EA2}" destId="{5EFA31B5-0E89-7442-93FA-92331097C3D0}" srcOrd="0" destOrd="0" presId="urn:microsoft.com/office/officeart/2005/8/layout/chevron1"/>
    <dgm:cxn modelId="{D98F06B1-A3B6-674E-A0E4-6C1DED3737E4}" type="presOf" srcId="{AF3D356E-9617-494E-A073-2FD8811D4875}" destId="{C7150ABF-3AE8-C842-9B04-E6CF9989840B}" srcOrd="0" destOrd="0" presId="urn:microsoft.com/office/officeart/2005/8/layout/chevron1"/>
    <dgm:cxn modelId="{A66C9EDE-6175-7640-A0B3-251CB0B023F5}" srcId="{271604DA-8532-DC49-9C90-DFFFBC087BB1}" destId="{EA83E645-1E1E-F44A-838A-6C089DF00EA2}" srcOrd="2" destOrd="0" parTransId="{B489A249-952D-664E-9164-E97D0CFA2690}" sibTransId="{05F81244-A9F0-104B-938C-32F74B23F075}"/>
    <dgm:cxn modelId="{60E474F5-903F-9C41-8A5A-B737A6842F8D}" srcId="{271604DA-8532-DC49-9C90-DFFFBC087BB1}" destId="{AF3D356E-9617-494E-A073-2FD8811D4875}" srcOrd="1" destOrd="0" parTransId="{D1635B36-1C7F-FE41-96C7-C0347C1F1574}" sibTransId="{34910AE2-1BD6-384C-867D-C6182D3C175A}"/>
    <dgm:cxn modelId="{9BF138F1-6E2A-7A46-B640-7E2EBE323364}" type="presParOf" srcId="{E4672AEB-F559-6F43-8882-55B9EBB10DF1}" destId="{209056CD-EB58-5748-851D-EAD9693533D9}" srcOrd="0" destOrd="0" presId="urn:microsoft.com/office/officeart/2005/8/layout/chevron1"/>
    <dgm:cxn modelId="{C3ADF0B8-50F7-2443-91FB-CFEFBA0CB294}" type="presParOf" srcId="{E4672AEB-F559-6F43-8882-55B9EBB10DF1}" destId="{C4D3C32F-C357-CF49-A3E7-597D86B5C5DA}" srcOrd="1" destOrd="0" presId="urn:microsoft.com/office/officeart/2005/8/layout/chevron1"/>
    <dgm:cxn modelId="{C2DE8F8E-0050-8944-A4AC-98E16D1ACDDB}" type="presParOf" srcId="{E4672AEB-F559-6F43-8882-55B9EBB10DF1}" destId="{C7150ABF-3AE8-C842-9B04-E6CF9989840B}" srcOrd="2" destOrd="0" presId="urn:microsoft.com/office/officeart/2005/8/layout/chevron1"/>
    <dgm:cxn modelId="{A28D536D-9D4D-E44F-93AB-7090B8026484}" type="presParOf" srcId="{E4672AEB-F559-6F43-8882-55B9EBB10DF1}" destId="{83DE3A66-69A9-1447-BEDC-91985BB51D60}" srcOrd="3" destOrd="0" presId="urn:microsoft.com/office/officeart/2005/8/layout/chevron1"/>
    <dgm:cxn modelId="{CE56FFE6-A8F1-DA4E-B82F-874004C19675}" type="presParOf" srcId="{E4672AEB-F559-6F43-8882-55B9EBB10DF1}" destId="{5EFA31B5-0E89-7442-93FA-92331097C3D0}"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9BFC07-DD5D-48E7-8EE5-4C6D87C64ABC}" type="doc">
      <dgm:prSet loTypeId="urn:microsoft.com/office/officeart/2005/8/layout/cycle2" loCatId="cycle" qsTypeId="urn:microsoft.com/office/officeart/2005/8/quickstyle/3d3" qsCatId="3D" csTypeId="urn:microsoft.com/office/officeart/2005/8/colors/accent1_2" csCatId="accent1" phldr="1"/>
      <dgm:spPr/>
      <dgm:t>
        <a:bodyPr/>
        <a:lstStyle/>
        <a:p>
          <a:endParaRPr lang="es-MX"/>
        </a:p>
      </dgm:t>
    </dgm:pt>
    <dgm:pt modelId="{DE17F49B-9615-4AB1-A812-BC9647D04838}">
      <dgm:prSet phldrT="[Texto]" custT="1"/>
      <dgm:spPr/>
      <dgm:t>
        <a:bodyPr/>
        <a:lstStyle/>
        <a:p>
          <a:r>
            <a:rPr lang="es-MX" sz="1000" dirty="0"/>
            <a:t>Registro de operaciones</a:t>
          </a:r>
        </a:p>
      </dgm:t>
    </dgm:pt>
    <dgm:pt modelId="{681B43A2-C965-420C-9358-69577B187298}" type="parTrans" cxnId="{53BC10AC-A9D1-4683-8E6A-F37DCBA0D489}">
      <dgm:prSet/>
      <dgm:spPr/>
      <dgm:t>
        <a:bodyPr/>
        <a:lstStyle/>
        <a:p>
          <a:endParaRPr lang="es-MX" sz="1000"/>
        </a:p>
      </dgm:t>
    </dgm:pt>
    <dgm:pt modelId="{0EE2332C-161C-4E07-A1CC-0BF9AD35A2F0}" type="sibTrans" cxnId="{53BC10AC-A9D1-4683-8E6A-F37DCBA0D489}">
      <dgm:prSet custT="1"/>
      <dgm:spPr/>
      <dgm:t>
        <a:bodyPr/>
        <a:lstStyle/>
        <a:p>
          <a:endParaRPr lang="es-MX" sz="1000"/>
        </a:p>
      </dgm:t>
    </dgm:pt>
    <dgm:pt modelId="{A355C0C3-229D-4808-B0A4-3463C1DE51BF}">
      <dgm:prSet phldrT="[Texto]" custT="1"/>
      <dgm:spPr/>
      <dgm:t>
        <a:bodyPr/>
        <a:lstStyle/>
        <a:p>
          <a:r>
            <a:rPr lang="es-MX" sz="1000" dirty="0"/>
            <a:t>Obtención de saldos</a:t>
          </a:r>
        </a:p>
      </dgm:t>
    </dgm:pt>
    <dgm:pt modelId="{27966CBA-31B7-4E52-BE3B-1E6B6517428D}" type="parTrans" cxnId="{F27E917E-4568-4E97-9BA4-7766FB039D9D}">
      <dgm:prSet/>
      <dgm:spPr/>
      <dgm:t>
        <a:bodyPr/>
        <a:lstStyle/>
        <a:p>
          <a:endParaRPr lang="es-MX" sz="1000"/>
        </a:p>
      </dgm:t>
    </dgm:pt>
    <dgm:pt modelId="{DE615400-1DA8-4146-AD13-5907E35CA239}" type="sibTrans" cxnId="{F27E917E-4568-4E97-9BA4-7766FB039D9D}">
      <dgm:prSet custT="1"/>
      <dgm:spPr/>
      <dgm:t>
        <a:bodyPr/>
        <a:lstStyle/>
        <a:p>
          <a:endParaRPr lang="es-MX" sz="1000"/>
        </a:p>
      </dgm:t>
    </dgm:pt>
    <dgm:pt modelId="{B1FE33D0-36C1-44E5-9A64-1C087652D7AD}">
      <dgm:prSet phldrT="[Texto]" custT="1"/>
      <dgm:spPr/>
      <dgm:t>
        <a:bodyPr/>
        <a:lstStyle/>
        <a:p>
          <a:r>
            <a:rPr lang="es-MX" sz="1000" dirty="0"/>
            <a:t>Asientos de ajustes</a:t>
          </a:r>
        </a:p>
      </dgm:t>
    </dgm:pt>
    <dgm:pt modelId="{CEA8459B-FFE7-45D4-85AE-1D2EF7FBAC1C}" type="parTrans" cxnId="{B47AE9D2-290C-423C-B797-5F66D3BD4EFC}">
      <dgm:prSet/>
      <dgm:spPr/>
      <dgm:t>
        <a:bodyPr/>
        <a:lstStyle/>
        <a:p>
          <a:endParaRPr lang="es-MX" sz="1000"/>
        </a:p>
      </dgm:t>
    </dgm:pt>
    <dgm:pt modelId="{1501DB95-E8F5-421E-8586-5286CC898FEA}" type="sibTrans" cxnId="{B47AE9D2-290C-423C-B797-5F66D3BD4EFC}">
      <dgm:prSet custT="1"/>
      <dgm:spPr/>
      <dgm:t>
        <a:bodyPr/>
        <a:lstStyle/>
        <a:p>
          <a:endParaRPr lang="es-MX" sz="1000"/>
        </a:p>
      </dgm:t>
    </dgm:pt>
    <dgm:pt modelId="{62C992A6-4266-4D74-A86E-973A6317352B}">
      <dgm:prSet phldrT="[Texto]" custT="1"/>
      <dgm:spPr/>
      <dgm:t>
        <a:bodyPr/>
        <a:lstStyle/>
        <a:p>
          <a:r>
            <a:rPr lang="es-MX" sz="1000" dirty="0"/>
            <a:t>Asientos de cierre</a:t>
          </a:r>
        </a:p>
      </dgm:t>
    </dgm:pt>
    <dgm:pt modelId="{A4E62F9C-01D3-48AD-80DD-9D0223DAF73F}" type="parTrans" cxnId="{786B96EE-00F6-4F5F-B9EE-1BE61BE9B566}">
      <dgm:prSet/>
      <dgm:spPr/>
      <dgm:t>
        <a:bodyPr/>
        <a:lstStyle/>
        <a:p>
          <a:endParaRPr lang="es-MX" sz="1000"/>
        </a:p>
      </dgm:t>
    </dgm:pt>
    <dgm:pt modelId="{5758CD0A-E81E-4633-8D6B-7A6FB4B05049}" type="sibTrans" cxnId="{786B96EE-00F6-4F5F-B9EE-1BE61BE9B566}">
      <dgm:prSet custT="1"/>
      <dgm:spPr/>
      <dgm:t>
        <a:bodyPr/>
        <a:lstStyle/>
        <a:p>
          <a:endParaRPr lang="es-MX" sz="1000"/>
        </a:p>
      </dgm:t>
    </dgm:pt>
    <dgm:pt modelId="{EAE987E4-E2F9-4C8F-A6D2-BB7368F696F7}">
      <dgm:prSet phldrT="[Texto]" custT="1"/>
      <dgm:spPr/>
      <dgm:t>
        <a:bodyPr/>
        <a:lstStyle/>
        <a:p>
          <a:r>
            <a:rPr lang="es-MX" sz="1000" dirty="0"/>
            <a:t>Preparación de Estados Financieros</a:t>
          </a:r>
        </a:p>
      </dgm:t>
    </dgm:pt>
    <dgm:pt modelId="{10CB1DD0-CA5C-4B1C-B6CF-E92AED2CB4CE}" type="parTrans" cxnId="{BA3A589C-DE80-4F78-85A3-252462BFF423}">
      <dgm:prSet/>
      <dgm:spPr/>
      <dgm:t>
        <a:bodyPr/>
        <a:lstStyle/>
        <a:p>
          <a:endParaRPr lang="es-MX" sz="1000"/>
        </a:p>
      </dgm:t>
    </dgm:pt>
    <dgm:pt modelId="{A2416948-4E3F-4026-8A2D-3F4E02E46140}" type="sibTrans" cxnId="{BA3A589C-DE80-4F78-85A3-252462BFF423}">
      <dgm:prSet custT="1"/>
      <dgm:spPr/>
      <dgm:t>
        <a:bodyPr/>
        <a:lstStyle/>
        <a:p>
          <a:endParaRPr lang="es-MX" sz="1000"/>
        </a:p>
      </dgm:t>
    </dgm:pt>
    <dgm:pt modelId="{5DDF923B-861F-49E3-9EE8-7061E67393A9}">
      <dgm:prSet phldrT="[Texto]" custT="1"/>
      <dgm:spPr/>
      <dgm:t>
        <a:bodyPr/>
        <a:lstStyle/>
        <a:p>
          <a:r>
            <a:rPr lang="es-MX" sz="1000" dirty="0"/>
            <a:t>Declaraciones</a:t>
          </a:r>
        </a:p>
      </dgm:t>
    </dgm:pt>
    <dgm:pt modelId="{D3FA3AD0-455C-40F5-93E8-221F05F5E9E7}" type="parTrans" cxnId="{9F5ED33F-3872-4839-92C8-427F124AD7AD}">
      <dgm:prSet/>
      <dgm:spPr/>
      <dgm:t>
        <a:bodyPr/>
        <a:lstStyle/>
        <a:p>
          <a:endParaRPr lang="es-MX" sz="1000"/>
        </a:p>
      </dgm:t>
    </dgm:pt>
    <dgm:pt modelId="{156AF5B8-05E5-47A7-9994-D9B403D4DFF1}" type="sibTrans" cxnId="{9F5ED33F-3872-4839-92C8-427F124AD7AD}">
      <dgm:prSet custT="1"/>
      <dgm:spPr/>
      <dgm:t>
        <a:bodyPr/>
        <a:lstStyle/>
        <a:p>
          <a:endParaRPr lang="es-MX" sz="1000"/>
        </a:p>
      </dgm:t>
    </dgm:pt>
    <dgm:pt modelId="{8ECBB415-7F8E-45A7-8D8C-87CB835AE0C8}" type="pres">
      <dgm:prSet presAssocID="{B99BFC07-DD5D-48E7-8EE5-4C6D87C64ABC}" presName="cycle" presStyleCnt="0">
        <dgm:presLayoutVars>
          <dgm:dir/>
          <dgm:resizeHandles val="exact"/>
        </dgm:presLayoutVars>
      </dgm:prSet>
      <dgm:spPr/>
    </dgm:pt>
    <dgm:pt modelId="{2B418659-64DD-4385-AA9A-B59B54AD0C2A}" type="pres">
      <dgm:prSet presAssocID="{DE17F49B-9615-4AB1-A812-BC9647D04838}" presName="node" presStyleLbl="node1" presStyleIdx="0" presStyleCnt="6">
        <dgm:presLayoutVars>
          <dgm:bulletEnabled val="1"/>
        </dgm:presLayoutVars>
      </dgm:prSet>
      <dgm:spPr/>
    </dgm:pt>
    <dgm:pt modelId="{F0AD0844-AC24-45AA-B552-46E8494CA750}" type="pres">
      <dgm:prSet presAssocID="{0EE2332C-161C-4E07-A1CC-0BF9AD35A2F0}" presName="sibTrans" presStyleLbl="sibTrans2D1" presStyleIdx="0" presStyleCnt="6"/>
      <dgm:spPr/>
    </dgm:pt>
    <dgm:pt modelId="{75D5BD55-817A-4C02-A513-BA67A868A2F4}" type="pres">
      <dgm:prSet presAssocID="{0EE2332C-161C-4E07-A1CC-0BF9AD35A2F0}" presName="connectorText" presStyleLbl="sibTrans2D1" presStyleIdx="0" presStyleCnt="6"/>
      <dgm:spPr/>
    </dgm:pt>
    <dgm:pt modelId="{4F47AE53-F4F3-49EB-AE12-5F7BBE3055FE}" type="pres">
      <dgm:prSet presAssocID="{A355C0C3-229D-4808-B0A4-3463C1DE51BF}" presName="node" presStyleLbl="node1" presStyleIdx="1" presStyleCnt="6">
        <dgm:presLayoutVars>
          <dgm:bulletEnabled val="1"/>
        </dgm:presLayoutVars>
      </dgm:prSet>
      <dgm:spPr/>
    </dgm:pt>
    <dgm:pt modelId="{DF82EFDB-EAB5-48AA-A111-817DD379779C}" type="pres">
      <dgm:prSet presAssocID="{DE615400-1DA8-4146-AD13-5907E35CA239}" presName="sibTrans" presStyleLbl="sibTrans2D1" presStyleIdx="1" presStyleCnt="6"/>
      <dgm:spPr/>
    </dgm:pt>
    <dgm:pt modelId="{C5E4B1D4-F8A5-45FB-9E4B-C4FD8455A93D}" type="pres">
      <dgm:prSet presAssocID="{DE615400-1DA8-4146-AD13-5907E35CA239}" presName="connectorText" presStyleLbl="sibTrans2D1" presStyleIdx="1" presStyleCnt="6"/>
      <dgm:spPr/>
    </dgm:pt>
    <dgm:pt modelId="{16F6FCFA-9272-4A11-835E-B0171B46A3A2}" type="pres">
      <dgm:prSet presAssocID="{B1FE33D0-36C1-44E5-9A64-1C087652D7AD}" presName="node" presStyleLbl="node1" presStyleIdx="2" presStyleCnt="6">
        <dgm:presLayoutVars>
          <dgm:bulletEnabled val="1"/>
        </dgm:presLayoutVars>
      </dgm:prSet>
      <dgm:spPr/>
    </dgm:pt>
    <dgm:pt modelId="{34C92EE8-58B7-48DD-8CFE-5602923667D4}" type="pres">
      <dgm:prSet presAssocID="{1501DB95-E8F5-421E-8586-5286CC898FEA}" presName="sibTrans" presStyleLbl="sibTrans2D1" presStyleIdx="2" presStyleCnt="6"/>
      <dgm:spPr/>
    </dgm:pt>
    <dgm:pt modelId="{F3F97297-E0ED-41FB-94C0-8A4B136D3624}" type="pres">
      <dgm:prSet presAssocID="{1501DB95-E8F5-421E-8586-5286CC898FEA}" presName="connectorText" presStyleLbl="sibTrans2D1" presStyleIdx="2" presStyleCnt="6"/>
      <dgm:spPr/>
    </dgm:pt>
    <dgm:pt modelId="{389139B3-D10F-4CEA-9957-3FA57F08739B}" type="pres">
      <dgm:prSet presAssocID="{62C992A6-4266-4D74-A86E-973A6317352B}" presName="node" presStyleLbl="node1" presStyleIdx="3" presStyleCnt="6">
        <dgm:presLayoutVars>
          <dgm:bulletEnabled val="1"/>
        </dgm:presLayoutVars>
      </dgm:prSet>
      <dgm:spPr/>
    </dgm:pt>
    <dgm:pt modelId="{BCF689E3-EF86-458D-8872-C265EE5BD1BF}" type="pres">
      <dgm:prSet presAssocID="{5758CD0A-E81E-4633-8D6B-7A6FB4B05049}" presName="sibTrans" presStyleLbl="sibTrans2D1" presStyleIdx="3" presStyleCnt="6"/>
      <dgm:spPr/>
    </dgm:pt>
    <dgm:pt modelId="{889B9763-B7CC-4502-AE0B-315B1DF05790}" type="pres">
      <dgm:prSet presAssocID="{5758CD0A-E81E-4633-8D6B-7A6FB4B05049}" presName="connectorText" presStyleLbl="sibTrans2D1" presStyleIdx="3" presStyleCnt="6"/>
      <dgm:spPr/>
    </dgm:pt>
    <dgm:pt modelId="{87C5EE90-2F8B-41BA-8015-DD3EDDB4EEF5}" type="pres">
      <dgm:prSet presAssocID="{EAE987E4-E2F9-4C8F-A6D2-BB7368F696F7}" presName="node" presStyleLbl="node1" presStyleIdx="4" presStyleCnt="6">
        <dgm:presLayoutVars>
          <dgm:bulletEnabled val="1"/>
        </dgm:presLayoutVars>
      </dgm:prSet>
      <dgm:spPr/>
    </dgm:pt>
    <dgm:pt modelId="{1C99D807-43B6-4CF3-829C-1E8F78FFF1B2}" type="pres">
      <dgm:prSet presAssocID="{A2416948-4E3F-4026-8A2D-3F4E02E46140}" presName="sibTrans" presStyleLbl="sibTrans2D1" presStyleIdx="4" presStyleCnt="6"/>
      <dgm:spPr/>
    </dgm:pt>
    <dgm:pt modelId="{589EE1FE-F20A-43EB-B784-06B4262FD5BB}" type="pres">
      <dgm:prSet presAssocID="{A2416948-4E3F-4026-8A2D-3F4E02E46140}" presName="connectorText" presStyleLbl="sibTrans2D1" presStyleIdx="4" presStyleCnt="6"/>
      <dgm:spPr/>
    </dgm:pt>
    <dgm:pt modelId="{A83874A8-D5EB-437C-925D-4EAD44F63D98}" type="pres">
      <dgm:prSet presAssocID="{5DDF923B-861F-49E3-9EE8-7061E67393A9}" presName="node" presStyleLbl="node1" presStyleIdx="5" presStyleCnt="6" custScaleX="109919">
        <dgm:presLayoutVars>
          <dgm:bulletEnabled val="1"/>
        </dgm:presLayoutVars>
      </dgm:prSet>
      <dgm:spPr/>
    </dgm:pt>
    <dgm:pt modelId="{23F310E3-EC90-418F-814F-453D105F7DB3}" type="pres">
      <dgm:prSet presAssocID="{156AF5B8-05E5-47A7-9994-D9B403D4DFF1}" presName="sibTrans" presStyleLbl="sibTrans2D1" presStyleIdx="5" presStyleCnt="6"/>
      <dgm:spPr/>
    </dgm:pt>
    <dgm:pt modelId="{48CC8F93-B752-4C25-A8AB-567F5F9B9904}" type="pres">
      <dgm:prSet presAssocID="{156AF5B8-05E5-47A7-9994-D9B403D4DFF1}" presName="connectorText" presStyleLbl="sibTrans2D1" presStyleIdx="5" presStyleCnt="6"/>
      <dgm:spPr/>
    </dgm:pt>
  </dgm:ptLst>
  <dgm:cxnLst>
    <dgm:cxn modelId="{9F8BB21D-AD55-483E-882C-878107BE712C}" type="presOf" srcId="{0EE2332C-161C-4E07-A1CC-0BF9AD35A2F0}" destId="{75D5BD55-817A-4C02-A513-BA67A868A2F4}" srcOrd="1" destOrd="0" presId="urn:microsoft.com/office/officeart/2005/8/layout/cycle2"/>
    <dgm:cxn modelId="{92ED5520-F8AD-49D9-A208-E625F5441BE7}" type="presOf" srcId="{156AF5B8-05E5-47A7-9994-D9B403D4DFF1}" destId="{23F310E3-EC90-418F-814F-453D105F7DB3}" srcOrd="0" destOrd="0" presId="urn:microsoft.com/office/officeart/2005/8/layout/cycle2"/>
    <dgm:cxn modelId="{275E4627-56CE-4D62-8E70-F73368FA74B8}" type="presOf" srcId="{1501DB95-E8F5-421E-8586-5286CC898FEA}" destId="{34C92EE8-58B7-48DD-8CFE-5602923667D4}" srcOrd="0" destOrd="0" presId="urn:microsoft.com/office/officeart/2005/8/layout/cycle2"/>
    <dgm:cxn modelId="{E3C83C2C-CEB9-44D0-BCD1-492254224D82}" type="presOf" srcId="{5758CD0A-E81E-4633-8D6B-7A6FB4B05049}" destId="{BCF689E3-EF86-458D-8872-C265EE5BD1BF}" srcOrd="0" destOrd="0" presId="urn:microsoft.com/office/officeart/2005/8/layout/cycle2"/>
    <dgm:cxn modelId="{69C3752C-AA3A-4649-ADDC-5A3777C6FAE7}" type="presOf" srcId="{A355C0C3-229D-4808-B0A4-3463C1DE51BF}" destId="{4F47AE53-F4F3-49EB-AE12-5F7BBE3055FE}" srcOrd="0" destOrd="0" presId="urn:microsoft.com/office/officeart/2005/8/layout/cycle2"/>
    <dgm:cxn modelId="{63F6C337-23DF-4163-BB3F-73F113F759F5}" type="presOf" srcId="{DE615400-1DA8-4146-AD13-5907E35CA239}" destId="{C5E4B1D4-F8A5-45FB-9E4B-C4FD8455A93D}" srcOrd="1" destOrd="0" presId="urn:microsoft.com/office/officeart/2005/8/layout/cycle2"/>
    <dgm:cxn modelId="{9F5ED33F-3872-4839-92C8-427F124AD7AD}" srcId="{B99BFC07-DD5D-48E7-8EE5-4C6D87C64ABC}" destId="{5DDF923B-861F-49E3-9EE8-7061E67393A9}" srcOrd="5" destOrd="0" parTransId="{D3FA3AD0-455C-40F5-93E8-221F05F5E9E7}" sibTransId="{156AF5B8-05E5-47A7-9994-D9B403D4DFF1}"/>
    <dgm:cxn modelId="{9DCF2844-27CE-47AB-BACC-786B1282C5FC}" type="presOf" srcId="{5758CD0A-E81E-4633-8D6B-7A6FB4B05049}" destId="{889B9763-B7CC-4502-AE0B-315B1DF05790}" srcOrd="1" destOrd="0" presId="urn:microsoft.com/office/officeart/2005/8/layout/cycle2"/>
    <dgm:cxn modelId="{78B80E46-597F-42C5-B782-448B2E09A6FC}" type="presOf" srcId="{62C992A6-4266-4D74-A86E-973A6317352B}" destId="{389139B3-D10F-4CEA-9957-3FA57F08739B}" srcOrd="0" destOrd="0" presId="urn:microsoft.com/office/officeart/2005/8/layout/cycle2"/>
    <dgm:cxn modelId="{5F077B47-C69D-4E2B-A363-343AA2F2E5A0}" type="presOf" srcId="{EAE987E4-E2F9-4C8F-A6D2-BB7368F696F7}" destId="{87C5EE90-2F8B-41BA-8015-DD3EDDB4EEF5}" srcOrd="0" destOrd="0" presId="urn:microsoft.com/office/officeart/2005/8/layout/cycle2"/>
    <dgm:cxn modelId="{941D8A5C-9C20-43FA-AEFB-69DEC05030EA}" type="presOf" srcId="{A2416948-4E3F-4026-8A2D-3F4E02E46140}" destId="{589EE1FE-F20A-43EB-B784-06B4262FD5BB}" srcOrd="1" destOrd="0" presId="urn:microsoft.com/office/officeart/2005/8/layout/cycle2"/>
    <dgm:cxn modelId="{3E74996F-BF38-407A-AC87-8FAEEC7F869C}" type="presOf" srcId="{1501DB95-E8F5-421E-8586-5286CC898FEA}" destId="{F3F97297-E0ED-41FB-94C0-8A4B136D3624}" srcOrd="1" destOrd="0" presId="urn:microsoft.com/office/officeart/2005/8/layout/cycle2"/>
    <dgm:cxn modelId="{F27E917E-4568-4E97-9BA4-7766FB039D9D}" srcId="{B99BFC07-DD5D-48E7-8EE5-4C6D87C64ABC}" destId="{A355C0C3-229D-4808-B0A4-3463C1DE51BF}" srcOrd="1" destOrd="0" parTransId="{27966CBA-31B7-4E52-BE3B-1E6B6517428D}" sibTransId="{DE615400-1DA8-4146-AD13-5907E35CA239}"/>
    <dgm:cxn modelId="{BA3A589C-DE80-4F78-85A3-252462BFF423}" srcId="{B99BFC07-DD5D-48E7-8EE5-4C6D87C64ABC}" destId="{EAE987E4-E2F9-4C8F-A6D2-BB7368F696F7}" srcOrd="4" destOrd="0" parTransId="{10CB1DD0-CA5C-4B1C-B6CF-E92AED2CB4CE}" sibTransId="{A2416948-4E3F-4026-8A2D-3F4E02E46140}"/>
    <dgm:cxn modelId="{6E5A8BA9-F8A5-4774-8594-D6F130F6BC83}" type="presOf" srcId="{DE615400-1DA8-4146-AD13-5907E35CA239}" destId="{DF82EFDB-EAB5-48AA-A111-817DD379779C}" srcOrd="0" destOrd="0" presId="urn:microsoft.com/office/officeart/2005/8/layout/cycle2"/>
    <dgm:cxn modelId="{515EE8A9-EC23-4CD1-A98E-27A8F7ADE008}" type="presOf" srcId="{5DDF923B-861F-49E3-9EE8-7061E67393A9}" destId="{A83874A8-D5EB-437C-925D-4EAD44F63D98}" srcOrd="0" destOrd="0" presId="urn:microsoft.com/office/officeart/2005/8/layout/cycle2"/>
    <dgm:cxn modelId="{53BC10AC-A9D1-4683-8E6A-F37DCBA0D489}" srcId="{B99BFC07-DD5D-48E7-8EE5-4C6D87C64ABC}" destId="{DE17F49B-9615-4AB1-A812-BC9647D04838}" srcOrd="0" destOrd="0" parTransId="{681B43A2-C965-420C-9358-69577B187298}" sibTransId="{0EE2332C-161C-4E07-A1CC-0BF9AD35A2F0}"/>
    <dgm:cxn modelId="{44912FC6-BCA9-4A0C-B301-14609FB7D8D6}" type="presOf" srcId="{B1FE33D0-36C1-44E5-9A64-1C087652D7AD}" destId="{16F6FCFA-9272-4A11-835E-B0171B46A3A2}" srcOrd="0" destOrd="0" presId="urn:microsoft.com/office/officeart/2005/8/layout/cycle2"/>
    <dgm:cxn modelId="{F9839ECB-F68E-4171-A131-98AFFD0AB886}" type="presOf" srcId="{A2416948-4E3F-4026-8A2D-3F4E02E46140}" destId="{1C99D807-43B6-4CF3-829C-1E8F78FFF1B2}" srcOrd="0" destOrd="0" presId="urn:microsoft.com/office/officeart/2005/8/layout/cycle2"/>
    <dgm:cxn modelId="{86EE09CE-164E-416D-BD96-FC8DC8A928A6}" type="presOf" srcId="{B99BFC07-DD5D-48E7-8EE5-4C6D87C64ABC}" destId="{8ECBB415-7F8E-45A7-8D8C-87CB835AE0C8}" srcOrd="0" destOrd="0" presId="urn:microsoft.com/office/officeart/2005/8/layout/cycle2"/>
    <dgm:cxn modelId="{8D71CBCE-8B60-4220-860C-37E15A323A95}" type="presOf" srcId="{DE17F49B-9615-4AB1-A812-BC9647D04838}" destId="{2B418659-64DD-4385-AA9A-B59B54AD0C2A}" srcOrd="0" destOrd="0" presId="urn:microsoft.com/office/officeart/2005/8/layout/cycle2"/>
    <dgm:cxn modelId="{B47AE9D2-290C-423C-B797-5F66D3BD4EFC}" srcId="{B99BFC07-DD5D-48E7-8EE5-4C6D87C64ABC}" destId="{B1FE33D0-36C1-44E5-9A64-1C087652D7AD}" srcOrd="2" destOrd="0" parTransId="{CEA8459B-FFE7-45D4-85AE-1D2EF7FBAC1C}" sibTransId="{1501DB95-E8F5-421E-8586-5286CC898FEA}"/>
    <dgm:cxn modelId="{BF3D5CE6-6F57-4FFB-98CE-CDC23EFB455C}" type="presOf" srcId="{0EE2332C-161C-4E07-A1CC-0BF9AD35A2F0}" destId="{F0AD0844-AC24-45AA-B552-46E8494CA750}" srcOrd="0" destOrd="0" presId="urn:microsoft.com/office/officeart/2005/8/layout/cycle2"/>
    <dgm:cxn modelId="{786B96EE-00F6-4F5F-B9EE-1BE61BE9B566}" srcId="{B99BFC07-DD5D-48E7-8EE5-4C6D87C64ABC}" destId="{62C992A6-4266-4D74-A86E-973A6317352B}" srcOrd="3" destOrd="0" parTransId="{A4E62F9C-01D3-48AD-80DD-9D0223DAF73F}" sibTransId="{5758CD0A-E81E-4633-8D6B-7A6FB4B05049}"/>
    <dgm:cxn modelId="{636788F0-28D7-4509-BF59-C2E2049CC6C4}" type="presOf" srcId="{156AF5B8-05E5-47A7-9994-D9B403D4DFF1}" destId="{48CC8F93-B752-4C25-A8AB-567F5F9B9904}" srcOrd="1" destOrd="0" presId="urn:microsoft.com/office/officeart/2005/8/layout/cycle2"/>
    <dgm:cxn modelId="{86BD83EA-E26D-4353-985E-762CA5D64BCB}" type="presParOf" srcId="{8ECBB415-7F8E-45A7-8D8C-87CB835AE0C8}" destId="{2B418659-64DD-4385-AA9A-B59B54AD0C2A}" srcOrd="0" destOrd="0" presId="urn:microsoft.com/office/officeart/2005/8/layout/cycle2"/>
    <dgm:cxn modelId="{CF5457AF-6C52-4EAD-A07D-7458AE65163D}" type="presParOf" srcId="{8ECBB415-7F8E-45A7-8D8C-87CB835AE0C8}" destId="{F0AD0844-AC24-45AA-B552-46E8494CA750}" srcOrd="1" destOrd="0" presId="urn:microsoft.com/office/officeart/2005/8/layout/cycle2"/>
    <dgm:cxn modelId="{40F3083B-D397-4121-A0BB-628CCD6C73D3}" type="presParOf" srcId="{F0AD0844-AC24-45AA-B552-46E8494CA750}" destId="{75D5BD55-817A-4C02-A513-BA67A868A2F4}" srcOrd="0" destOrd="0" presId="urn:microsoft.com/office/officeart/2005/8/layout/cycle2"/>
    <dgm:cxn modelId="{57239F7C-F0EC-4ADB-9491-B60E526255D6}" type="presParOf" srcId="{8ECBB415-7F8E-45A7-8D8C-87CB835AE0C8}" destId="{4F47AE53-F4F3-49EB-AE12-5F7BBE3055FE}" srcOrd="2" destOrd="0" presId="urn:microsoft.com/office/officeart/2005/8/layout/cycle2"/>
    <dgm:cxn modelId="{9CE08F61-A1A2-493F-BB5A-A8663B57899B}" type="presParOf" srcId="{8ECBB415-7F8E-45A7-8D8C-87CB835AE0C8}" destId="{DF82EFDB-EAB5-48AA-A111-817DD379779C}" srcOrd="3" destOrd="0" presId="urn:microsoft.com/office/officeart/2005/8/layout/cycle2"/>
    <dgm:cxn modelId="{C38FDCCD-3195-429E-A95E-9C1A4ABA7F17}" type="presParOf" srcId="{DF82EFDB-EAB5-48AA-A111-817DD379779C}" destId="{C5E4B1D4-F8A5-45FB-9E4B-C4FD8455A93D}" srcOrd="0" destOrd="0" presId="urn:microsoft.com/office/officeart/2005/8/layout/cycle2"/>
    <dgm:cxn modelId="{825C7D2D-D756-43C8-8AF3-14BEC9A05313}" type="presParOf" srcId="{8ECBB415-7F8E-45A7-8D8C-87CB835AE0C8}" destId="{16F6FCFA-9272-4A11-835E-B0171B46A3A2}" srcOrd="4" destOrd="0" presId="urn:microsoft.com/office/officeart/2005/8/layout/cycle2"/>
    <dgm:cxn modelId="{98021D6E-F3A1-43BF-A82F-554DD2238A2E}" type="presParOf" srcId="{8ECBB415-7F8E-45A7-8D8C-87CB835AE0C8}" destId="{34C92EE8-58B7-48DD-8CFE-5602923667D4}" srcOrd="5" destOrd="0" presId="urn:microsoft.com/office/officeart/2005/8/layout/cycle2"/>
    <dgm:cxn modelId="{766D7093-2476-46C3-881C-3313F6D25C13}" type="presParOf" srcId="{34C92EE8-58B7-48DD-8CFE-5602923667D4}" destId="{F3F97297-E0ED-41FB-94C0-8A4B136D3624}" srcOrd="0" destOrd="0" presId="urn:microsoft.com/office/officeart/2005/8/layout/cycle2"/>
    <dgm:cxn modelId="{E462A038-D586-462B-BD8D-B0AF47BE095C}" type="presParOf" srcId="{8ECBB415-7F8E-45A7-8D8C-87CB835AE0C8}" destId="{389139B3-D10F-4CEA-9957-3FA57F08739B}" srcOrd="6" destOrd="0" presId="urn:microsoft.com/office/officeart/2005/8/layout/cycle2"/>
    <dgm:cxn modelId="{DEE4CA42-5C38-4624-AF06-FDDCF687D5FD}" type="presParOf" srcId="{8ECBB415-7F8E-45A7-8D8C-87CB835AE0C8}" destId="{BCF689E3-EF86-458D-8872-C265EE5BD1BF}" srcOrd="7" destOrd="0" presId="urn:microsoft.com/office/officeart/2005/8/layout/cycle2"/>
    <dgm:cxn modelId="{FA71A124-76ED-4A53-9B06-AA05EBB90FFA}" type="presParOf" srcId="{BCF689E3-EF86-458D-8872-C265EE5BD1BF}" destId="{889B9763-B7CC-4502-AE0B-315B1DF05790}" srcOrd="0" destOrd="0" presId="urn:microsoft.com/office/officeart/2005/8/layout/cycle2"/>
    <dgm:cxn modelId="{B93AE96E-1977-4BAC-9283-53400AD2EF2C}" type="presParOf" srcId="{8ECBB415-7F8E-45A7-8D8C-87CB835AE0C8}" destId="{87C5EE90-2F8B-41BA-8015-DD3EDDB4EEF5}" srcOrd="8" destOrd="0" presId="urn:microsoft.com/office/officeart/2005/8/layout/cycle2"/>
    <dgm:cxn modelId="{F86394C7-BBE3-4488-8226-32C422B195CF}" type="presParOf" srcId="{8ECBB415-7F8E-45A7-8D8C-87CB835AE0C8}" destId="{1C99D807-43B6-4CF3-829C-1E8F78FFF1B2}" srcOrd="9" destOrd="0" presId="urn:microsoft.com/office/officeart/2005/8/layout/cycle2"/>
    <dgm:cxn modelId="{5175A781-3163-4A1C-B200-8461B3DFE022}" type="presParOf" srcId="{1C99D807-43B6-4CF3-829C-1E8F78FFF1B2}" destId="{589EE1FE-F20A-43EB-B784-06B4262FD5BB}" srcOrd="0" destOrd="0" presId="urn:microsoft.com/office/officeart/2005/8/layout/cycle2"/>
    <dgm:cxn modelId="{030A237F-3728-4D8D-A066-C1D8564EF983}" type="presParOf" srcId="{8ECBB415-7F8E-45A7-8D8C-87CB835AE0C8}" destId="{A83874A8-D5EB-437C-925D-4EAD44F63D98}" srcOrd="10" destOrd="0" presId="urn:microsoft.com/office/officeart/2005/8/layout/cycle2"/>
    <dgm:cxn modelId="{7AFF7A3B-EA03-4636-A4F0-22A00AF1F017}" type="presParOf" srcId="{8ECBB415-7F8E-45A7-8D8C-87CB835AE0C8}" destId="{23F310E3-EC90-418F-814F-453D105F7DB3}" srcOrd="11" destOrd="0" presId="urn:microsoft.com/office/officeart/2005/8/layout/cycle2"/>
    <dgm:cxn modelId="{6237BF89-EEE2-4A58-971E-41E686D825EB}" type="presParOf" srcId="{23F310E3-EC90-418F-814F-453D105F7DB3}" destId="{48CC8F93-B752-4C25-A8AB-567F5F9B990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4B7C5E-D149-48C7-9DD7-23F344268B4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MX"/>
        </a:p>
      </dgm:t>
    </dgm:pt>
    <dgm:pt modelId="{0F82200F-AAD6-4100-8FB0-6AE707621F7A}">
      <dgm:prSet phldrT="[Texto]"/>
      <dgm:spPr/>
      <dgm:t>
        <a:bodyPr/>
        <a:lstStyle/>
        <a:p>
          <a:r>
            <a:rPr lang="es-MX" dirty="0"/>
            <a:t>Patrimonio inicial del periodo</a:t>
          </a:r>
        </a:p>
      </dgm:t>
    </dgm:pt>
    <dgm:pt modelId="{92E4CD55-9C1D-4BD1-83DB-26BAAB849426}" type="parTrans" cxnId="{AC2257C3-274E-4DFD-BD55-55F11B28B764}">
      <dgm:prSet/>
      <dgm:spPr/>
      <dgm:t>
        <a:bodyPr/>
        <a:lstStyle/>
        <a:p>
          <a:endParaRPr lang="es-MX"/>
        </a:p>
      </dgm:t>
    </dgm:pt>
    <dgm:pt modelId="{15B33D48-5E7B-4CE3-842C-6D235954B638}" type="sibTrans" cxnId="{AC2257C3-274E-4DFD-BD55-55F11B28B764}">
      <dgm:prSet/>
      <dgm:spPr/>
      <dgm:t>
        <a:bodyPr/>
        <a:lstStyle/>
        <a:p>
          <a:endParaRPr lang="es-MX"/>
        </a:p>
      </dgm:t>
    </dgm:pt>
    <dgm:pt modelId="{CEBA4212-614E-423D-B3AC-B8279602CF59}">
      <dgm:prSet phldrT="[Texto]"/>
      <dgm:spPr/>
      <dgm:t>
        <a:bodyPr/>
        <a:lstStyle/>
        <a:p>
          <a:endParaRPr lang="es-MX" dirty="0"/>
        </a:p>
      </dgm:t>
    </dgm:pt>
    <dgm:pt modelId="{A80AF5E4-F498-4C8B-9607-490FC3A8D973}" type="parTrans" cxnId="{0A2E8B46-6494-4439-A4ED-844279DD0E6C}">
      <dgm:prSet/>
      <dgm:spPr/>
      <dgm:t>
        <a:bodyPr/>
        <a:lstStyle/>
        <a:p>
          <a:endParaRPr lang="es-MX"/>
        </a:p>
      </dgm:t>
    </dgm:pt>
    <dgm:pt modelId="{C540B0FC-EA7D-43A7-97DC-E7DD09FC80A1}" type="sibTrans" cxnId="{0A2E8B46-6494-4439-A4ED-844279DD0E6C}">
      <dgm:prSet/>
      <dgm:spPr/>
      <dgm:t>
        <a:bodyPr/>
        <a:lstStyle/>
        <a:p>
          <a:endParaRPr lang="es-MX"/>
        </a:p>
      </dgm:t>
    </dgm:pt>
    <dgm:pt modelId="{01CB9676-C014-4AB0-9876-021EB63A6333}">
      <dgm:prSet phldrT="[Texto]"/>
      <dgm:spPr/>
      <dgm:t>
        <a:bodyPr/>
        <a:lstStyle/>
        <a:p>
          <a:r>
            <a:rPr lang="es-MX" dirty="0"/>
            <a:t>Operaciones efectuadas</a:t>
          </a:r>
        </a:p>
      </dgm:t>
    </dgm:pt>
    <dgm:pt modelId="{EEF667A6-E8C3-4AB5-8FDF-BD890BB42CFF}" type="parTrans" cxnId="{9F629B17-0346-4FCD-940D-2EBA3CDAACC3}">
      <dgm:prSet/>
      <dgm:spPr/>
      <dgm:t>
        <a:bodyPr/>
        <a:lstStyle/>
        <a:p>
          <a:endParaRPr lang="es-MX"/>
        </a:p>
      </dgm:t>
    </dgm:pt>
    <dgm:pt modelId="{4A89C200-FF5F-427C-B4F2-099B5287986C}" type="sibTrans" cxnId="{9F629B17-0346-4FCD-940D-2EBA3CDAACC3}">
      <dgm:prSet/>
      <dgm:spPr/>
      <dgm:t>
        <a:bodyPr/>
        <a:lstStyle/>
        <a:p>
          <a:endParaRPr lang="es-MX"/>
        </a:p>
      </dgm:t>
    </dgm:pt>
    <dgm:pt modelId="{C6770A87-5E1E-4626-95EC-F6F399DF9D0A}">
      <dgm:prSet phldrT="[Texto]"/>
      <dgm:spPr/>
      <dgm:t>
        <a:bodyPr/>
        <a:lstStyle/>
        <a:p>
          <a:r>
            <a:rPr lang="es-MX" dirty="0"/>
            <a:t>Ingresos</a:t>
          </a:r>
        </a:p>
      </dgm:t>
    </dgm:pt>
    <dgm:pt modelId="{D3AE0532-C1E1-4CB6-A4D5-602A32D4D25B}" type="parTrans" cxnId="{C4FC710E-2E1E-4E85-BC76-8AAB0F1B50B6}">
      <dgm:prSet/>
      <dgm:spPr/>
      <dgm:t>
        <a:bodyPr/>
        <a:lstStyle/>
        <a:p>
          <a:endParaRPr lang="es-MX"/>
        </a:p>
      </dgm:t>
    </dgm:pt>
    <dgm:pt modelId="{61AFBFED-3B4B-4246-9EFB-E80BD980079D}" type="sibTrans" cxnId="{C4FC710E-2E1E-4E85-BC76-8AAB0F1B50B6}">
      <dgm:prSet/>
      <dgm:spPr/>
      <dgm:t>
        <a:bodyPr/>
        <a:lstStyle/>
        <a:p>
          <a:endParaRPr lang="es-MX"/>
        </a:p>
      </dgm:t>
    </dgm:pt>
    <dgm:pt modelId="{7F9FC145-48A0-4198-81C5-A39DD0662859}">
      <dgm:prSet phldrT="[Texto]"/>
      <dgm:spPr/>
      <dgm:t>
        <a:bodyPr/>
        <a:lstStyle/>
        <a:p>
          <a:r>
            <a:rPr lang="es-MX" noProof="0" dirty="0"/>
            <a:t>Calculo</a:t>
          </a:r>
          <a:r>
            <a:rPr lang="en-US" dirty="0"/>
            <a:t> del </a:t>
          </a:r>
          <a:r>
            <a:rPr lang="es-MX" noProof="0" dirty="0"/>
            <a:t>resultado</a:t>
          </a:r>
          <a:r>
            <a:rPr lang="en-US" dirty="0"/>
            <a:t> </a:t>
          </a:r>
          <a:endParaRPr lang="es-MX" dirty="0"/>
        </a:p>
      </dgm:t>
    </dgm:pt>
    <dgm:pt modelId="{32FF024E-FA80-4684-8C68-E987D7BB1A4A}" type="parTrans" cxnId="{76320E99-B053-4A8E-A1B2-C1ECA9FD167D}">
      <dgm:prSet/>
      <dgm:spPr/>
      <dgm:t>
        <a:bodyPr/>
        <a:lstStyle/>
        <a:p>
          <a:endParaRPr lang="es-MX"/>
        </a:p>
      </dgm:t>
    </dgm:pt>
    <dgm:pt modelId="{F0FAFE9D-4A44-448D-B1A5-45FEF93A1E11}" type="sibTrans" cxnId="{76320E99-B053-4A8E-A1B2-C1ECA9FD167D}">
      <dgm:prSet/>
      <dgm:spPr/>
      <dgm:t>
        <a:bodyPr/>
        <a:lstStyle/>
        <a:p>
          <a:endParaRPr lang="es-MX"/>
        </a:p>
      </dgm:t>
    </dgm:pt>
    <dgm:pt modelId="{32E20B7D-175F-40F7-A8A9-1A41311AAC91}">
      <dgm:prSet phldrT="[Texto]"/>
      <dgm:spPr/>
      <dgm:t>
        <a:bodyPr/>
        <a:lstStyle/>
        <a:p>
          <a:r>
            <a:rPr lang="es-MX" noProof="0" dirty="0"/>
            <a:t>Cierre de cuentas</a:t>
          </a:r>
        </a:p>
      </dgm:t>
    </dgm:pt>
    <dgm:pt modelId="{883FD477-1B50-4BCC-849C-8D5F7E783A91}" type="parTrans" cxnId="{BF277253-2FDF-4F7C-AB99-2CE054CF88BC}">
      <dgm:prSet/>
      <dgm:spPr/>
      <dgm:t>
        <a:bodyPr/>
        <a:lstStyle/>
        <a:p>
          <a:endParaRPr lang="es-MX"/>
        </a:p>
      </dgm:t>
    </dgm:pt>
    <dgm:pt modelId="{C1C91911-1165-4D09-9C2A-7BEDD642C322}" type="sibTrans" cxnId="{BF277253-2FDF-4F7C-AB99-2CE054CF88BC}">
      <dgm:prSet/>
      <dgm:spPr/>
      <dgm:t>
        <a:bodyPr/>
        <a:lstStyle/>
        <a:p>
          <a:endParaRPr lang="es-MX"/>
        </a:p>
      </dgm:t>
    </dgm:pt>
    <dgm:pt modelId="{78C2E37C-A79E-4896-AC9E-575432302381}">
      <dgm:prSet phldrT="[Texto]"/>
      <dgm:spPr/>
      <dgm:t>
        <a:bodyPr/>
        <a:lstStyle/>
        <a:p>
          <a:r>
            <a:rPr lang="es-MX" dirty="0"/>
            <a:t>Compras</a:t>
          </a:r>
        </a:p>
      </dgm:t>
    </dgm:pt>
    <dgm:pt modelId="{43B10280-6938-4737-8214-329FE8CA979F}" type="parTrans" cxnId="{BF2948FF-E7D0-477D-BD41-A7EE69D4868F}">
      <dgm:prSet/>
      <dgm:spPr/>
      <dgm:t>
        <a:bodyPr/>
        <a:lstStyle/>
        <a:p>
          <a:endParaRPr lang="es-MX"/>
        </a:p>
      </dgm:t>
    </dgm:pt>
    <dgm:pt modelId="{622B52CA-118A-4E07-AFDD-1E625C9B41E9}" type="sibTrans" cxnId="{BF2948FF-E7D0-477D-BD41-A7EE69D4868F}">
      <dgm:prSet/>
      <dgm:spPr/>
      <dgm:t>
        <a:bodyPr/>
        <a:lstStyle/>
        <a:p>
          <a:endParaRPr lang="es-MX"/>
        </a:p>
      </dgm:t>
    </dgm:pt>
    <dgm:pt modelId="{3841B37D-4CF3-461D-8416-169A38452480}">
      <dgm:prSet phldrT="[Texto]"/>
      <dgm:spPr/>
      <dgm:t>
        <a:bodyPr/>
        <a:lstStyle/>
        <a:p>
          <a:r>
            <a:rPr lang="es-MX" noProof="0" dirty="0"/>
            <a:t>Pagos</a:t>
          </a:r>
        </a:p>
      </dgm:t>
    </dgm:pt>
    <dgm:pt modelId="{FDACC8CC-E4AD-4DB9-A34B-9F52316D4E97}" type="parTrans" cxnId="{5BDC7A79-3FDD-4436-9018-3FE77FEC0478}">
      <dgm:prSet/>
      <dgm:spPr/>
      <dgm:t>
        <a:bodyPr/>
        <a:lstStyle/>
        <a:p>
          <a:endParaRPr lang="es-MX"/>
        </a:p>
      </dgm:t>
    </dgm:pt>
    <dgm:pt modelId="{D99FB929-4D6E-4E2F-B2C8-F659EAD68EB1}" type="sibTrans" cxnId="{5BDC7A79-3FDD-4436-9018-3FE77FEC0478}">
      <dgm:prSet/>
      <dgm:spPr/>
      <dgm:t>
        <a:bodyPr/>
        <a:lstStyle/>
        <a:p>
          <a:endParaRPr lang="es-MX"/>
        </a:p>
      </dgm:t>
    </dgm:pt>
    <dgm:pt modelId="{6D4C1EDD-5230-4365-B614-DDA8FC9B3EB4}">
      <dgm:prSet phldrT="[Texto]"/>
      <dgm:spPr/>
      <dgm:t>
        <a:bodyPr/>
        <a:lstStyle/>
        <a:p>
          <a:r>
            <a:rPr lang="es-MX" noProof="0" dirty="0"/>
            <a:t>Estados financieros</a:t>
          </a:r>
        </a:p>
      </dgm:t>
    </dgm:pt>
    <dgm:pt modelId="{57ECEF76-DD26-4FF4-B4F8-4CA1850F89B6}" type="parTrans" cxnId="{F1D2AB02-D9FB-43C8-B69C-923B8F12FBB2}">
      <dgm:prSet/>
      <dgm:spPr/>
      <dgm:t>
        <a:bodyPr/>
        <a:lstStyle/>
        <a:p>
          <a:endParaRPr lang="es-MX"/>
        </a:p>
      </dgm:t>
    </dgm:pt>
    <dgm:pt modelId="{325B0FD2-9835-45CD-BDF6-BFFB0CCF9DD2}" type="sibTrans" cxnId="{F1D2AB02-D9FB-43C8-B69C-923B8F12FBB2}">
      <dgm:prSet/>
      <dgm:spPr/>
      <dgm:t>
        <a:bodyPr/>
        <a:lstStyle/>
        <a:p>
          <a:endParaRPr lang="es-MX"/>
        </a:p>
      </dgm:t>
    </dgm:pt>
    <dgm:pt modelId="{E1B6DDB9-92CC-4DD5-A463-8506336B8AEB}" type="pres">
      <dgm:prSet presAssocID="{1C4B7C5E-D149-48C7-9DD7-23F344268B4E}" presName="rootnode" presStyleCnt="0">
        <dgm:presLayoutVars>
          <dgm:chMax/>
          <dgm:chPref/>
          <dgm:dir/>
          <dgm:animLvl val="lvl"/>
        </dgm:presLayoutVars>
      </dgm:prSet>
      <dgm:spPr/>
    </dgm:pt>
    <dgm:pt modelId="{1C6F7B31-7837-4B82-B723-914C23557A99}" type="pres">
      <dgm:prSet presAssocID="{0F82200F-AAD6-4100-8FB0-6AE707621F7A}" presName="composite" presStyleCnt="0"/>
      <dgm:spPr/>
    </dgm:pt>
    <dgm:pt modelId="{1D97F53F-FE58-4081-BF32-7D51D4F3382B}" type="pres">
      <dgm:prSet presAssocID="{0F82200F-AAD6-4100-8FB0-6AE707621F7A}" presName="bentUpArrow1" presStyleLbl="alignImgPlace1" presStyleIdx="0" presStyleCnt="3"/>
      <dgm:spPr/>
    </dgm:pt>
    <dgm:pt modelId="{189B8A06-F9F2-4893-9284-EBF39E4A07BD}" type="pres">
      <dgm:prSet presAssocID="{0F82200F-AAD6-4100-8FB0-6AE707621F7A}" presName="ParentText" presStyleLbl="node1" presStyleIdx="0" presStyleCnt="4">
        <dgm:presLayoutVars>
          <dgm:chMax val="1"/>
          <dgm:chPref val="1"/>
          <dgm:bulletEnabled val="1"/>
        </dgm:presLayoutVars>
      </dgm:prSet>
      <dgm:spPr/>
    </dgm:pt>
    <dgm:pt modelId="{6D1AFBC4-5C2A-45CD-8272-BABD256AD488}" type="pres">
      <dgm:prSet presAssocID="{0F82200F-AAD6-4100-8FB0-6AE707621F7A}" presName="ChildText" presStyleLbl="revTx" presStyleIdx="0" presStyleCnt="3">
        <dgm:presLayoutVars>
          <dgm:chMax val="0"/>
          <dgm:chPref val="0"/>
          <dgm:bulletEnabled val="1"/>
        </dgm:presLayoutVars>
      </dgm:prSet>
      <dgm:spPr/>
    </dgm:pt>
    <dgm:pt modelId="{F496B393-83EA-425D-85BA-6A864B513BA9}" type="pres">
      <dgm:prSet presAssocID="{15B33D48-5E7B-4CE3-842C-6D235954B638}" presName="sibTrans" presStyleCnt="0"/>
      <dgm:spPr/>
    </dgm:pt>
    <dgm:pt modelId="{46823059-3160-48B0-8B1F-3280D0DDB25D}" type="pres">
      <dgm:prSet presAssocID="{01CB9676-C014-4AB0-9876-021EB63A6333}" presName="composite" presStyleCnt="0"/>
      <dgm:spPr/>
    </dgm:pt>
    <dgm:pt modelId="{006A998A-103B-4083-ACA6-F4B2BC15AE3E}" type="pres">
      <dgm:prSet presAssocID="{01CB9676-C014-4AB0-9876-021EB63A6333}" presName="bentUpArrow1" presStyleLbl="alignImgPlace1" presStyleIdx="1" presStyleCnt="3"/>
      <dgm:spPr/>
    </dgm:pt>
    <dgm:pt modelId="{DF6FABC7-430D-47AD-B48B-873A3068BF72}" type="pres">
      <dgm:prSet presAssocID="{01CB9676-C014-4AB0-9876-021EB63A6333}" presName="ParentText" presStyleLbl="node1" presStyleIdx="1" presStyleCnt="4">
        <dgm:presLayoutVars>
          <dgm:chMax val="1"/>
          <dgm:chPref val="1"/>
          <dgm:bulletEnabled val="1"/>
        </dgm:presLayoutVars>
      </dgm:prSet>
      <dgm:spPr/>
    </dgm:pt>
    <dgm:pt modelId="{6E95CE02-9B24-45A3-8707-8D1AD30A95A3}" type="pres">
      <dgm:prSet presAssocID="{01CB9676-C014-4AB0-9876-021EB63A6333}" presName="ChildText" presStyleLbl="revTx" presStyleIdx="1" presStyleCnt="3">
        <dgm:presLayoutVars>
          <dgm:chMax val="0"/>
          <dgm:chPref val="0"/>
          <dgm:bulletEnabled val="1"/>
        </dgm:presLayoutVars>
      </dgm:prSet>
      <dgm:spPr/>
    </dgm:pt>
    <dgm:pt modelId="{64D5A67D-6844-452D-B54F-FC0CE4AF7E5D}" type="pres">
      <dgm:prSet presAssocID="{4A89C200-FF5F-427C-B4F2-099B5287986C}" presName="sibTrans" presStyleCnt="0"/>
      <dgm:spPr/>
    </dgm:pt>
    <dgm:pt modelId="{1612735D-8B80-4FDF-90B7-8C4AC5FC8BF7}" type="pres">
      <dgm:prSet presAssocID="{7F9FC145-48A0-4198-81C5-A39DD0662859}" presName="composite" presStyleCnt="0"/>
      <dgm:spPr/>
    </dgm:pt>
    <dgm:pt modelId="{F7EEE395-59CE-4D4F-BE65-89D5B78336CF}" type="pres">
      <dgm:prSet presAssocID="{7F9FC145-48A0-4198-81C5-A39DD0662859}" presName="bentUpArrow1" presStyleLbl="alignImgPlace1" presStyleIdx="2" presStyleCnt="3"/>
      <dgm:spPr>
        <a:blipFill rotWithShape="0">
          <a:blip xmlns:r="http://schemas.openxmlformats.org/officeDocument/2006/relationships" r:embed="rId1">
            <a:extLst>
              <a:ext uri="{28A0092B-C50C-407E-A947-70E740481C1C}">
                <a14:useLocalDpi xmlns:a14="http://schemas.microsoft.com/office/drawing/2010/main" val="0"/>
              </a:ext>
            </a:extLst>
          </a:blip>
          <a:stretch>
            <a:fillRect/>
          </a:stretch>
        </a:blipFill>
      </dgm:spPr>
    </dgm:pt>
    <dgm:pt modelId="{470F0528-8632-4FD1-BC97-F0DB286F7F7D}" type="pres">
      <dgm:prSet presAssocID="{7F9FC145-48A0-4198-81C5-A39DD0662859}" presName="ParentText" presStyleLbl="node1" presStyleIdx="2" presStyleCnt="4">
        <dgm:presLayoutVars>
          <dgm:chMax val="1"/>
          <dgm:chPref val="1"/>
          <dgm:bulletEnabled val="1"/>
        </dgm:presLayoutVars>
      </dgm:prSet>
      <dgm:spPr/>
    </dgm:pt>
    <dgm:pt modelId="{6E57A16A-7712-4BF4-8512-51C87A544406}" type="pres">
      <dgm:prSet presAssocID="{7F9FC145-48A0-4198-81C5-A39DD0662859}" presName="ChildText" presStyleLbl="revTx" presStyleIdx="2" presStyleCnt="3">
        <dgm:presLayoutVars>
          <dgm:chMax val="0"/>
          <dgm:chPref val="0"/>
          <dgm:bulletEnabled val="1"/>
        </dgm:presLayoutVars>
      </dgm:prSet>
      <dgm:spPr/>
    </dgm:pt>
    <dgm:pt modelId="{3158FB6C-6720-4A31-AEB2-CB5E95C65825}" type="pres">
      <dgm:prSet presAssocID="{F0FAFE9D-4A44-448D-B1A5-45FEF93A1E11}" presName="sibTrans" presStyleCnt="0"/>
      <dgm:spPr/>
    </dgm:pt>
    <dgm:pt modelId="{05E442EA-F29B-452B-817C-B958EA99BFA1}" type="pres">
      <dgm:prSet presAssocID="{6D4C1EDD-5230-4365-B614-DDA8FC9B3EB4}" presName="composite" presStyleCnt="0"/>
      <dgm:spPr/>
    </dgm:pt>
    <dgm:pt modelId="{568EF2DA-434C-45CE-B4F7-9F20A48D0FA2}" type="pres">
      <dgm:prSet presAssocID="{6D4C1EDD-5230-4365-B614-DDA8FC9B3EB4}" presName="ParentText" presStyleLbl="node1" presStyleIdx="3" presStyleCnt="4">
        <dgm:presLayoutVars>
          <dgm:chMax val="1"/>
          <dgm:chPref val="1"/>
          <dgm:bulletEnabled val="1"/>
        </dgm:presLayoutVars>
      </dgm:prSet>
      <dgm:spPr/>
    </dgm:pt>
  </dgm:ptLst>
  <dgm:cxnLst>
    <dgm:cxn modelId="{F1D2AB02-D9FB-43C8-B69C-923B8F12FBB2}" srcId="{1C4B7C5E-D149-48C7-9DD7-23F344268B4E}" destId="{6D4C1EDD-5230-4365-B614-DDA8FC9B3EB4}" srcOrd="3" destOrd="0" parTransId="{57ECEF76-DD26-4FF4-B4F8-4CA1850F89B6}" sibTransId="{325B0FD2-9835-45CD-BDF6-BFFB0CCF9DD2}"/>
    <dgm:cxn modelId="{EA3DA404-32B9-4396-AB04-6D68127B03E3}" type="presOf" srcId="{6D4C1EDD-5230-4365-B614-DDA8FC9B3EB4}" destId="{568EF2DA-434C-45CE-B4F7-9F20A48D0FA2}" srcOrd="0" destOrd="0" presId="urn:microsoft.com/office/officeart/2005/8/layout/StepDownProcess"/>
    <dgm:cxn modelId="{C4FC710E-2E1E-4E85-BC76-8AAB0F1B50B6}" srcId="{01CB9676-C014-4AB0-9876-021EB63A6333}" destId="{C6770A87-5E1E-4626-95EC-F6F399DF9D0A}" srcOrd="0" destOrd="0" parTransId="{D3AE0532-C1E1-4CB6-A4D5-602A32D4D25B}" sibTransId="{61AFBFED-3B4B-4246-9EFB-E80BD980079D}"/>
    <dgm:cxn modelId="{9F629B17-0346-4FCD-940D-2EBA3CDAACC3}" srcId="{1C4B7C5E-D149-48C7-9DD7-23F344268B4E}" destId="{01CB9676-C014-4AB0-9876-021EB63A6333}" srcOrd="1" destOrd="0" parTransId="{EEF667A6-E8C3-4AB5-8FDF-BD890BB42CFF}" sibTransId="{4A89C200-FF5F-427C-B4F2-099B5287986C}"/>
    <dgm:cxn modelId="{DB312A36-70D9-4BDA-9048-D3FAC440B0DA}" type="presOf" srcId="{32E20B7D-175F-40F7-A8A9-1A41311AAC91}" destId="{6E57A16A-7712-4BF4-8512-51C87A544406}" srcOrd="0" destOrd="0" presId="urn:microsoft.com/office/officeart/2005/8/layout/StepDownProcess"/>
    <dgm:cxn modelId="{F50C7346-DB18-45F1-A1A5-1F3BA7F02A65}" type="presOf" srcId="{0F82200F-AAD6-4100-8FB0-6AE707621F7A}" destId="{189B8A06-F9F2-4893-9284-EBF39E4A07BD}" srcOrd="0" destOrd="0" presId="urn:microsoft.com/office/officeart/2005/8/layout/StepDownProcess"/>
    <dgm:cxn modelId="{0A2E8B46-6494-4439-A4ED-844279DD0E6C}" srcId="{0F82200F-AAD6-4100-8FB0-6AE707621F7A}" destId="{CEBA4212-614E-423D-B3AC-B8279602CF59}" srcOrd="0" destOrd="0" parTransId="{A80AF5E4-F498-4C8B-9607-490FC3A8D973}" sibTransId="{C540B0FC-EA7D-43A7-97DC-E7DD09FC80A1}"/>
    <dgm:cxn modelId="{BF277253-2FDF-4F7C-AB99-2CE054CF88BC}" srcId="{7F9FC145-48A0-4198-81C5-A39DD0662859}" destId="{32E20B7D-175F-40F7-A8A9-1A41311AAC91}" srcOrd="0" destOrd="0" parTransId="{883FD477-1B50-4BCC-849C-8D5F7E783A91}" sibTransId="{C1C91911-1165-4D09-9C2A-7BEDD642C322}"/>
    <dgm:cxn modelId="{E291B869-B35F-42DE-92F3-FF259A8D0BCF}" type="presOf" srcId="{3841B37D-4CF3-461D-8416-169A38452480}" destId="{6E95CE02-9B24-45A3-8707-8D1AD30A95A3}" srcOrd="0" destOrd="2" presId="urn:microsoft.com/office/officeart/2005/8/layout/StepDownProcess"/>
    <dgm:cxn modelId="{5BDC7A79-3FDD-4436-9018-3FE77FEC0478}" srcId="{01CB9676-C014-4AB0-9876-021EB63A6333}" destId="{3841B37D-4CF3-461D-8416-169A38452480}" srcOrd="2" destOrd="0" parTransId="{FDACC8CC-E4AD-4DB9-A34B-9F52316D4E97}" sibTransId="{D99FB929-4D6E-4E2F-B2C8-F659EAD68EB1}"/>
    <dgm:cxn modelId="{3795B481-3D27-43CF-B9C5-3400D036A137}" type="presOf" srcId="{1C4B7C5E-D149-48C7-9DD7-23F344268B4E}" destId="{E1B6DDB9-92CC-4DD5-A463-8506336B8AEB}" srcOrd="0" destOrd="0" presId="urn:microsoft.com/office/officeart/2005/8/layout/StepDownProcess"/>
    <dgm:cxn modelId="{FEBC8F95-E4A3-483B-B7B5-321F79E83789}" type="presOf" srcId="{78C2E37C-A79E-4896-AC9E-575432302381}" destId="{6E95CE02-9B24-45A3-8707-8D1AD30A95A3}" srcOrd="0" destOrd="1" presId="urn:microsoft.com/office/officeart/2005/8/layout/StepDownProcess"/>
    <dgm:cxn modelId="{76320E99-B053-4A8E-A1B2-C1ECA9FD167D}" srcId="{1C4B7C5E-D149-48C7-9DD7-23F344268B4E}" destId="{7F9FC145-48A0-4198-81C5-A39DD0662859}" srcOrd="2" destOrd="0" parTransId="{32FF024E-FA80-4684-8C68-E987D7BB1A4A}" sibTransId="{F0FAFE9D-4A44-448D-B1A5-45FEF93A1E11}"/>
    <dgm:cxn modelId="{E8F60AAC-D6B5-4EE7-AB6F-9773F4C6DC07}" type="presOf" srcId="{7F9FC145-48A0-4198-81C5-A39DD0662859}" destId="{470F0528-8632-4FD1-BC97-F0DB286F7F7D}" srcOrd="0" destOrd="0" presId="urn:microsoft.com/office/officeart/2005/8/layout/StepDownProcess"/>
    <dgm:cxn modelId="{AC2257C3-274E-4DFD-BD55-55F11B28B764}" srcId="{1C4B7C5E-D149-48C7-9DD7-23F344268B4E}" destId="{0F82200F-AAD6-4100-8FB0-6AE707621F7A}" srcOrd="0" destOrd="0" parTransId="{92E4CD55-9C1D-4BD1-83DB-26BAAB849426}" sibTransId="{15B33D48-5E7B-4CE3-842C-6D235954B638}"/>
    <dgm:cxn modelId="{7B4A18CA-4EF4-40F0-85E9-EEFB1BD5F11F}" type="presOf" srcId="{C6770A87-5E1E-4626-95EC-F6F399DF9D0A}" destId="{6E95CE02-9B24-45A3-8707-8D1AD30A95A3}" srcOrd="0" destOrd="0" presId="urn:microsoft.com/office/officeart/2005/8/layout/StepDownProcess"/>
    <dgm:cxn modelId="{0C9154CA-0AA6-47F0-B4F8-5823A663DAF6}" type="presOf" srcId="{01CB9676-C014-4AB0-9876-021EB63A6333}" destId="{DF6FABC7-430D-47AD-B48B-873A3068BF72}" srcOrd="0" destOrd="0" presId="urn:microsoft.com/office/officeart/2005/8/layout/StepDownProcess"/>
    <dgm:cxn modelId="{89FC9AEE-BBD8-417F-94CE-4EE6E0FA48B4}" type="presOf" srcId="{CEBA4212-614E-423D-B3AC-B8279602CF59}" destId="{6D1AFBC4-5C2A-45CD-8272-BABD256AD488}" srcOrd="0" destOrd="0" presId="urn:microsoft.com/office/officeart/2005/8/layout/StepDownProcess"/>
    <dgm:cxn modelId="{BF2948FF-E7D0-477D-BD41-A7EE69D4868F}" srcId="{01CB9676-C014-4AB0-9876-021EB63A6333}" destId="{78C2E37C-A79E-4896-AC9E-575432302381}" srcOrd="1" destOrd="0" parTransId="{43B10280-6938-4737-8214-329FE8CA979F}" sibTransId="{622B52CA-118A-4E07-AFDD-1E625C9B41E9}"/>
    <dgm:cxn modelId="{697459E3-62C4-4DEC-9304-928588342548}" type="presParOf" srcId="{E1B6DDB9-92CC-4DD5-A463-8506336B8AEB}" destId="{1C6F7B31-7837-4B82-B723-914C23557A99}" srcOrd="0" destOrd="0" presId="urn:microsoft.com/office/officeart/2005/8/layout/StepDownProcess"/>
    <dgm:cxn modelId="{36969A22-C607-4CDB-940A-A29C410250C6}" type="presParOf" srcId="{1C6F7B31-7837-4B82-B723-914C23557A99}" destId="{1D97F53F-FE58-4081-BF32-7D51D4F3382B}" srcOrd="0" destOrd="0" presId="urn:microsoft.com/office/officeart/2005/8/layout/StepDownProcess"/>
    <dgm:cxn modelId="{0E08F347-7449-4D0E-908C-911283D4ACD5}" type="presParOf" srcId="{1C6F7B31-7837-4B82-B723-914C23557A99}" destId="{189B8A06-F9F2-4893-9284-EBF39E4A07BD}" srcOrd="1" destOrd="0" presId="urn:microsoft.com/office/officeart/2005/8/layout/StepDownProcess"/>
    <dgm:cxn modelId="{E51EC412-4053-46AF-B112-6EAA55744958}" type="presParOf" srcId="{1C6F7B31-7837-4B82-B723-914C23557A99}" destId="{6D1AFBC4-5C2A-45CD-8272-BABD256AD488}" srcOrd="2" destOrd="0" presId="urn:microsoft.com/office/officeart/2005/8/layout/StepDownProcess"/>
    <dgm:cxn modelId="{30CC3EC2-2AFF-48CD-8F63-D68B7EECD940}" type="presParOf" srcId="{E1B6DDB9-92CC-4DD5-A463-8506336B8AEB}" destId="{F496B393-83EA-425D-85BA-6A864B513BA9}" srcOrd="1" destOrd="0" presId="urn:microsoft.com/office/officeart/2005/8/layout/StepDownProcess"/>
    <dgm:cxn modelId="{184A85BB-9283-41DF-835C-7E40299E5FB0}" type="presParOf" srcId="{E1B6DDB9-92CC-4DD5-A463-8506336B8AEB}" destId="{46823059-3160-48B0-8B1F-3280D0DDB25D}" srcOrd="2" destOrd="0" presId="urn:microsoft.com/office/officeart/2005/8/layout/StepDownProcess"/>
    <dgm:cxn modelId="{1CC23657-CFDB-4FBF-9580-A4ACEAC57EB7}" type="presParOf" srcId="{46823059-3160-48B0-8B1F-3280D0DDB25D}" destId="{006A998A-103B-4083-ACA6-F4B2BC15AE3E}" srcOrd="0" destOrd="0" presId="urn:microsoft.com/office/officeart/2005/8/layout/StepDownProcess"/>
    <dgm:cxn modelId="{089DD0CB-1E64-40C4-BB9C-72122041EAF6}" type="presParOf" srcId="{46823059-3160-48B0-8B1F-3280D0DDB25D}" destId="{DF6FABC7-430D-47AD-B48B-873A3068BF72}" srcOrd="1" destOrd="0" presId="urn:microsoft.com/office/officeart/2005/8/layout/StepDownProcess"/>
    <dgm:cxn modelId="{85237E42-D7B0-4E71-B80A-AB07DB7EA466}" type="presParOf" srcId="{46823059-3160-48B0-8B1F-3280D0DDB25D}" destId="{6E95CE02-9B24-45A3-8707-8D1AD30A95A3}" srcOrd="2" destOrd="0" presId="urn:microsoft.com/office/officeart/2005/8/layout/StepDownProcess"/>
    <dgm:cxn modelId="{41E6E95A-0723-4852-964C-D71811562E69}" type="presParOf" srcId="{E1B6DDB9-92CC-4DD5-A463-8506336B8AEB}" destId="{64D5A67D-6844-452D-B54F-FC0CE4AF7E5D}" srcOrd="3" destOrd="0" presId="urn:microsoft.com/office/officeart/2005/8/layout/StepDownProcess"/>
    <dgm:cxn modelId="{83492100-FE87-418B-9EDE-26507B2688D5}" type="presParOf" srcId="{E1B6DDB9-92CC-4DD5-A463-8506336B8AEB}" destId="{1612735D-8B80-4FDF-90B7-8C4AC5FC8BF7}" srcOrd="4" destOrd="0" presId="urn:microsoft.com/office/officeart/2005/8/layout/StepDownProcess"/>
    <dgm:cxn modelId="{860E76C2-4D2E-432F-ADB7-1237B765B408}" type="presParOf" srcId="{1612735D-8B80-4FDF-90B7-8C4AC5FC8BF7}" destId="{F7EEE395-59CE-4D4F-BE65-89D5B78336CF}" srcOrd="0" destOrd="0" presId="urn:microsoft.com/office/officeart/2005/8/layout/StepDownProcess"/>
    <dgm:cxn modelId="{69DC66B1-AE14-43A4-ADC4-EB6C1DB4B13D}" type="presParOf" srcId="{1612735D-8B80-4FDF-90B7-8C4AC5FC8BF7}" destId="{470F0528-8632-4FD1-BC97-F0DB286F7F7D}" srcOrd="1" destOrd="0" presId="urn:microsoft.com/office/officeart/2005/8/layout/StepDownProcess"/>
    <dgm:cxn modelId="{2A4D2AFA-CC87-49F7-A2D7-14224B97AAB9}" type="presParOf" srcId="{1612735D-8B80-4FDF-90B7-8C4AC5FC8BF7}" destId="{6E57A16A-7712-4BF4-8512-51C87A544406}" srcOrd="2" destOrd="0" presId="urn:microsoft.com/office/officeart/2005/8/layout/StepDownProcess"/>
    <dgm:cxn modelId="{871B354E-FF00-4C55-BD21-96627EA25A58}" type="presParOf" srcId="{E1B6DDB9-92CC-4DD5-A463-8506336B8AEB}" destId="{3158FB6C-6720-4A31-AEB2-CB5E95C65825}" srcOrd="5" destOrd="0" presId="urn:microsoft.com/office/officeart/2005/8/layout/StepDownProcess"/>
    <dgm:cxn modelId="{B54778C1-7FD3-43CE-A85D-5620BCDD866A}" type="presParOf" srcId="{E1B6DDB9-92CC-4DD5-A463-8506336B8AEB}" destId="{05E442EA-F29B-452B-817C-B958EA99BFA1}" srcOrd="6" destOrd="0" presId="urn:microsoft.com/office/officeart/2005/8/layout/StepDownProcess"/>
    <dgm:cxn modelId="{D7EFE30A-6503-4CFF-9D19-84631E73D191}" type="presParOf" srcId="{05E442EA-F29B-452B-817C-B958EA99BFA1}" destId="{568EF2DA-434C-45CE-B4F7-9F20A48D0FA2}"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30905-045C-E34A-B0FB-0397B49EF20F}">
      <dsp:nvSpPr>
        <dsp:cNvPr id="0" name=""/>
        <dsp:cNvSpPr/>
      </dsp:nvSpPr>
      <dsp:spPr>
        <a:xfrm>
          <a:off x="0" y="0"/>
          <a:ext cx="4638260" cy="4853677"/>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B1779E-4008-9847-8A14-B97310FF2181}">
      <dsp:nvSpPr>
        <dsp:cNvPr id="0" name=""/>
        <dsp:cNvSpPr/>
      </dsp:nvSpPr>
      <dsp:spPr>
        <a:xfrm>
          <a:off x="2319130" y="487974"/>
          <a:ext cx="3014869" cy="114895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MX" sz="2900" kern="1200" dirty="0"/>
            <a:t>Administrador(a)</a:t>
          </a:r>
        </a:p>
      </dsp:txBody>
      <dsp:txXfrm>
        <a:off x="2375217" y="544061"/>
        <a:ext cx="2902695" cy="1036782"/>
      </dsp:txXfrm>
    </dsp:sp>
    <dsp:sp modelId="{317B3183-EF89-7143-97C7-4166D27DD138}">
      <dsp:nvSpPr>
        <dsp:cNvPr id="0" name=""/>
        <dsp:cNvSpPr/>
      </dsp:nvSpPr>
      <dsp:spPr>
        <a:xfrm>
          <a:off x="2319130" y="1780550"/>
          <a:ext cx="3014869" cy="114895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MX" sz="2900" kern="1200" dirty="0"/>
            <a:t>Gestión y operación</a:t>
          </a:r>
        </a:p>
      </dsp:txBody>
      <dsp:txXfrm>
        <a:off x="2375217" y="1836637"/>
        <a:ext cx="2902695" cy="1036782"/>
      </dsp:txXfrm>
    </dsp:sp>
    <dsp:sp modelId="{51EF64C2-ECFE-5842-98B7-DBCDF214A7B3}">
      <dsp:nvSpPr>
        <dsp:cNvPr id="0" name=""/>
        <dsp:cNvSpPr/>
      </dsp:nvSpPr>
      <dsp:spPr>
        <a:xfrm>
          <a:off x="2319130" y="3073127"/>
          <a:ext cx="3014869" cy="114895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MX" sz="2900" kern="1200" dirty="0"/>
            <a:t>Consulta </a:t>
          </a:r>
        </a:p>
      </dsp:txBody>
      <dsp:txXfrm>
        <a:off x="2375217" y="3129214"/>
        <a:ext cx="2902695" cy="1036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63B86-DB23-4A41-8FA4-463A3677506A}">
      <dsp:nvSpPr>
        <dsp:cNvPr id="0" name=""/>
        <dsp:cNvSpPr/>
      </dsp:nvSpPr>
      <dsp:spPr>
        <a:xfrm>
          <a:off x="1585317" y="496"/>
          <a:ext cx="2925365" cy="1625203"/>
        </a:xfrm>
        <a:prstGeom prst="roundRect">
          <a:avLst>
            <a:gd name="adj" fmla="val 10000"/>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s-MX" sz="5300" kern="1200" dirty="0"/>
            <a:t>Registre</a:t>
          </a:r>
        </a:p>
      </dsp:txBody>
      <dsp:txXfrm>
        <a:off x="1632918" y="48097"/>
        <a:ext cx="2830163" cy="1530001"/>
      </dsp:txXfrm>
    </dsp:sp>
    <dsp:sp modelId="{CEDC9121-A7C7-4749-9280-5A4741253696}">
      <dsp:nvSpPr>
        <dsp:cNvPr id="0" name=""/>
        <dsp:cNvSpPr/>
      </dsp:nvSpPr>
      <dsp:spPr>
        <a:xfrm rot="5400000">
          <a:off x="2743274" y="1666329"/>
          <a:ext cx="609451" cy="731341"/>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s-MX" sz="3200" kern="1200"/>
        </a:p>
      </dsp:txBody>
      <dsp:txXfrm rot="-5400000">
        <a:off x="2828598" y="1727274"/>
        <a:ext cx="438805" cy="426616"/>
      </dsp:txXfrm>
    </dsp:sp>
    <dsp:sp modelId="{9D440740-85C1-224E-A53D-94445156DCDE}">
      <dsp:nvSpPr>
        <dsp:cNvPr id="0" name=""/>
        <dsp:cNvSpPr/>
      </dsp:nvSpPr>
      <dsp:spPr>
        <a:xfrm>
          <a:off x="1585317" y="2438300"/>
          <a:ext cx="2925365" cy="1625203"/>
        </a:xfrm>
        <a:prstGeom prst="roundRect">
          <a:avLst>
            <a:gd name="adj" fmla="val 10000"/>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s-MX" sz="5300" kern="1200" dirty="0"/>
            <a:t>Autorice</a:t>
          </a:r>
        </a:p>
      </dsp:txBody>
      <dsp:txXfrm>
        <a:off x="1632918" y="2485901"/>
        <a:ext cx="2830163" cy="15300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D38BE-0798-CC4E-A6ED-B58415D0E07F}">
      <dsp:nvSpPr>
        <dsp:cNvPr id="0" name=""/>
        <dsp:cNvSpPr/>
      </dsp:nvSpPr>
      <dsp:spPr>
        <a:xfrm>
          <a:off x="608" y="0"/>
          <a:ext cx="2618202" cy="2590800"/>
        </a:xfrm>
        <a:prstGeom prst="roundRect">
          <a:avLst>
            <a:gd name="adj" fmla="val 5000"/>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marL="0" lvl="0" indent="0" algn="r" defTabSz="1377950">
            <a:lnSpc>
              <a:spcPct val="90000"/>
            </a:lnSpc>
            <a:spcBef>
              <a:spcPct val="0"/>
            </a:spcBef>
            <a:spcAft>
              <a:spcPct val="35000"/>
            </a:spcAft>
            <a:buNone/>
          </a:pPr>
          <a:r>
            <a:rPr lang="es-MX" sz="3100" kern="1200" dirty="0"/>
            <a:t>PASO 1</a:t>
          </a:r>
        </a:p>
      </dsp:txBody>
      <dsp:txXfrm rot="16200000">
        <a:off x="-799799" y="800407"/>
        <a:ext cx="2124456" cy="523640"/>
      </dsp:txXfrm>
    </dsp:sp>
    <dsp:sp modelId="{58088438-BC38-8549-B8EB-096A1BC64D01}">
      <dsp:nvSpPr>
        <dsp:cNvPr id="0" name=""/>
        <dsp:cNvSpPr/>
      </dsp:nvSpPr>
      <dsp:spPr>
        <a:xfrm>
          <a:off x="524249" y="0"/>
          <a:ext cx="1950561" cy="25908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marL="0" lvl="0" indent="0" algn="l" defTabSz="1111250">
            <a:lnSpc>
              <a:spcPct val="90000"/>
            </a:lnSpc>
            <a:spcBef>
              <a:spcPct val="0"/>
            </a:spcBef>
            <a:spcAft>
              <a:spcPct val="35000"/>
            </a:spcAft>
            <a:buNone/>
          </a:pPr>
          <a:r>
            <a:rPr lang="es-MX" sz="2500" kern="1200" dirty="0"/>
            <a:t>Política institucional para el apartado de los Bancos</a:t>
          </a:r>
        </a:p>
      </dsp:txBody>
      <dsp:txXfrm>
        <a:off x="524249" y="0"/>
        <a:ext cx="1950561" cy="2590800"/>
      </dsp:txXfrm>
    </dsp:sp>
    <dsp:sp modelId="{4E80E507-ECC9-5149-9A1D-12EAD13A53D3}">
      <dsp:nvSpPr>
        <dsp:cNvPr id="0" name=""/>
        <dsp:cNvSpPr/>
      </dsp:nvSpPr>
      <dsp:spPr>
        <a:xfrm>
          <a:off x="2710448" y="0"/>
          <a:ext cx="2618202" cy="2590800"/>
        </a:xfrm>
        <a:prstGeom prst="roundRect">
          <a:avLst>
            <a:gd name="adj" fmla="val 5000"/>
          </a:avLst>
        </a:prstGeom>
        <a:solidFill>
          <a:schemeClr val="accent3">
            <a:shade val="50000"/>
            <a:hueOff val="-9869"/>
            <a:satOff val="-1844"/>
            <a:lumOff val="307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marL="0" lvl="0" indent="0" algn="r" defTabSz="1377950">
            <a:lnSpc>
              <a:spcPct val="90000"/>
            </a:lnSpc>
            <a:spcBef>
              <a:spcPct val="0"/>
            </a:spcBef>
            <a:spcAft>
              <a:spcPct val="35000"/>
            </a:spcAft>
            <a:buNone/>
          </a:pPr>
          <a:r>
            <a:rPr lang="es-MX" sz="3100" kern="1200" dirty="0"/>
            <a:t>PASO 2</a:t>
          </a:r>
        </a:p>
      </dsp:txBody>
      <dsp:txXfrm rot="16200000">
        <a:off x="1910040" y="800407"/>
        <a:ext cx="2124456" cy="523640"/>
      </dsp:txXfrm>
    </dsp:sp>
    <dsp:sp modelId="{210DAE75-8BE0-E74D-AC03-45A96A4D4727}">
      <dsp:nvSpPr>
        <dsp:cNvPr id="0" name=""/>
        <dsp:cNvSpPr/>
      </dsp:nvSpPr>
      <dsp:spPr>
        <a:xfrm rot="5400000">
          <a:off x="2533062" y="2025868"/>
          <a:ext cx="380954" cy="392730"/>
        </a:xfrm>
        <a:prstGeom prst="flowChartExtract">
          <a:avLst/>
        </a:prstGeom>
        <a:solidFill>
          <a:schemeClr val="lt1">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1D3C85-2FF2-9743-A36D-06E4BB747D92}">
      <dsp:nvSpPr>
        <dsp:cNvPr id="0" name=""/>
        <dsp:cNvSpPr/>
      </dsp:nvSpPr>
      <dsp:spPr>
        <a:xfrm>
          <a:off x="3234089" y="0"/>
          <a:ext cx="1950561" cy="25908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marL="0" lvl="0" indent="0" algn="l" defTabSz="1111250">
            <a:lnSpc>
              <a:spcPct val="90000"/>
            </a:lnSpc>
            <a:spcBef>
              <a:spcPct val="0"/>
            </a:spcBef>
            <a:spcAft>
              <a:spcPct val="35000"/>
            </a:spcAft>
            <a:buNone/>
          </a:pPr>
          <a:r>
            <a:rPr lang="es-MX" sz="2500" kern="1200" dirty="0"/>
            <a:t>Cartas responsivas resguardo y uso de dispositivos tokens y de chequera</a:t>
          </a:r>
        </a:p>
      </dsp:txBody>
      <dsp:txXfrm>
        <a:off x="3234089" y="0"/>
        <a:ext cx="1950561" cy="2590800"/>
      </dsp:txXfrm>
    </dsp:sp>
    <dsp:sp modelId="{56FF400E-6566-E948-AA99-401F577E09C9}">
      <dsp:nvSpPr>
        <dsp:cNvPr id="0" name=""/>
        <dsp:cNvSpPr/>
      </dsp:nvSpPr>
      <dsp:spPr>
        <a:xfrm>
          <a:off x="5420288" y="0"/>
          <a:ext cx="2618202" cy="2590800"/>
        </a:xfrm>
        <a:prstGeom prst="roundRect">
          <a:avLst>
            <a:gd name="adj" fmla="val 5000"/>
          </a:avLst>
        </a:prstGeom>
        <a:solidFill>
          <a:schemeClr val="accent3">
            <a:shade val="50000"/>
            <a:hueOff val="-9869"/>
            <a:satOff val="-1844"/>
            <a:lumOff val="307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marL="0" lvl="0" indent="0" algn="r" defTabSz="1377950">
            <a:lnSpc>
              <a:spcPct val="90000"/>
            </a:lnSpc>
            <a:spcBef>
              <a:spcPct val="0"/>
            </a:spcBef>
            <a:spcAft>
              <a:spcPct val="35000"/>
            </a:spcAft>
            <a:buNone/>
          </a:pPr>
          <a:r>
            <a:rPr lang="es-MX" sz="3100" kern="1200" dirty="0"/>
            <a:t>PASO 3</a:t>
          </a:r>
        </a:p>
      </dsp:txBody>
      <dsp:txXfrm rot="16200000">
        <a:off x="4619880" y="800407"/>
        <a:ext cx="2124456" cy="523640"/>
      </dsp:txXfrm>
    </dsp:sp>
    <dsp:sp modelId="{C4F2CF0D-209D-5C42-B985-53ADA1627271}">
      <dsp:nvSpPr>
        <dsp:cNvPr id="0" name=""/>
        <dsp:cNvSpPr/>
      </dsp:nvSpPr>
      <dsp:spPr>
        <a:xfrm rot="5400000">
          <a:off x="5242902" y="2025868"/>
          <a:ext cx="380954" cy="392730"/>
        </a:xfrm>
        <a:prstGeom prst="flowChartExtract">
          <a:avLst/>
        </a:prstGeom>
        <a:solidFill>
          <a:schemeClr val="lt1">
            <a:hueOff val="0"/>
            <a:satOff val="0"/>
            <a:lumOff val="0"/>
            <a:alphaOff val="0"/>
          </a:schemeClr>
        </a:solidFill>
        <a:ln w="25400" cap="flat" cmpd="sng" algn="ctr">
          <a:solidFill>
            <a:schemeClr val="accent3">
              <a:shade val="50000"/>
              <a:hueOff val="-14803"/>
              <a:satOff val="-2766"/>
              <a:lumOff val="46164"/>
              <a:alphaOff val="0"/>
            </a:schemeClr>
          </a:solidFill>
          <a:prstDash val="solid"/>
        </a:ln>
        <a:effectLst/>
      </dsp:spPr>
      <dsp:style>
        <a:lnRef idx="2">
          <a:scrgbClr r="0" g="0" b="0"/>
        </a:lnRef>
        <a:fillRef idx="1">
          <a:scrgbClr r="0" g="0" b="0"/>
        </a:fillRef>
        <a:effectRef idx="0">
          <a:scrgbClr r="0" g="0" b="0"/>
        </a:effectRef>
        <a:fontRef idx="minor"/>
      </dsp:style>
    </dsp:sp>
    <dsp:sp modelId="{C61D5DE6-157E-224E-87EE-9B44FCA8588E}">
      <dsp:nvSpPr>
        <dsp:cNvPr id="0" name=""/>
        <dsp:cNvSpPr/>
      </dsp:nvSpPr>
      <dsp:spPr>
        <a:xfrm>
          <a:off x="5943929" y="0"/>
          <a:ext cx="1950561" cy="25908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marL="0" lvl="0" indent="0" algn="l" defTabSz="1111250">
            <a:lnSpc>
              <a:spcPct val="90000"/>
            </a:lnSpc>
            <a:spcBef>
              <a:spcPct val="0"/>
            </a:spcBef>
            <a:spcAft>
              <a:spcPct val="35000"/>
            </a:spcAft>
            <a:buNone/>
          </a:pPr>
          <a:r>
            <a:rPr lang="es-MX" sz="2500" kern="1200" dirty="0"/>
            <a:t>Modificaciones en Estatutos para manejo y firma de cuentas bancarias</a:t>
          </a:r>
        </a:p>
      </dsp:txBody>
      <dsp:txXfrm>
        <a:off x="5943929" y="0"/>
        <a:ext cx="1950561" cy="2590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056CD-EB58-5748-851D-EAD9693533D9}">
      <dsp:nvSpPr>
        <dsp:cNvPr id="0" name=""/>
        <dsp:cNvSpPr/>
      </dsp:nvSpPr>
      <dsp:spPr>
        <a:xfrm>
          <a:off x="1785" y="1596826"/>
          <a:ext cx="2175867" cy="870346"/>
        </a:xfrm>
        <a:prstGeom prst="chevron">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MX" sz="1800" kern="1200" dirty="0"/>
            <a:t>Movimientos</a:t>
          </a:r>
        </a:p>
      </dsp:txBody>
      <dsp:txXfrm>
        <a:off x="436958" y="1596826"/>
        <a:ext cx="1305521" cy="870346"/>
      </dsp:txXfrm>
    </dsp:sp>
    <dsp:sp modelId="{C7150ABF-3AE8-C842-9B04-E6CF9989840B}">
      <dsp:nvSpPr>
        <dsp:cNvPr id="0" name=""/>
        <dsp:cNvSpPr/>
      </dsp:nvSpPr>
      <dsp:spPr>
        <a:xfrm>
          <a:off x="1960066" y="1596826"/>
          <a:ext cx="2175867" cy="870346"/>
        </a:xfrm>
        <a:prstGeom prst="chevron">
          <a:avLst/>
        </a:prstGeom>
        <a:solidFill>
          <a:schemeClr val="accent2">
            <a:shade val="80000"/>
            <a:hueOff val="247825"/>
            <a:satOff val="-24500"/>
            <a:lumOff val="177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MX" sz="1800" kern="1200" dirty="0"/>
            <a:t>Conciliación</a:t>
          </a:r>
        </a:p>
      </dsp:txBody>
      <dsp:txXfrm>
        <a:off x="2395239" y="1596826"/>
        <a:ext cx="1305521" cy="870346"/>
      </dsp:txXfrm>
    </dsp:sp>
    <dsp:sp modelId="{5EFA31B5-0E89-7442-93FA-92331097C3D0}">
      <dsp:nvSpPr>
        <dsp:cNvPr id="0" name=""/>
        <dsp:cNvSpPr/>
      </dsp:nvSpPr>
      <dsp:spPr>
        <a:xfrm>
          <a:off x="3918346" y="1596826"/>
          <a:ext cx="2175867" cy="870346"/>
        </a:xfrm>
        <a:prstGeom prst="chevron">
          <a:avLst/>
        </a:prstGeom>
        <a:solidFill>
          <a:schemeClr val="accent2">
            <a:shade val="80000"/>
            <a:hueOff val="495650"/>
            <a:satOff val="-49000"/>
            <a:lumOff val="355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MX" sz="1800" kern="1200" dirty="0"/>
            <a:t>Registro</a:t>
          </a:r>
        </a:p>
      </dsp:txBody>
      <dsp:txXfrm>
        <a:off x="4353519" y="1596826"/>
        <a:ext cx="1305521" cy="8703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18659-64DD-4385-AA9A-B59B54AD0C2A}">
      <dsp:nvSpPr>
        <dsp:cNvPr id="0" name=""/>
        <dsp:cNvSpPr/>
      </dsp:nvSpPr>
      <dsp:spPr>
        <a:xfrm>
          <a:off x="2717754" y="844"/>
          <a:ext cx="1095840" cy="1095840"/>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MX" sz="1000" kern="1200" dirty="0"/>
            <a:t>Registro de operaciones</a:t>
          </a:r>
        </a:p>
      </dsp:txBody>
      <dsp:txXfrm>
        <a:off x="2878236" y="161326"/>
        <a:ext cx="774876" cy="774876"/>
      </dsp:txXfrm>
    </dsp:sp>
    <dsp:sp modelId="{F0AD0844-AC24-45AA-B552-46E8494CA750}">
      <dsp:nvSpPr>
        <dsp:cNvPr id="0" name=""/>
        <dsp:cNvSpPr/>
      </dsp:nvSpPr>
      <dsp:spPr>
        <a:xfrm rot="1800000">
          <a:off x="3825303" y="770949"/>
          <a:ext cx="291002" cy="36984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MX" sz="1000" kern="1200"/>
        </a:p>
      </dsp:txBody>
      <dsp:txXfrm>
        <a:off x="3831151" y="823093"/>
        <a:ext cx="203701" cy="221908"/>
      </dsp:txXfrm>
    </dsp:sp>
    <dsp:sp modelId="{4F47AE53-F4F3-49EB-AE12-5F7BBE3055FE}">
      <dsp:nvSpPr>
        <dsp:cNvPr id="0" name=""/>
        <dsp:cNvSpPr/>
      </dsp:nvSpPr>
      <dsp:spPr>
        <a:xfrm>
          <a:off x="4142281" y="823295"/>
          <a:ext cx="1095840" cy="1095840"/>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MX" sz="1000" kern="1200" dirty="0"/>
            <a:t>Obtención de saldos</a:t>
          </a:r>
        </a:p>
      </dsp:txBody>
      <dsp:txXfrm>
        <a:off x="4302763" y="983777"/>
        <a:ext cx="774876" cy="774876"/>
      </dsp:txXfrm>
    </dsp:sp>
    <dsp:sp modelId="{DF82EFDB-EAB5-48AA-A111-817DD379779C}">
      <dsp:nvSpPr>
        <dsp:cNvPr id="0" name=""/>
        <dsp:cNvSpPr/>
      </dsp:nvSpPr>
      <dsp:spPr>
        <a:xfrm rot="5400000">
          <a:off x="4544699" y="2000508"/>
          <a:ext cx="291002" cy="36984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MX" sz="1000" kern="1200"/>
        </a:p>
      </dsp:txBody>
      <dsp:txXfrm>
        <a:off x="4588350" y="2030827"/>
        <a:ext cx="203701" cy="221908"/>
      </dsp:txXfrm>
    </dsp:sp>
    <dsp:sp modelId="{16F6FCFA-9272-4A11-835E-B0171B46A3A2}">
      <dsp:nvSpPr>
        <dsp:cNvPr id="0" name=""/>
        <dsp:cNvSpPr/>
      </dsp:nvSpPr>
      <dsp:spPr>
        <a:xfrm>
          <a:off x="4142281" y="2468198"/>
          <a:ext cx="1095840" cy="1095840"/>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MX" sz="1000" kern="1200" dirty="0"/>
            <a:t>Asientos de ajustes</a:t>
          </a:r>
        </a:p>
      </dsp:txBody>
      <dsp:txXfrm>
        <a:off x="4302763" y="2628680"/>
        <a:ext cx="774876" cy="774876"/>
      </dsp:txXfrm>
    </dsp:sp>
    <dsp:sp modelId="{34C92EE8-58B7-48DD-8CFE-5602923667D4}">
      <dsp:nvSpPr>
        <dsp:cNvPr id="0" name=""/>
        <dsp:cNvSpPr/>
      </dsp:nvSpPr>
      <dsp:spPr>
        <a:xfrm rot="9000000">
          <a:off x="3839568" y="3238302"/>
          <a:ext cx="291002" cy="36984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MX" sz="1000" kern="1200"/>
        </a:p>
      </dsp:txBody>
      <dsp:txXfrm rot="10800000">
        <a:off x="3921021" y="3290446"/>
        <a:ext cx="203701" cy="221908"/>
      </dsp:txXfrm>
    </dsp:sp>
    <dsp:sp modelId="{389139B3-D10F-4CEA-9957-3FA57F08739B}">
      <dsp:nvSpPr>
        <dsp:cNvPr id="0" name=""/>
        <dsp:cNvSpPr/>
      </dsp:nvSpPr>
      <dsp:spPr>
        <a:xfrm>
          <a:off x="2717754" y="3290649"/>
          <a:ext cx="1095840" cy="1095840"/>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MX" sz="1000" kern="1200" dirty="0"/>
            <a:t>Asientos de cierre</a:t>
          </a:r>
        </a:p>
      </dsp:txBody>
      <dsp:txXfrm>
        <a:off x="2878236" y="3451131"/>
        <a:ext cx="774876" cy="774876"/>
      </dsp:txXfrm>
    </dsp:sp>
    <dsp:sp modelId="{BCF689E3-EF86-458D-8872-C265EE5BD1BF}">
      <dsp:nvSpPr>
        <dsp:cNvPr id="0" name=""/>
        <dsp:cNvSpPr/>
      </dsp:nvSpPr>
      <dsp:spPr>
        <a:xfrm rot="12600000">
          <a:off x="2415041" y="3246538"/>
          <a:ext cx="291002" cy="36984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MX" sz="1000" kern="1200"/>
        </a:p>
      </dsp:txBody>
      <dsp:txXfrm rot="10800000">
        <a:off x="2496494" y="3342332"/>
        <a:ext cx="203701" cy="221908"/>
      </dsp:txXfrm>
    </dsp:sp>
    <dsp:sp modelId="{87C5EE90-2F8B-41BA-8015-DD3EDDB4EEF5}">
      <dsp:nvSpPr>
        <dsp:cNvPr id="0" name=""/>
        <dsp:cNvSpPr/>
      </dsp:nvSpPr>
      <dsp:spPr>
        <a:xfrm>
          <a:off x="1293226" y="2468198"/>
          <a:ext cx="1095840" cy="1095840"/>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MX" sz="1000" kern="1200" dirty="0"/>
            <a:t>Preparación de Estados Financieros</a:t>
          </a:r>
        </a:p>
      </dsp:txBody>
      <dsp:txXfrm>
        <a:off x="1453708" y="2628680"/>
        <a:ext cx="774876" cy="774876"/>
      </dsp:txXfrm>
    </dsp:sp>
    <dsp:sp modelId="{1C99D807-43B6-4CF3-829C-1E8F78FFF1B2}">
      <dsp:nvSpPr>
        <dsp:cNvPr id="0" name=""/>
        <dsp:cNvSpPr/>
      </dsp:nvSpPr>
      <dsp:spPr>
        <a:xfrm rot="16200000">
          <a:off x="1695645" y="2016979"/>
          <a:ext cx="291002" cy="36984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MX" sz="1000" kern="1200"/>
        </a:p>
      </dsp:txBody>
      <dsp:txXfrm>
        <a:off x="1739296" y="2134599"/>
        <a:ext cx="203701" cy="221908"/>
      </dsp:txXfrm>
    </dsp:sp>
    <dsp:sp modelId="{A83874A8-D5EB-437C-925D-4EAD44F63D98}">
      <dsp:nvSpPr>
        <dsp:cNvPr id="0" name=""/>
        <dsp:cNvSpPr/>
      </dsp:nvSpPr>
      <dsp:spPr>
        <a:xfrm>
          <a:off x="1238878" y="823295"/>
          <a:ext cx="1204536" cy="1095840"/>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MX" sz="1000" kern="1200" dirty="0"/>
            <a:t>Declaraciones</a:t>
          </a:r>
        </a:p>
      </dsp:txBody>
      <dsp:txXfrm>
        <a:off x="1415278" y="983777"/>
        <a:ext cx="851736" cy="774876"/>
      </dsp:txXfrm>
    </dsp:sp>
    <dsp:sp modelId="{23F310E3-EC90-418F-814F-453D105F7DB3}">
      <dsp:nvSpPr>
        <dsp:cNvPr id="0" name=""/>
        <dsp:cNvSpPr/>
      </dsp:nvSpPr>
      <dsp:spPr>
        <a:xfrm rot="19800000">
          <a:off x="2428690" y="769076"/>
          <a:ext cx="270195" cy="36984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MX" sz="1000" kern="1200"/>
        </a:p>
      </dsp:txBody>
      <dsp:txXfrm>
        <a:off x="2434120" y="863310"/>
        <a:ext cx="189137" cy="2219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7F53F-FE58-4081-BF32-7D51D4F3382B}">
      <dsp:nvSpPr>
        <dsp:cNvPr id="0" name=""/>
        <dsp:cNvSpPr/>
      </dsp:nvSpPr>
      <dsp:spPr>
        <a:xfrm rot="5400000">
          <a:off x="1349140" y="1049273"/>
          <a:ext cx="921490" cy="1049084"/>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9B8A06-F9F2-4893-9284-EBF39E4A07BD}">
      <dsp:nvSpPr>
        <dsp:cNvPr id="0" name=""/>
        <dsp:cNvSpPr/>
      </dsp:nvSpPr>
      <dsp:spPr>
        <a:xfrm>
          <a:off x="1105001" y="27783"/>
          <a:ext cx="1551246" cy="108582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dirty="0"/>
            <a:t>Patrimonio inicial del periodo</a:t>
          </a:r>
        </a:p>
      </dsp:txBody>
      <dsp:txXfrm>
        <a:off x="1158016" y="80798"/>
        <a:ext cx="1445216" cy="979792"/>
      </dsp:txXfrm>
    </dsp:sp>
    <dsp:sp modelId="{6D1AFBC4-5C2A-45CD-8272-BABD256AD488}">
      <dsp:nvSpPr>
        <dsp:cNvPr id="0" name=""/>
        <dsp:cNvSpPr/>
      </dsp:nvSpPr>
      <dsp:spPr>
        <a:xfrm>
          <a:off x="2656248" y="131341"/>
          <a:ext cx="1128229" cy="877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endParaRPr lang="es-MX" sz="1500" kern="1200" dirty="0"/>
        </a:p>
      </dsp:txBody>
      <dsp:txXfrm>
        <a:off x="2656248" y="131341"/>
        <a:ext cx="1128229" cy="877609"/>
      </dsp:txXfrm>
    </dsp:sp>
    <dsp:sp modelId="{006A998A-103B-4083-ACA6-F4B2BC15AE3E}">
      <dsp:nvSpPr>
        <dsp:cNvPr id="0" name=""/>
        <dsp:cNvSpPr/>
      </dsp:nvSpPr>
      <dsp:spPr>
        <a:xfrm rot="5400000">
          <a:off x="2635289" y="2269010"/>
          <a:ext cx="921490" cy="1049084"/>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6FABC7-430D-47AD-B48B-873A3068BF72}">
      <dsp:nvSpPr>
        <dsp:cNvPr id="0" name=""/>
        <dsp:cNvSpPr/>
      </dsp:nvSpPr>
      <dsp:spPr>
        <a:xfrm>
          <a:off x="2391150" y="1247520"/>
          <a:ext cx="1551246" cy="108582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dirty="0"/>
            <a:t>Operaciones efectuadas</a:t>
          </a:r>
        </a:p>
      </dsp:txBody>
      <dsp:txXfrm>
        <a:off x="2444165" y="1300535"/>
        <a:ext cx="1445216" cy="979792"/>
      </dsp:txXfrm>
    </dsp:sp>
    <dsp:sp modelId="{6E95CE02-9B24-45A3-8707-8D1AD30A95A3}">
      <dsp:nvSpPr>
        <dsp:cNvPr id="0" name=""/>
        <dsp:cNvSpPr/>
      </dsp:nvSpPr>
      <dsp:spPr>
        <a:xfrm>
          <a:off x="3942397" y="1351078"/>
          <a:ext cx="1128229" cy="877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s-MX" sz="1500" kern="1200" dirty="0"/>
            <a:t>Ingresos</a:t>
          </a:r>
        </a:p>
        <a:p>
          <a:pPr marL="114300" lvl="1" indent="-114300" algn="l" defTabSz="666750">
            <a:lnSpc>
              <a:spcPct val="90000"/>
            </a:lnSpc>
            <a:spcBef>
              <a:spcPct val="0"/>
            </a:spcBef>
            <a:spcAft>
              <a:spcPct val="15000"/>
            </a:spcAft>
            <a:buChar char="•"/>
          </a:pPr>
          <a:r>
            <a:rPr lang="es-MX" sz="1500" kern="1200" dirty="0"/>
            <a:t>Compras</a:t>
          </a:r>
        </a:p>
        <a:p>
          <a:pPr marL="114300" lvl="1" indent="-114300" algn="l" defTabSz="666750">
            <a:lnSpc>
              <a:spcPct val="90000"/>
            </a:lnSpc>
            <a:spcBef>
              <a:spcPct val="0"/>
            </a:spcBef>
            <a:spcAft>
              <a:spcPct val="15000"/>
            </a:spcAft>
            <a:buChar char="•"/>
          </a:pPr>
          <a:r>
            <a:rPr lang="es-MX" sz="1500" kern="1200" noProof="0" dirty="0"/>
            <a:t>Pagos</a:t>
          </a:r>
        </a:p>
      </dsp:txBody>
      <dsp:txXfrm>
        <a:off x="3942397" y="1351078"/>
        <a:ext cx="1128229" cy="877609"/>
      </dsp:txXfrm>
    </dsp:sp>
    <dsp:sp modelId="{F7EEE395-59CE-4D4F-BE65-89D5B78336CF}">
      <dsp:nvSpPr>
        <dsp:cNvPr id="0" name=""/>
        <dsp:cNvSpPr/>
      </dsp:nvSpPr>
      <dsp:spPr>
        <a:xfrm rot="5400000">
          <a:off x="3921437" y="3488747"/>
          <a:ext cx="921490" cy="1049084"/>
        </a:xfrm>
        <a:prstGeom prst="bentUpArrow">
          <a:avLst>
            <a:gd name="adj1" fmla="val 32840"/>
            <a:gd name="adj2" fmla="val 25000"/>
            <a:gd name="adj3" fmla="val 35780"/>
          </a:avLst>
        </a:prstGeom>
        <a:blipFill rotWithShape="0">
          <a:blip xmlns:r="http://schemas.openxmlformats.org/officeDocument/2006/relationships" r:embed="rId1">
            <a:extLst>
              <a:ext uri="{28A0092B-C50C-407E-A947-70E740481C1C}">
                <a14:useLocalDpi xmlns:a14="http://schemas.microsoft.com/office/drawing/2010/main" val="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0F0528-8632-4FD1-BC97-F0DB286F7F7D}">
      <dsp:nvSpPr>
        <dsp:cNvPr id="0" name=""/>
        <dsp:cNvSpPr/>
      </dsp:nvSpPr>
      <dsp:spPr>
        <a:xfrm>
          <a:off x="3677298" y="2467257"/>
          <a:ext cx="1551246" cy="108582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noProof="0" dirty="0"/>
            <a:t>Calculo</a:t>
          </a:r>
          <a:r>
            <a:rPr lang="en-US" sz="1900" kern="1200" dirty="0"/>
            <a:t> del </a:t>
          </a:r>
          <a:r>
            <a:rPr lang="es-MX" sz="1900" kern="1200" noProof="0" dirty="0"/>
            <a:t>resultado</a:t>
          </a:r>
          <a:r>
            <a:rPr lang="en-US" sz="1900" kern="1200" dirty="0"/>
            <a:t> </a:t>
          </a:r>
          <a:endParaRPr lang="es-MX" sz="1900" kern="1200" dirty="0"/>
        </a:p>
      </dsp:txBody>
      <dsp:txXfrm>
        <a:off x="3730313" y="2520272"/>
        <a:ext cx="1445216" cy="979792"/>
      </dsp:txXfrm>
    </dsp:sp>
    <dsp:sp modelId="{6E57A16A-7712-4BF4-8512-51C87A544406}">
      <dsp:nvSpPr>
        <dsp:cNvPr id="0" name=""/>
        <dsp:cNvSpPr/>
      </dsp:nvSpPr>
      <dsp:spPr>
        <a:xfrm>
          <a:off x="5228545" y="2570815"/>
          <a:ext cx="1128229" cy="877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s-MX" sz="1500" kern="1200" noProof="0" dirty="0"/>
            <a:t>Cierre de cuentas</a:t>
          </a:r>
        </a:p>
      </dsp:txBody>
      <dsp:txXfrm>
        <a:off x="5228545" y="2570815"/>
        <a:ext cx="1128229" cy="877609"/>
      </dsp:txXfrm>
    </dsp:sp>
    <dsp:sp modelId="{568EF2DA-434C-45CE-B4F7-9F20A48D0FA2}">
      <dsp:nvSpPr>
        <dsp:cNvPr id="0" name=""/>
        <dsp:cNvSpPr/>
      </dsp:nvSpPr>
      <dsp:spPr>
        <a:xfrm>
          <a:off x="4963447" y="3686994"/>
          <a:ext cx="1551246" cy="108582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noProof="0" dirty="0"/>
            <a:t>Estados financieros</a:t>
          </a:r>
        </a:p>
      </dsp:txBody>
      <dsp:txXfrm>
        <a:off x="5016462" y="3740009"/>
        <a:ext cx="1445216" cy="97979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7/29/20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‹Nº›</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7/29/20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‹Nº›</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l="2241" b="2241"/>
          <a:stretch/>
        </p:blipFill>
        <p:spPr>
          <a:xfrm>
            <a:off x="152400" y="152399"/>
            <a:ext cx="8839200" cy="6555326"/>
          </a:xfrm>
          <a:prstGeom prst="rect">
            <a:avLst/>
          </a:prstGeom>
          <a:solidFill>
            <a:srgbClr val="CFCDC9"/>
          </a:solidFill>
        </p:spPr>
      </p:pic>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7/29/20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
        <p:nvSpPr>
          <p:cNvPr id="18" name="Rounded Rectangle 17"/>
          <p:cNvSpPr/>
          <p:nvPr userDrawn="1"/>
        </p:nvSpPr>
        <p:spPr>
          <a:xfrm>
            <a:off x="5159633" y="3726360"/>
            <a:ext cx="3396734" cy="2739509"/>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dirty="0">
                <a:solidFill>
                  <a:schemeClr val="tx1"/>
                </a:solidFill>
              </a:rPr>
              <a:t>To change this cover photo: </a:t>
            </a:r>
          </a:p>
          <a:p>
            <a:pPr marL="171450" indent="-112713">
              <a:spcAft>
                <a:spcPts val="600"/>
              </a:spcAft>
              <a:buFont typeface="Arial"/>
              <a:buChar char="•"/>
            </a:pPr>
            <a:r>
              <a:rPr lang="en-US" sz="1000" dirty="0">
                <a:solidFill>
                  <a:schemeClr val="tx1"/>
                </a:solidFill>
              </a:rPr>
              <a:t>Click on View &gt; Slide Master.</a:t>
            </a:r>
          </a:p>
          <a:p>
            <a:pPr marL="171450" indent="-112713">
              <a:spcAft>
                <a:spcPts val="600"/>
              </a:spcAft>
              <a:buFont typeface="Arial"/>
              <a:buChar char="•"/>
            </a:pPr>
            <a:r>
              <a:rPr lang="en-US" sz="1000" dirty="0">
                <a:solidFill>
                  <a:schemeClr val="tx1"/>
                </a:solidFill>
              </a:rPr>
              <a:t>Right</a:t>
            </a:r>
            <a:r>
              <a:rPr lang="en-US" sz="1000" baseline="0" dirty="0">
                <a:solidFill>
                  <a:schemeClr val="tx1"/>
                </a:solidFill>
              </a:rPr>
              <a:t> c</a:t>
            </a:r>
            <a:r>
              <a:rPr lang="en-US" sz="1000" dirty="0">
                <a:solidFill>
                  <a:schemeClr val="tx1"/>
                </a:solidFill>
              </a:rPr>
              <a:t>lick on this photo</a:t>
            </a:r>
            <a:r>
              <a:rPr lang="en-US" sz="1000" baseline="0" dirty="0">
                <a:solidFill>
                  <a:schemeClr val="tx1"/>
                </a:solidFill>
              </a:rPr>
              <a:t> &gt; Change Picture… &gt; Choose a Picture &gt; Insert.</a:t>
            </a:r>
            <a:endParaRPr lang="en-US" sz="1000" dirty="0">
              <a:solidFill>
                <a:schemeClr val="tx1"/>
              </a:solidFill>
            </a:endParaRPr>
          </a:p>
          <a:p>
            <a:pPr marL="171450" indent="-112713">
              <a:spcAft>
                <a:spcPts val="600"/>
              </a:spcAft>
              <a:buFont typeface="Arial"/>
              <a:buChar char="•"/>
            </a:pPr>
            <a:r>
              <a:rPr lang="en-US" sz="1000" dirty="0">
                <a:solidFill>
                  <a:schemeClr val="tx1"/>
                </a:solidFill>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p>
          <a:p>
            <a:pPr marL="171450" indent="-112713">
              <a:spcAft>
                <a:spcPts val="600"/>
              </a:spcAft>
              <a:buFont typeface="Arial"/>
              <a:buChar char="•"/>
            </a:pPr>
            <a:r>
              <a:rPr lang="en-US" sz="1000" dirty="0">
                <a:solidFill>
                  <a:schemeClr val="tx1"/>
                </a:solidFill>
              </a:rPr>
              <a:t>Add photo credit to the text box at top right of page.</a:t>
            </a:r>
          </a:p>
          <a:p>
            <a:pPr marL="171450" indent="-112713">
              <a:spcAft>
                <a:spcPts val="600"/>
              </a:spcAft>
              <a:buFont typeface="Arial"/>
              <a:buChar char="•"/>
            </a:pPr>
            <a:r>
              <a:rPr lang="en-US" sz="1000" dirty="0">
                <a:solidFill>
                  <a:schemeClr val="tx1"/>
                </a:solidFill>
              </a:rPr>
              <a:t>Delete this instruction text box.</a:t>
            </a:r>
          </a:p>
        </p:txBody>
      </p:sp>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7/29/20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7/29/20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7/29/20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7/29/20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7/29/20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7/29/20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26997"/>
            <a:ext cx="8839200" cy="6578603"/>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7/29/20</a:t>
            </a:fld>
            <a:endParaRPr lang="en-US"/>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7/29/20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7/29/20</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‹Nº›</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7/29/20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7/29/20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7/29/20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7/29/20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7/29/20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7/29/20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7/29/20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7/29/20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7/29/20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7/29/20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7/29/20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7/29/20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7/29/20</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‹Nº›</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7/29/20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44738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7/29/20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7/29/20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7/29/20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‹Nº›</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7/29/20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7/29/20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‹Nº›</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7/29/20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‹Nº›</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fld id="{7C017F59-29DA-6F48-B92A-5AD511CC2D63}" type="datetime1">
              <a:rPr lang="en-US" smtClean="0"/>
              <a:pPr/>
              <a:t>7/29/20</a:t>
            </a:fld>
            <a:endParaRPr lang="en-US"/>
          </a:p>
        </p:txBody>
      </p:sp>
      <p:sp>
        <p:nvSpPr>
          <p:cNvPr id="5" name="Footer Placeholder 4"/>
          <p:cNvSpPr>
            <a:spLocks noGrp="1"/>
          </p:cNvSpPr>
          <p:nvPr>
            <p:ph type="ftr" sz="quarter" idx="3"/>
          </p:nvPr>
        </p:nvSpPr>
        <p:spPr>
          <a:xfrm>
            <a:off x="3124200" y="6530079"/>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‹Nº›</a:t>
            </a:fld>
            <a:endParaRPr lang="en-US"/>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Lst>
  <p:hf hdr="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hyperlink" Target="https://www.gestiopolis.com/que-es-contabilidad-de-costos/" TargetMode="External"/><Relationship Id="rId2" Type="http://schemas.openxmlformats.org/officeDocument/2006/relationships/hyperlink" Target="https://www.gestiopolis.com/que-es-contabilidad-administrativa/"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79B594D-EE2C-E248-B7F0-F679C2E525DC}" type="datetime1">
              <a:rPr lang="en-US" smtClean="0"/>
              <a:pPr/>
              <a:t>7/29/20</a:t>
            </a:fld>
            <a:r>
              <a:rPr lang="en-US" dirty="0"/>
              <a:t>`1</a:t>
            </a:r>
          </a:p>
        </p:txBody>
      </p:sp>
      <p:sp>
        <p:nvSpPr>
          <p:cNvPr id="4" name="Slide Number Placeholder 3"/>
          <p:cNvSpPr>
            <a:spLocks noGrp="1"/>
          </p:cNvSpPr>
          <p:nvPr>
            <p:ph type="sldNum" sz="quarter" idx="4"/>
          </p:nvPr>
        </p:nvSpPr>
        <p:spPr/>
        <p:txBody>
          <a:bodyPr/>
          <a:lstStyle/>
          <a:p>
            <a:fld id="{42782948-4DBE-204D-AB9E-B65E067054AE}" type="slidenum">
              <a:rPr lang="en-US" smtClean="0"/>
              <a:pPr/>
              <a:t>1</a:t>
            </a:fld>
            <a:endParaRPr lang="en-US"/>
          </a:p>
        </p:txBody>
      </p:sp>
      <p:sp>
        <p:nvSpPr>
          <p:cNvPr id="12" name="Title 11"/>
          <p:cNvSpPr>
            <a:spLocks noGrp="1"/>
          </p:cNvSpPr>
          <p:nvPr>
            <p:ph type="ctrTitle"/>
          </p:nvPr>
        </p:nvSpPr>
        <p:spPr/>
        <p:txBody>
          <a:bodyPr/>
          <a:lstStyle/>
          <a:p>
            <a:r>
              <a:rPr lang="en-US" dirty="0">
                <a:solidFill>
                  <a:schemeClr val="bg1"/>
                </a:solidFill>
              </a:rPr>
              <a:t>PAQUETE DE SOLUCIÓN DE ESTRATEGIA FINANCIERA</a:t>
            </a:r>
            <a:endParaRPr lang="en-US" dirty="0">
              <a:solidFill>
                <a:srgbClr val="000000"/>
              </a:solidFill>
            </a:endParaRPr>
          </a:p>
        </p:txBody>
      </p:sp>
      <p:sp>
        <p:nvSpPr>
          <p:cNvPr id="13" name="Subtitle 12"/>
          <p:cNvSpPr>
            <a:spLocks noGrp="1"/>
          </p:cNvSpPr>
          <p:nvPr>
            <p:ph type="subTitle" idx="1"/>
          </p:nvPr>
        </p:nvSpPr>
        <p:spPr/>
        <p:txBody>
          <a:bodyPr/>
          <a:lstStyle/>
          <a:p>
            <a:r>
              <a:rPr lang="es-MX" b="1" dirty="0">
                <a:solidFill>
                  <a:srgbClr val="CFCDC9"/>
                </a:solidFill>
              </a:rPr>
              <a:t>NOMBRE DE LA OSC</a:t>
            </a:r>
            <a:endParaRPr lang="es-MX" dirty="0">
              <a:solidFill>
                <a:srgbClr val="CFCDC9"/>
              </a:solidFill>
            </a:endParaRPr>
          </a:p>
        </p:txBody>
      </p:sp>
      <p:sp>
        <p:nvSpPr>
          <p:cNvPr id="5" name="Rectángulo 4">
            <a:extLst>
              <a:ext uri="{FF2B5EF4-FFF2-40B4-BE49-F238E27FC236}">
                <a16:creationId xmlns:a16="http://schemas.microsoft.com/office/drawing/2014/main" id="{934DE44C-2D1A-483F-9086-FDC58285178D}"/>
              </a:ext>
            </a:extLst>
          </p:cNvPr>
          <p:cNvSpPr/>
          <p:nvPr/>
        </p:nvSpPr>
        <p:spPr>
          <a:xfrm>
            <a:off x="533400" y="533400"/>
            <a:ext cx="2133600" cy="914400"/>
          </a:xfrm>
          <a:prstGeom prst="rect">
            <a:avLst/>
          </a:prstGeom>
          <a:solidFill>
            <a:schemeClr val="accent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pic>
        <p:nvPicPr>
          <p:cNvPr id="9" name="Imagen 8">
            <a:extLst>
              <a:ext uri="{FF2B5EF4-FFF2-40B4-BE49-F238E27FC236}">
                <a16:creationId xmlns:a16="http://schemas.microsoft.com/office/drawing/2014/main" id="{E4D8CDD2-C0D0-42BB-BA4C-7E89B290CF4F}"/>
              </a:ext>
            </a:extLst>
          </p:cNvPr>
          <p:cNvPicPr>
            <a:picLocks noChangeAspect="1"/>
          </p:cNvPicPr>
          <p:nvPr/>
        </p:nvPicPr>
        <p:blipFill>
          <a:blip r:embed="rId2"/>
          <a:stretch>
            <a:fillRect/>
          </a:stretch>
        </p:blipFill>
        <p:spPr>
          <a:xfrm>
            <a:off x="465708" y="493223"/>
            <a:ext cx="2268983" cy="914400"/>
          </a:xfrm>
          <a:prstGeom prst="rect">
            <a:avLst/>
          </a:prstGeom>
        </p:spPr>
      </p:pic>
    </p:spTree>
    <p:extLst>
      <p:ext uri="{BB962C8B-B14F-4D97-AF65-F5344CB8AC3E}">
        <p14:creationId xmlns:p14="http://schemas.microsoft.com/office/powerpoint/2010/main" val="95524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A82F3561-303C-1C47-BE46-5181CE954589}"/>
              </a:ext>
            </a:extLst>
          </p:cNvPr>
          <p:cNvSpPr>
            <a:spLocks noGrp="1"/>
          </p:cNvSpPr>
          <p:nvPr>
            <p:ph idx="1"/>
          </p:nvPr>
        </p:nvSpPr>
        <p:spPr>
          <a:xfrm>
            <a:off x="685800" y="1053020"/>
            <a:ext cx="7772400" cy="1219200"/>
          </a:xfrm>
        </p:spPr>
        <p:txBody>
          <a:bodyPr/>
          <a:lstStyle/>
          <a:p>
            <a:r>
              <a:rPr lang="es-MX" dirty="0"/>
              <a:t>Es el periodo en el que la sociedad registra de forma cronológica y de manera fiable cada transacción en su respectivo Libro Diario con el fin de analizar, elaborar y preparar la información financiera. </a:t>
            </a:r>
          </a:p>
          <a:p>
            <a:endParaRPr lang="es-MX" dirty="0"/>
          </a:p>
        </p:txBody>
      </p:sp>
      <p:sp>
        <p:nvSpPr>
          <p:cNvPr id="3" name="Marcador de fecha 2">
            <a:extLst>
              <a:ext uri="{FF2B5EF4-FFF2-40B4-BE49-F238E27FC236}">
                <a16:creationId xmlns:a16="http://schemas.microsoft.com/office/drawing/2014/main" id="{C64A3ADF-992D-F74A-8548-FF642157FFB6}"/>
              </a:ext>
            </a:extLst>
          </p:cNvPr>
          <p:cNvSpPr>
            <a:spLocks noGrp="1"/>
          </p:cNvSpPr>
          <p:nvPr>
            <p:ph type="dt" sz="half" idx="2"/>
          </p:nvPr>
        </p:nvSpPr>
        <p:spPr/>
        <p:txBody>
          <a:bodyPr/>
          <a:lstStyle/>
          <a:p>
            <a:fld id="{414FB1AD-D69E-B741-965A-0BAE826C2FA6}" type="datetime1">
              <a:rPr lang="en-US" smtClean="0"/>
              <a:pPr/>
              <a:t>7/29/20</a:t>
            </a:fld>
            <a:endParaRPr lang="en-US"/>
          </a:p>
        </p:txBody>
      </p:sp>
      <p:sp>
        <p:nvSpPr>
          <p:cNvPr id="4" name="Marcador de pie de página 3">
            <a:extLst>
              <a:ext uri="{FF2B5EF4-FFF2-40B4-BE49-F238E27FC236}">
                <a16:creationId xmlns:a16="http://schemas.microsoft.com/office/drawing/2014/main" id="{0A1093B8-B396-9047-8FD3-6FC6923FF1C8}"/>
              </a:ext>
            </a:extLst>
          </p:cNvPr>
          <p:cNvSpPr>
            <a:spLocks noGrp="1"/>
          </p:cNvSpPr>
          <p:nvPr>
            <p:ph type="ftr" sz="quarter" idx="3"/>
          </p:nvPr>
        </p:nvSpPr>
        <p:spPr/>
        <p:txBody>
          <a:bodyPr/>
          <a:lstStyle/>
          <a:p>
            <a:r>
              <a:rPr lang="en-US"/>
              <a:t>FOOTER GOES HERE</a:t>
            </a:r>
          </a:p>
        </p:txBody>
      </p:sp>
      <p:sp>
        <p:nvSpPr>
          <p:cNvPr id="5" name="Marcador de número de diapositiva 4">
            <a:extLst>
              <a:ext uri="{FF2B5EF4-FFF2-40B4-BE49-F238E27FC236}">
                <a16:creationId xmlns:a16="http://schemas.microsoft.com/office/drawing/2014/main" id="{950F7651-6171-D44C-8DD8-5F6D7C684289}"/>
              </a:ext>
            </a:extLst>
          </p:cNvPr>
          <p:cNvSpPr>
            <a:spLocks noGrp="1"/>
          </p:cNvSpPr>
          <p:nvPr>
            <p:ph type="sldNum" sz="quarter" idx="4"/>
          </p:nvPr>
        </p:nvSpPr>
        <p:spPr/>
        <p:txBody>
          <a:bodyPr/>
          <a:lstStyle/>
          <a:p>
            <a:fld id="{42782948-4DBE-204D-AB9E-B65E067054AE}" type="slidenum">
              <a:rPr lang="en-US" smtClean="0"/>
              <a:pPr/>
              <a:t>10</a:t>
            </a:fld>
            <a:endParaRPr lang="en-US"/>
          </a:p>
        </p:txBody>
      </p:sp>
      <p:sp>
        <p:nvSpPr>
          <p:cNvPr id="6" name="Título 5">
            <a:extLst>
              <a:ext uri="{FF2B5EF4-FFF2-40B4-BE49-F238E27FC236}">
                <a16:creationId xmlns:a16="http://schemas.microsoft.com/office/drawing/2014/main" id="{CAF83718-2027-2945-BF4B-78B7B2DEC679}"/>
              </a:ext>
            </a:extLst>
          </p:cNvPr>
          <p:cNvSpPr>
            <a:spLocks noGrp="1"/>
          </p:cNvSpPr>
          <p:nvPr>
            <p:ph type="title"/>
          </p:nvPr>
        </p:nvSpPr>
        <p:spPr>
          <a:xfrm>
            <a:off x="685800" y="357119"/>
            <a:ext cx="7772400" cy="523220"/>
          </a:xfrm>
        </p:spPr>
        <p:txBody>
          <a:bodyPr/>
          <a:lstStyle/>
          <a:p>
            <a:r>
              <a:rPr lang="es-MX" dirty="0"/>
              <a:t>Ciclo contable</a:t>
            </a:r>
          </a:p>
        </p:txBody>
      </p:sp>
      <p:graphicFrame>
        <p:nvGraphicFramePr>
          <p:cNvPr id="7" name="2 Diagrama">
            <a:extLst>
              <a:ext uri="{FF2B5EF4-FFF2-40B4-BE49-F238E27FC236}">
                <a16:creationId xmlns:a16="http://schemas.microsoft.com/office/drawing/2014/main" id="{00D42F37-762B-F849-A51C-C41A494BF5F7}"/>
              </a:ext>
            </a:extLst>
          </p:cNvPr>
          <p:cNvGraphicFramePr/>
          <p:nvPr>
            <p:extLst>
              <p:ext uri="{D42A27DB-BD31-4B8C-83A1-F6EECF244321}">
                <p14:modId xmlns:p14="http://schemas.microsoft.com/office/powerpoint/2010/main" val="4235216137"/>
              </p:ext>
            </p:extLst>
          </p:nvPr>
        </p:nvGraphicFramePr>
        <p:xfrm>
          <a:off x="1295400" y="2133600"/>
          <a:ext cx="6477000" cy="4387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680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824A4B2B-16AB-954B-B1B1-8280660BE950}"/>
              </a:ext>
            </a:extLst>
          </p:cNvPr>
          <p:cNvSpPr>
            <a:spLocks noGrp="1"/>
          </p:cNvSpPr>
          <p:nvPr>
            <p:ph type="dt" sz="half" idx="2"/>
          </p:nvPr>
        </p:nvSpPr>
        <p:spPr/>
        <p:txBody>
          <a:bodyPr/>
          <a:lstStyle/>
          <a:p>
            <a:fld id="{414FB1AD-D69E-B741-965A-0BAE826C2FA6}" type="datetime1">
              <a:rPr lang="en-US" smtClean="0"/>
              <a:pPr/>
              <a:t>7/29/20</a:t>
            </a:fld>
            <a:endParaRPr lang="en-US"/>
          </a:p>
        </p:txBody>
      </p:sp>
      <p:sp>
        <p:nvSpPr>
          <p:cNvPr id="4" name="Marcador de pie de página 3">
            <a:extLst>
              <a:ext uri="{FF2B5EF4-FFF2-40B4-BE49-F238E27FC236}">
                <a16:creationId xmlns:a16="http://schemas.microsoft.com/office/drawing/2014/main" id="{BB575EFD-E579-8D4A-9971-70DAA1986864}"/>
              </a:ext>
            </a:extLst>
          </p:cNvPr>
          <p:cNvSpPr>
            <a:spLocks noGrp="1"/>
          </p:cNvSpPr>
          <p:nvPr>
            <p:ph type="ftr" sz="quarter" idx="3"/>
          </p:nvPr>
        </p:nvSpPr>
        <p:spPr/>
        <p:txBody>
          <a:bodyPr/>
          <a:lstStyle/>
          <a:p>
            <a:r>
              <a:rPr lang="en-US"/>
              <a:t>FOOTER GOES HERE</a:t>
            </a:r>
          </a:p>
        </p:txBody>
      </p:sp>
      <p:sp>
        <p:nvSpPr>
          <p:cNvPr id="5" name="Marcador de número de diapositiva 4">
            <a:extLst>
              <a:ext uri="{FF2B5EF4-FFF2-40B4-BE49-F238E27FC236}">
                <a16:creationId xmlns:a16="http://schemas.microsoft.com/office/drawing/2014/main" id="{FC9121E4-A792-924F-80A7-E2783ADCB04D}"/>
              </a:ext>
            </a:extLst>
          </p:cNvPr>
          <p:cNvSpPr>
            <a:spLocks noGrp="1"/>
          </p:cNvSpPr>
          <p:nvPr>
            <p:ph type="sldNum" sz="quarter" idx="4"/>
          </p:nvPr>
        </p:nvSpPr>
        <p:spPr/>
        <p:txBody>
          <a:bodyPr/>
          <a:lstStyle/>
          <a:p>
            <a:fld id="{42782948-4DBE-204D-AB9E-B65E067054AE}" type="slidenum">
              <a:rPr lang="en-US" smtClean="0"/>
              <a:pPr/>
              <a:t>11</a:t>
            </a:fld>
            <a:endParaRPr lang="en-US"/>
          </a:p>
        </p:txBody>
      </p:sp>
      <p:sp>
        <p:nvSpPr>
          <p:cNvPr id="6" name="Título 5">
            <a:extLst>
              <a:ext uri="{FF2B5EF4-FFF2-40B4-BE49-F238E27FC236}">
                <a16:creationId xmlns:a16="http://schemas.microsoft.com/office/drawing/2014/main" id="{14560B71-9E21-C24D-B506-3DF8D7365E85}"/>
              </a:ext>
            </a:extLst>
          </p:cNvPr>
          <p:cNvSpPr>
            <a:spLocks noGrp="1"/>
          </p:cNvSpPr>
          <p:nvPr>
            <p:ph type="title"/>
          </p:nvPr>
        </p:nvSpPr>
        <p:spPr>
          <a:xfrm>
            <a:off x="686104" y="848380"/>
            <a:ext cx="7772400" cy="523220"/>
          </a:xfrm>
        </p:spPr>
        <p:txBody>
          <a:bodyPr/>
          <a:lstStyle/>
          <a:p>
            <a:r>
              <a:rPr lang="es-MX" dirty="0"/>
              <a:t>Ciclo contable</a:t>
            </a:r>
          </a:p>
        </p:txBody>
      </p:sp>
      <p:graphicFrame>
        <p:nvGraphicFramePr>
          <p:cNvPr id="7" name="7 Diagrama">
            <a:extLst>
              <a:ext uri="{FF2B5EF4-FFF2-40B4-BE49-F238E27FC236}">
                <a16:creationId xmlns:a16="http://schemas.microsoft.com/office/drawing/2014/main" id="{7F2E524C-44F0-9543-8543-FB88D16C129A}"/>
              </a:ext>
            </a:extLst>
          </p:cNvPr>
          <p:cNvGraphicFramePr/>
          <p:nvPr>
            <p:extLst>
              <p:ext uri="{D42A27DB-BD31-4B8C-83A1-F6EECF244321}">
                <p14:modId xmlns:p14="http://schemas.microsoft.com/office/powerpoint/2010/main" val="2099640448"/>
              </p:ext>
            </p:extLst>
          </p:nvPr>
        </p:nvGraphicFramePr>
        <p:xfrm>
          <a:off x="686104" y="1600200"/>
          <a:ext cx="7619696"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9771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819150" y="1828800"/>
            <a:ext cx="7772400" cy="2590800"/>
          </a:xfrm>
        </p:spPr>
        <p:txBody>
          <a:bodyPr>
            <a:normAutofit/>
          </a:bodyPr>
          <a:lstStyle/>
          <a:p>
            <a:pPr marL="0" indent="0" algn="just">
              <a:buNone/>
            </a:pPr>
            <a:r>
              <a:rPr lang="es-MX" dirty="0"/>
              <a:t>Es importante considerar los siguientes aspectos para lograr el cierre contable correctamente:</a:t>
            </a:r>
          </a:p>
          <a:p>
            <a:pPr algn="just"/>
            <a:r>
              <a:rPr lang="es-MX" dirty="0"/>
              <a:t>Iniciar con un presupuesto con un determinado periodo</a:t>
            </a:r>
          </a:p>
          <a:p>
            <a:pPr algn="just"/>
            <a:r>
              <a:rPr lang="es-MX" dirty="0"/>
              <a:t>Establecer periodos de cierre.</a:t>
            </a:r>
          </a:p>
        </p:txBody>
      </p:sp>
      <p:sp>
        <p:nvSpPr>
          <p:cNvPr id="2" name="Date Placeholder 1"/>
          <p:cNvSpPr>
            <a:spLocks noGrp="1"/>
          </p:cNvSpPr>
          <p:nvPr>
            <p:ph type="dt" sz="half" idx="2"/>
          </p:nvPr>
        </p:nvSpPr>
        <p:spPr/>
        <p:txBody>
          <a:bodyPr/>
          <a:lstStyle/>
          <a:p>
            <a:fld id="{215C1E33-7843-DD4E-A777-43ECB6153BE3}" type="datetime1">
              <a:rPr lang="en-US" smtClean="0"/>
              <a:pPr/>
              <a:t>7/29/20</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12</a:t>
            </a:fld>
            <a:endParaRPr lang="en-US"/>
          </a:p>
        </p:txBody>
      </p:sp>
      <p:sp>
        <p:nvSpPr>
          <p:cNvPr id="6" name="Text Placeholder 5"/>
          <p:cNvSpPr>
            <a:spLocks noGrp="1"/>
          </p:cNvSpPr>
          <p:nvPr>
            <p:ph type="body" sz="quarter" idx="12"/>
          </p:nvPr>
        </p:nvSpPr>
        <p:spPr/>
        <p:txBody>
          <a:bodyPr/>
          <a:lstStyle/>
          <a:p>
            <a:endParaRPr lang="en-US"/>
          </a:p>
        </p:txBody>
      </p:sp>
      <p:pic>
        <p:nvPicPr>
          <p:cNvPr id="4098" name="Picture 2" descr="Resultado de imagen para tiem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057650"/>
            <a:ext cx="3771900" cy="1885950"/>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5">
            <a:extLst>
              <a:ext uri="{FF2B5EF4-FFF2-40B4-BE49-F238E27FC236}">
                <a16:creationId xmlns:a16="http://schemas.microsoft.com/office/drawing/2014/main" id="{B73E63B8-DF1A-1845-8115-FA14FECD37A0}"/>
              </a:ext>
            </a:extLst>
          </p:cNvPr>
          <p:cNvSpPr>
            <a:spLocks noGrp="1"/>
          </p:cNvSpPr>
          <p:nvPr>
            <p:ph type="title"/>
          </p:nvPr>
        </p:nvSpPr>
        <p:spPr>
          <a:xfrm>
            <a:off x="686104" y="848380"/>
            <a:ext cx="7772400" cy="523220"/>
          </a:xfrm>
        </p:spPr>
        <p:txBody>
          <a:bodyPr/>
          <a:lstStyle/>
          <a:p>
            <a:r>
              <a:rPr lang="es-MX" dirty="0"/>
              <a:t>Ciclo contable</a:t>
            </a:r>
          </a:p>
        </p:txBody>
      </p:sp>
    </p:spTree>
    <p:extLst>
      <p:ext uri="{BB962C8B-B14F-4D97-AF65-F5344CB8AC3E}">
        <p14:creationId xmlns:p14="http://schemas.microsoft.com/office/powerpoint/2010/main" val="3542199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661295" y="1905000"/>
            <a:ext cx="7644505" cy="3505200"/>
          </a:xfrm>
        </p:spPr>
        <p:txBody>
          <a:bodyPr>
            <a:normAutofit fontScale="92500" lnSpcReduction="10000"/>
          </a:bodyPr>
          <a:lstStyle/>
          <a:p>
            <a:pPr marL="0" indent="0">
              <a:buNone/>
            </a:pPr>
            <a:r>
              <a:rPr lang="es-MX" dirty="0"/>
              <a:t>La estructura contable para las cuentas de ingresos y egresos  de una OSC se recomienda tengan una definición basada en los siguientes rubros:</a:t>
            </a:r>
          </a:p>
          <a:p>
            <a:pPr marL="0" indent="0">
              <a:buNone/>
            </a:pPr>
            <a:r>
              <a:rPr lang="es-MX" dirty="0"/>
              <a:t>Rubros de cuentas de ingresos</a:t>
            </a:r>
          </a:p>
          <a:p>
            <a:r>
              <a:rPr lang="es-MX" b="1" dirty="0"/>
              <a:t>Donativos nacionales de personas morales:</a:t>
            </a:r>
            <a:r>
              <a:rPr lang="es-MX" dirty="0"/>
              <a:t> </a:t>
            </a:r>
          </a:p>
          <a:p>
            <a:r>
              <a:rPr lang="es-MX" b="1" dirty="0"/>
              <a:t>Donativos nacionales de personas físicas:</a:t>
            </a:r>
            <a:r>
              <a:rPr lang="es-MX" dirty="0"/>
              <a:t> </a:t>
            </a:r>
          </a:p>
          <a:p>
            <a:r>
              <a:rPr lang="es-MX" b="1" dirty="0"/>
              <a:t>Donativos del extranjero de personas morales:</a:t>
            </a:r>
            <a:r>
              <a:rPr lang="es-MX" dirty="0"/>
              <a:t> </a:t>
            </a:r>
          </a:p>
          <a:p>
            <a:r>
              <a:rPr lang="es-MX" b="1" dirty="0"/>
              <a:t>Donativos del extranjero de personas físicas:</a:t>
            </a:r>
            <a:r>
              <a:rPr lang="es-MX" dirty="0"/>
              <a:t> </a:t>
            </a:r>
          </a:p>
          <a:p>
            <a:r>
              <a:rPr lang="es-MX" b="1" dirty="0"/>
              <a:t>Apoyos o estímulos de gobierno: </a:t>
            </a:r>
            <a:br>
              <a:rPr lang="es-MX" dirty="0"/>
            </a:br>
            <a:endParaRPr lang="es-MX" dirty="0"/>
          </a:p>
        </p:txBody>
      </p:sp>
      <p:sp>
        <p:nvSpPr>
          <p:cNvPr id="2" name="Date Placeholder 1"/>
          <p:cNvSpPr>
            <a:spLocks noGrp="1"/>
          </p:cNvSpPr>
          <p:nvPr>
            <p:ph type="dt" sz="half" idx="2"/>
          </p:nvPr>
        </p:nvSpPr>
        <p:spPr/>
        <p:txBody>
          <a:bodyPr/>
          <a:lstStyle/>
          <a:p>
            <a:fld id="{215C1E33-7843-DD4E-A777-43ECB6153BE3}" type="datetime1">
              <a:rPr lang="en-US" smtClean="0"/>
              <a:pPr/>
              <a:t>7/29/20</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13</a:t>
            </a:fld>
            <a:endParaRPr lang="en-US"/>
          </a:p>
        </p:txBody>
      </p:sp>
      <p:sp>
        <p:nvSpPr>
          <p:cNvPr id="5" name="Title 4"/>
          <p:cNvSpPr>
            <a:spLocks noGrp="1"/>
          </p:cNvSpPr>
          <p:nvPr>
            <p:ph type="title"/>
          </p:nvPr>
        </p:nvSpPr>
        <p:spPr>
          <a:xfrm>
            <a:off x="686104" y="914400"/>
            <a:ext cx="7772400" cy="523220"/>
          </a:xfrm>
        </p:spPr>
        <p:txBody>
          <a:bodyPr/>
          <a:lstStyle/>
          <a:p>
            <a:r>
              <a:rPr lang="es-MX" dirty="0">
                <a:solidFill>
                  <a:srgbClr val="C00000"/>
                </a:solidFill>
              </a:rPr>
              <a:t>Estructura contable</a:t>
            </a:r>
          </a:p>
        </p:txBody>
      </p:sp>
    </p:spTree>
    <p:extLst>
      <p:ext uri="{BB962C8B-B14F-4D97-AF65-F5344CB8AC3E}">
        <p14:creationId xmlns:p14="http://schemas.microsoft.com/office/powerpoint/2010/main" val="1897272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661295" y="1905000"/>
            <a:ext cx="7644505" cy="2971800"/>
          </a:xfrm>
        </p:spPr>
        <p:txBody>
          <a:bodyPr>
            <a:normAutofit/>
          </a:bodyPr>
          <a:lstStyle/>
          <a:p>
            <a:pPr marL="0" indent="0">
              <a:buNone/>
            </a:pPr>
            <a:r>
              <a:rPr lang="es-MX" dirty="0"/>
              <a:t>Rubros de cuentas de egresos </a:t>
            </a:r>
          </a:p>
          <a:p>
            <a:r>
              <a:rPr lang="es-MX" b="1" dirty="0"/>
              <a:t>Gastos de operación</a:t>
            </a:r>
            <a:endParaRPr lang="es-MX" dirty="0"/>
          </a:p>
          <a:p>
            <a:r>
              <a:rPr lang="es-MX" b="1" dirty="0"/>
              <a:t>Gastos de desarrollo institucional</a:t>
            </a:r>
            <a:endParaRPr lang="es-MX" dirty="0"/>
          </a:p>
          <a:p>
            <a:r>
              <a:rPr lang="es-MX" b="1" dirty="0"/>
              <a:t>Gastos de administración</a:t>
            </a:r>
            <a:endParaRPr lang="es-MX" dirty="0"/>
          </a:p>
          <a:p>
            <a:r>
              <a:rPr lang="es-MX" b="1" dirty="0"/>
              <a:t>Gastos financieros</a:t>
            </a:r>
            <a:endParaRPr lang="es-MX" dirty="0"/>
          </a:p>
        </p:txBody>
      </p:sp>
      <p:sp>
        <p:nvSpPr>
          <p:cNvPr id="2" name="Date Placeholder 1"/>
          <p:cNvSpPr>
            <a:spLocks noGrp="1"/>
          </p:cNvSpPr>
          <p:nvPr>
            <p:ph type="dt" sz="half" idx="2"/>
          </p:nvPr>
        </p:nvSpPr>
        <p:spPr/>
        <p:txBody>
          <a:bodyPr/>
          <a:lstStyle/>
          <a:p>
            <a:fld id="{215C1E33-7843-DD4E-A777-43ECB6153BE3}" type="datetime1">
              <a:rPr lang="en-US" smtClean="0"/>
              <a:pPr/>
              <a:t>7/29/20</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14</a:t>
            </a:fld>
            <a:endParaRPr lang="en-US"/>
          </a:p>
        </p:txBody>
      </p:sp>
      <p:sp>
        <p:nvSpPr>
          <p:cNvPr id="5" name="Title 4"/>
          <p:cNvSpPr>
            <a:spLocks noGrp="1"/>
          </p:cNvSpPr>
          <p:nvPr>
            <p:ph type="title"/>
          </p:nvPr>
        </p:nvSpPr>
        <p:spPr>
          <a:xfrm>
            <a:off x="686104" y="914400"/>
            <a:ext cx="7772400" cy="523220"/>
          </a:xfrm>
        </p:spPr>
        <p:txBody>
          <a:bodyPr/>
          <a:lstStyle/>
          <a:p>
            <a:r>
              <a:rPr lang="es-MX" dirty="0">
                <a:solidFill>
                  <a:srgbClr val="C00000"/>
                </a:solidFill>
              </a:rPr>
              <a:t>Estructura contable</a:t>
            </a:r>
          </a:p>
        </p:txBody>
      </p:sp>
    </p:spTree>
    <p:extLst>
      <p:ext uri="{BB962C8B-B14F-4D97-AF65-F5344CB8AC3E}">
        <p14:creationId xmlns:p14="http://schemas.microsoft.com/office/powerpoint/2010/main" val="1399804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661295" y="1905000"/>
            <a:ext cx="7644505" cy="2971800"/>
          </a:xfrm>
        </p:spPr>
        <p:txBody>
          <a:bodyPr>
            <a:normAutofit/>
          </a:bodyPr>
          <a:lstStyle/>
          <a:p>
            <a:pPr marL="0" indent="0">
              <a:buNone/>
            </a:pPr>
            <a:r>
              <a:rPr lang="es-MX" dirty="0"/>
              <a:t>Estos se utilizan para la asignación diferenciada de gastos generales y se pueden dividir en:</a:t>
            </a:r>
          </a:p>
          <a:p>
            <a:r>
              <a:rPr lang="es-MX" dirty="0"/>
              <a:t>Principales: Son aquellos que intervienen directamente en la operación y/o en la fabricación de un producto.</a:t>
            </a:r>
          </a:p>
          <a:p>
            <a:r>
              <a:rPr lang="es-MX" dirty="0"/>
              <a:t>Auxiliares: Son costos indirectos</a:t>
            </a:r>
          </a:p>
          <a:p>
            <a:pPr algn="just"/>
            <a:endParaRPr lang="es-MX" dirty="0"/>
          </a:p>
        </p:txBody>
      </p:sp>
      <p:sp>
        <p:nvSpPr>
          <p:cNvPr id="2" name="Date Placeholder 1"/>
          <p:cNvSpPr>
            <a:spLocks noGrp="1"/>
          </p:cNvSpPr>
          <p:nvPr>
            <p:ph type="dt" sz="half" idx="2"/>
          </p:nvPr>
        </p:nvSpPr>
        <p:spPr/>
        <p:txBody>
          <a:bodyPr/>
          <a:lstStyle/>
          <a:p>
            <a:fld id="{215C1E33-7843-DD4E-A777-43ECB6153BE3}" type="datetime1">
              <a:rPr lang="en-US" smtClean="0"/>
              <a:pPr/>
              <a:t>7/29/20</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15</a:t>
            </a:fld>
            <a:endParaRPr lang="en-US"/>
          </a:p>
        </p:txBody>
      </p:sp>
      <p:sp>
        <p:nvSpPr>
          <p:cNvPr id="5" name="Title 4"/>
          <p:cNvSpPr>
            <a:spLocks noGrp="1"/>
          </p:cNvSpPr>
          <p:nvPr>
            <p:ph type="title"/>
          </p:nvPr>
        </p:nvSpPr>
        <p:spPr>
          <a:xfrm>
            <a:off x="686104" y="914400"/>
            <a:ext cx="7772400" cy="523220"/>
          </a:xfrm>
        </p:spPr>
        <p:txBody>
          <a:bodyPr/>
          <a:lstStyle/>
          <a:p>
            <a:r>
              <a:rPr lang="es-MX" dirty="0">
                <a:solidFill>
                  <a:srgbClr val="C00000"/>
                </a:solidFill>
              </a:rPr>
              <a:t>Centros de costos</a:t>
            </a:r>
          </a:p>
        </p:txBody>
      </p:sp>
    </p:spTree>
    <p:extLst>
      <p:ext uri="{BB962C8B-B14F-4D97-AF65-F5344CB8AC3E}">
        <p14:creationId xmlns:p14="http://schemas.microsoft.com/office/powerpoint/2010/main" val="1146622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661295" y="2057400"/>
            <a:ext cx="7644505" cy="2286000"/>
          </a:xfrm>
        </p:spPr>
        <p:txBody>
          <a:bodyPr>
            <a:normAutofit/>
          </a:bodyPr>
          <a:lstStyle/>
          <a:p>
            <a:pPr marL="0" indent="0">
              <a:buNone/>
            </a:pPr>
            <a:r>
              <a:rPr lang="es-MX" dirty="0"/>
              <a:t>Los centros de costos se pueden clasificar en:</a:t>
            </a:r>
          </a:p>
          <a:p>
            <a:r>
              <a:rPr lang="es-MX" dirty="0"/>
              <a:t>CC Administrativos</a:t>
            </a:r>
          </a:p>
          <a:p>
            <a:r>
              <a:rPr lang="es-MX" dirty="0"/>
              <a:t>CC Servicios</a:t>
            </a:r>
          </a:p>
          <a:p>
            <a:r>
              <a:rPr lang="es-MX" dirty="0"/>
              <a:t> CC Productivo u operativo</a:t>
            </a:r>
          </a:p>
        </p:txBody>
      </p:sp>
      <p:sp>
        <p:nvSpPr>
          <p:cNvPr id="2" name="Date Placeholder 1"/>
          <p:cNvSpPr>
            <a:spLocks noGrp="1"/>
          </p:cNvSpPr>
          <p:nvPr>
            <p:ph type="dt" sz="half" idx="2"/>
          </p:nvPr>
        </p:nvSpPr>
        <p:spPr/>
        <p:txBody>
          <a:bodyPr/>
          <a:lstStyle/>
          <a:p>
            <a:fld id="{215C1E33-7843-DD4E-A777-43ECB6153BE3}" type="datetime1">
              <a:rPr lang="en-US" smtClean="0"/>
              <a:pPr/>
              <a:t>7/29/20</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16</a:t>
            </a:fld>
            <a:endParaRPr lang="en-US"/>
          </a:p>
        </p:txBody>
      </p:sp>
      <p:sp>
        <p:nvSpPr>
          <p:cNvPr id="5" name="Title 4"/>
          <p:cNvSpPr>
            <a:spLocks noGrp="1"/>
          </p:cNvSpPr>
          <p:nvPr>
            <p:ph type="title"/>
          </p:nvPr>
        </p:nvSpPr>
        <p:spPr>
          <a:xfrm>
            <a:off x="686104" y="914400"/>
            <a:ext cx="7772400" cy="523220"/>
          </a:xfrm>
        </p:spPr>
        <p:txBody>
          <a:bodyPr/>
          <a:lstStyle/>
          <a:p>
            <a:r>
              <a:rPr lang="es-MX" dirty="0">
                <a:solidFill>
                  <a:srgbClr val="C00000"/>
                </a:solidFill>
              </a:rPr>
              <a:t>Centros de costos</a:t>
            </a:r>
          </a:p>
        </p:txBody>
      </p:sp>
    </p:spTree>
    <p:extLst>
      <p:ext uri="{BB962C8B-B14F-4D97-AF65-F5344CB8AC3E}">
        <p14:creationId xmlns:p14="http://schemas.microsoft.com/office/powerpoint/2010/main" val="2715427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BD783501-93E5-D949-ABFC-F9823F9FF53A}"/>
              </a:ext>
            </a:extLst>
          </p:cNvPr>
          <p:cNvSpPr>
            <a:spLocks noGrp="1"/>
          </p:cNvSpPr>
          <p:nvPr>
            <p:ph type="dt" sz="half" idx="2"/>
          </p:nvPr>
        </p:nvSpPr>
        <p:spPr/>
        <p:txBody>
          <a:bodyPr/>
          <a:lstStyle/>
          <a:p>
            <a:fld id="{193355D5-F1DA-0F48-9E7E-0A3FEBF9FF84}" type="datetime1">
              <a:rPr lang="en-US" smtClean="0"/>
              <a:pPr/>
              <a:t>7/29/20</a:t>
            </a:fld>
            <a:endParaRPr lang="en-US"/>
          </a:p>
        </p:txBody>
      </p:sp>
      <p:sp>
        <p:nvSpPr>
          <p:cNvPr id="5" name="Marcador de pie de página 4">
            <a:extLst>
              <a:ext uri="{FF2B5EF4-FFF2-40B4-BE49-F238E27FC236}">
                <a16:creationId xmlns:a16="http://schemas.microsoft.com/office/drawing/2014/main" id="{10D9FF05-4FFD-AB4F-9DF9-ED3EA58B3989}"/>
              </a:ext>
            </a:extLst>
          </p:cNvPr>
          <p:cNvSpPr>
            <a:spLocks noGrp="1"/>
          </p:cNvSpPr>
          <p:nvPr>
            <p:ph type="ftr" sz="quarter" idx="3"/>
          </p:nvPr>
        </p:nvSpPr>
        <p:spPr/>
        <p:txBody>
          <a:bodyPr/>
          <a:lstStyle/>
          <a:p>
            <a:r>
              <a:rPr lang="en-US"/>
              <a:t>FOOTER GOES HERE</a:t>
            </a:r>
          </a:p>
        </p:txBody>
      </p:sp>
      <p:sp>
        <p:nvSpPr>
          <p:cNvPr id="6" name="Marcador de número de diapositiva 5">
            <a:extLst>
              <a:ext uri="{FF2B5EF4-FFF2-40B4-BE49-F238E27FC236}">
                <a16:creationId xmlns:a16="http://schemas.microsoft.com/office/drawing/2014/main" id="{0D33B8C9-579D-9B48-9C08-476A0F8F1EDA}"/>
              </a:ext>
            </a:extLst>
          </p:cNvPr>
          <p:cNvSpPr>
            <a:spLocks noGrp="1"/>
          </p:cNvSpPr>
          <p:nvPr>
            <p:ph type="sldNum" sz="quarter" idx="4"/>
          </p:nvPr>
        </p:nvSpPr>
        <p:spPr/>
        <p:txBody>
          <a:bodyPr/>
          <a:lstStyle/>
          <a:p>
            <a:fld id="{42782948-4DBE-204D-AB9E-B65E067054AE}" type="slidenum">
              <a:rPr lang="en-US" smtClean="0"/>
              <a:pPr/>
              <a:t>17</a:t>
            </a:fld>
            <a:endParaRPr lang="en-US"/>
          </a:p>
        </p:txBody>
      </p:sp>
      <p:sp>
        <p:nvSpPr>
          <p:cNvPr id="9" name="Título 8">
            <a:extLst>
              <a:ext uri="{FF2B5EF4-FFF2-40B4-BE49-F238E27FC236}">
                <a16:creationId xmlns:a16="http://schemas.microsoft.com/office/drawing/2014/main" id="{0838EE58-6F66-204E-8AEC-B01A848E74A6}"/>
              </a:ext>
            </a:extLst>
          </p:cNvPr>
          <p:cNvSpPr>
            <a:spLocks noGrp="1"/>
          </p:cNvSpPr>
          <p:nvPr>
            <p:ph type="title"/>
          </p:nvPr>
        </p:nvSpPr>
        <p:spPr>
          <a:xfrm>
            <a:off x="686104" y="848380"/>
            <a:ext cx="7772400" cy="523220"/>
          </a:xfrm>
        </p:spPr>
        <p:txBody>
          <a:bodyPr/>
          <a:lstStyle/>
          <a:p>
            <a:r>
              <a:rPr lang="es-MX" dirty="0"/>
              <a:t>Estados financieros</a:t>
            </a:r>
          </a:p>
        </p:txBody>
      </p:sp>
      <p:sp>
        <p:nvSpPr>
          <p:cNvPr id="11" name="Marcador de contenido 5">
            <a:extLst>
              <a:ext uri="{FF2B5EF4-FFF2-40B4-BE49-F238E27FC236}">
                <a16:creationId xmlns:a16="http://schemas.microsoft.com/office/drawing/2014/main" id="{410CAF29-CD72-4142-A7AD-8B5406420457}"/>
              </a:ext>
            </a:extLst>
          </p:cNvPr>
          <p:cNvSpPr>
            <a:spLocks noGrp="1"/>
          </p:cNvSpPr>
          <p:nvPr>
            <p:ph idx="1"/>
          </p:nvPr>
        </p:nvSpPr>
        <p:spPr>
          <a:xfrm>
            <a:off x="702146" y="1752600"/>
            <a:ext cx="7391401" cy="4114799"/>
          </a:xfrm>
        </p:spPr>
        <p:txBody>
          <a:bodyPr>
            <a:normAutofit fontScale="92500" lnSpcReduction="10000"/>
          </a:bodyPr>
          <a:lstStyle/>
          <a:p>
            <a:pPr marL="0" indent="0">
              <a:buNone/>
            </a:pPr>
            <a:r>
              <a:rPr lang="es-MX" sz="2400" b="1" dirty="0"/>
              <a:t>Su objetivo</a:t>
            </a:r>
            <a:r>
              <a:rPr lang="es-MX" sz="2400" dirty="0"/>
              <a:t> esencial ser de utilidad al usuario general en la toma de sus decisiones económicas.</a:t>
            </a:r>
          </a:p>
          <a:p>
            <a:pPr marL="0" indent="0">
              <a:buNone/>
            </a:pPr>
            <a:r>
              <a:rPr lang="es-MX" sz="2400" b="1" dirty="0"/>
              <a:t>Deben proveer información sobre la evolución de:</a:t>
            </a:r>
            <a:endParaRPr lang="es-MX" sz="2400" dirty="0"/>
          </a:p>
          <a:p>
            <a:pPr marL="0" indent="0">
              <a:buNone/>
            </a:pPr>
            <a:r>
              <a:rPr lang="es-MX" sz="2400" dirty="0"/>
              <a:t>a) los activos,</a:t>
            </a:r>
          </a:p>
          <a:p>
            <a:pPr marL="0" indent="0">
              <a:buNone/>
            </a:pPr>
            <a:r>
              <a:rPr lang="es-MX" sz="2400" dirty="0"/>
              <a:t>b) los pasivos,</a:t>
            </a:r>
          </a:p>
          <a:p>
            <a:pPr marL="0" indent="0">
              <a:buNone/>
            </a:pPr>
            <a:r>
              <a:rPr lang="es-MX" sz="2400" dirty="0"/>
              <a:t>c) el patrimonio contable,</a:t>
            </a:r>
          </a:p>
          <a:p>
            <a:pPr marL="0" indent="0">
              <a:buNone/>
            </a:pPr>
            <a:r>
              <a:rPr lang="es-MX" sz="2400" dirty="0"/>
              <a:t>d) los ingresos y costos o gastos,</a:t>
            </a:r>
          </a:p>
          <a:p>
            <a:pPr marL="0" indent="0">
              <a:buNone/>
            </a:pPr>
            <a:r>
              <a:rPr lang="es-MX" sz="2400" dirty="0"/>
              <a:t>e) los flujos de efectivo o en su caso, los cambios en la situación financiera.</a:t>
            </a:r>
          </a:p>
          <a:p>
            <a:endParaRPr lang="es-MX" sz="2400" b="1" dirty="0"/>
          </a:p>
          <a:p>
            <a:endParaRPr lang="es-MX" dirty="0"/>
          </a:p>
        </p:txBody>
      </p:sp>
    </p:spTree>
    <p:extLst>
      <p:ext uri="{BB962C8B-B14F-4D97-AF65-F5344CB8AC3E}">
        <p14:creationId xmlns:p14="http://schemas.microsoft.com/office/powerpoint/2010/main" val="920931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7D159982-25E8-2842-9188-E088CCDF39B0}"/>
              </a:ext>
            </a:extLst>
          </p:cNvPr>
          <p:cNvSpPr>
            <a:spLocks noGrp="1"/>
          </p:cNvSpPr>
          <p:nvPr>
            <p:ph idx="1"/>
          </p:nvPr>
        </p:nvSpPr>
        <p:spPr/>
        <p:txBody>
          <a:bodyPr/>
          <a:lstStyle/>
          <a:p>
            <a:pPr algn="just"/>
            <a:r>
              <a:rPr lang="es-MX" dirty="0"/>
              <a:t>Balance General:  De acuerdo a la NIF B-16</a:t>
            </a:r>
          </a:p>
        </p:txBody>
      </p:sp>
      <p:sp>
        <p:nvSpPr>
          <p:cNvPr id="3" name="Marcador de fecha 2">
            <a:extLst>
              <a:ext uri="{FF2B5EF4-FFF2-40B4-BE49-F238E27FC236}">
                <a16:creationId xmlns:a16="http://schemas.microsoft.com/office/drawing/2014/main" id="{AF0B7033-92B9-A842-BF52-9DDD35C33C67}"/>
              </a:ext>
            </a:extLst>
          </p:cNvPr>
          <p:cNvSpPr>
            <a:spLocks noGrp="1"/>
          </p:cNvSpPr>
          <p:nvPr>
            <p:ph type="dt" sz="half" idx="2"/>
          </p:nvPr>
        </p:nvSpPr>
        <p:spPr/>
        <p:txBody>
          <a:bodyPr/>
          <a:lstStyle/>
          <a:p>
            <a:fld id="{414FB1AD-D69E-B741-965A-0BAE826C2FA6}" type="datetime1">
              <a:rPr lang="en-US" smtClean="0"/>
              <a:pPr/>
              <a:t>7/29/20</a:t>
            </a:fld>
            <a:endParaRPr lang="en-US"/>
          </a:p>
        </p:txBody>
      </p:sp>
      <p:sp>
        <p:nvSpPr>
          <p:cNvPr id="4" name="Marcador de pie de página 3">
            <a:extLst>
              <a:ext uri="{FF2B5EF4-FFF2-40B4-BE49-F238E27FC236}">
                <a16:creationId xmlns:a16="http://schemas.microsoft.com/office/drawing/2014/main" id="{4790C604-2B70-734B-BD9E-3284D41C162F}"/>
              </a:ext>
            </a:extLst>
          </p:cNvPr>
          <p:cNvSpPr>
            <a:spLocks noGrp="1"/>
          </p:cNvSpPr>
          <p:nvPr>
            <p:ph type="ftr" sz="quarter" idx="3"/>
          </p:nvPr>
        </p:nvSpPr>
        <p:spPr/>
        <p:txBody>
          <a:bodyPr/>
          <a:lstStyle/>
          <a:p>
            <a:r>
              <a:rPr lang="en-US"/>
              <a:t>FOOTER GOES HERE</a:t>
            </a:r>
          </a:p>
        </p:txBody>
      </p:sp>
      <p:sp>
        <p:nvSpPr>
          <p:cNvPr id="5" name="Marcador de número de diapositiva 4">
            <a:extLst>
              <a:ext uri="{FF2B5EF4-FFF2-40B4-BE49-F238E27FC236}">
                <a16:creationId xmlns:a16="http://schemas.microsoft.com/office/drawing/2014/main" id="{E05CA711-A32D-AB46-B542-C6F93D473A4C}"/>
              </a:ext>
            </a:extLst>
          </p:cNvPr>
          <p:cNvSpPr>
            <a:spLocks noGrp="1"/>
          </p:cNvSpPr>
          <p:nvPr>
            <p:ph type="sldNum" sz="quarter" idx="4"/>
          </p:nvPr>
        </p:nvSpPr>
        <p:spPr/>
        <p:txBody>
          <a:bodyPr/>
          <a:lstStyle/>
          <a:p>
            <a:fld id="{42782948-4DBE-204D-AB9E-B65E067054AE}" type="slidenum">
              <a:rPr lang="en-US" smtClean="0"/>
              <a:pPr/>
              <a:t>18</a:t>
            </a:fld>
            <a:endParaRPr lang="en-US"/>
          </a:p>
        </p:txBody>
      </p:sp>
      <p:sp>
        <p:nvSpPr>
          <p:cNvPr id="6" name="Título 5">
            <a:extLst>
              <a:ext uri="{FF2B5EF4-FFF2-40B4-BE49-F238E27FC236}">
                <a16:creationId xmlns:a16="http://schemas.microsoft.com/office/drawing/2014/main" id="{2E81EEB4-CF7B-6948-B96B-4C9949BCA866}"/>
              </a:ext>
            </a:extLst>
          </p:cNvPr>
          <p:cNvSpPr>
            <a:spLocks noGrp="1"/>
          </p:cNvSpPr>
          <p:nvPr>
            <p:ph type="title"/>
          </p:nvPr>
        </p:nvSpPr>
        <p:spPr>
          <a:xfrm>
            <a:off x="686104" y="848380"/>
            <a:ext cx="7772400" cy="523220"/>
          </a:xfrm>
        </p:spPr>
        <p:txBody>
          <a:bodyPr/>
          <a:lstStyle/>
          <a:p>
            <a:r>
              <a:rPr lang="es-MX" dirty="0"/>
              <a:t>Estados financieros. Balance General</a:t>
            </a:r>
          </a:p>
        </p:txBody>
      </p:sp>
      <p:sp>
        <p:nvSpPr>
          <p:cNvPr id="7" name="Marcador de contenido 2">
            <a:extLst>
              <a:ext uri="{FF2B5EF4-FFF2-40B4-BE49-F238E27FC236}">
                <a16:creationId xmlns:a16="http://schemas.microsoft.com/office/drawing/2014/main" id="{D7B43720-EED4-F742-9A41-4CB2F961DB49}"/>
              </a:ext>
            </a:extLst>
          </p:cNvPr>
          <p:cNvSpPr txBox="1">
            <a:spLocks/>
          </p:cNvSpPr>
          <p:nvPr/>
        </p:nvSpPr>
        <p:spPr>
          <a:xfrm>
            <a:off x="457200" y="2065422"/>
            <a:ext cx="4419600" cy="4114799"/>
          </a:xfrm>
          <a:prstGeom prst="rect">
            <a:avLst/>
          </a:prstGeom>
        </p:spPr>
        <p:txBody>
          <a:bodyPr vert="horz" lIns="91440" tIns="45720" rIns="91440" bIns="45720" rtlCol="0">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s-ES" b="1" dirty="0">
              <a:solidFill>
                <a:schemeClr val="accent1">
                  <a:lumMod val="75000"/>
                </a:schemeClr>
              </a:solidFill>
            </a:endParaRPr>
          </a:p>
          <a:p>
            <a:pPr marL="0" indent="0">
              <a:buFont typeface="Arial"/>
              <a:buNone/>
            </a:pPr>
            <a:endParaRPr lang="es-ES" b="1" dirty="0">
              <a:solidFill>
                <a:schemeClr val="accent1">
                  <a:lumMod val="75000"/>
                </a:schemeClr>
              </a:solidFill>
            </a:endParaRPr>
          </a:p>
          <a:p>
            <a:pPr marL="0" indent="0" algn="just">
              <a:buFont typeface="Arial"/>
              <a:buNone/>
            </a:pPr>
            <a:r>
              <a:rPr lang="es-MX" dirty="0"/>
              <a:t>El balance general es también llamado estado de posición financiera; ya que su finalidad es proveer información relevante a una fecha específica sobre los recursos con los que cuenta la OSC y las obligaciones por pagar. </a:t>
            </a:r>
          </a:p>
          <a:p>
            <a:endParaRPr lang="es-MX" dirty="0"/>
          </a:p>
        </p:txBody>
      </p:sp>
      <p:grpSp>
        <p:nvGrpSpPr>
          <p:cNvPr id="8" name="Grupo 7">
            <a:extLst>
              <a:ext uri="{FF2B5EF4-FFF2-40B4-BE49-F238E27FC236}">
                <a16:creationId xmlns:a16="http://schemas.microsoft.com/office/drawing/2014/main" id="{A4FDD2F5-9003-0D4C-8886-B0F753BAD19C}"/>
              </a:ext>
            </a:extLst>
          </p:cNvPr>
          <p:cNvGrpSpPr/>
          <p:nvPr/>
        </p:nvGrpSpPr>
        <p:grpSpPr>
          <a:xfrm>
            <a:off x="5257802" y="2688166"/>
            <a:ext cx="3428998" cy="2396067"/>
            <a:chOff x="1358428" y="1134535"/>
            <a:chExt cx="6227706" cy="4676424"/>
          </a:xfrm>
        </p:grpSpPr>
        <p:pic>
          <p:nvPicPr>
            <p:cNvPr id="9" name="Imagen 8" descr="Imagen que contiene texto&#10;&#10;Descripción generada con confianza alta">
              <a:extLst>
                <a:ext uri="{FF2B5EF4-FFF2-40B4-BE49-F238E27FC236}">
                  <a16:creationId xmlns:a16="http://schemas.microsoft.com/office/drawing/2014/main" id="{50BD0CFA-8284-7B4B-A1FA-ED554C6AF4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428" y="1140179"/>
              <a:ext cx="6227706" cy="4670780"/>
            </a:xfrm>
            <a:prstGeom prst="rect">
              <a:avLst/>
            </a:prstGeom>
          </p:spPr>
        </p:pic>
        <p:sp>
          <p:nvSpPr>
            <p:cNvPr id="10" name="Rectángulo 9">
              <a:extLst>
                <a:ext uri="{FF2B5EF4-FFF2-40B4-BE49-F238E27FC236}">
                  <a16:creationId xmlns:a16="http://schemas.microsoft.com/office/drawing/2014/main" id="{BBAE0AA5-4BDE-E84A-916B-230E998C78C7}"/>
                </a:ext>
              </a:extLst>
            </p:cNvPr>
            <p:cNvSpPr/>
            <p:nvPr/>
          </p:nvSpPr>
          <p:spPr>
            <a:xfrm>
              <a:off x="1358428" y="1134535"/>
              <a:ext cx="947677" cy="134736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grpSp>
    </p:spTree>
    <p:extLst>
      <p:ext uri="{BB962C8B-B14F-4D97-AF65-F5344CB8AC3E}">
        <p14:creationId xmlns:p14="http://schemas.microsoft.com/office/powerpoint/2010/main" val="3195155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7290FEDD-3310-F94B-9A49-E75EEB01BAAA}"/>
              </a:ext>
            </a:extLst>
          </p:cNvPr>
          <p:cNvSpPr>
            <a:spLocks noGrp="1"/>
          </p:cNvSpPr>
          <p:nvPr>
            <p:ph type="dt" sz="half" idx="2"/>
          </p:nvPr>
        </p:nvSpPr>
        <p:spPr/>
        <p:txBody>
          <a:bodyPr/>
          <a:lstStyle/>
          <a:p>
            <a:fld id="{414FB1AD-D69E-B741-965A-0BAE826C2FA6}" type="datetime1">
              <a:rPr lang="en-US" smtClean="0"/>
              <a:pPr/>
              <a:t>7/29/20</a:t>
            </a:fld>
            <a:endParaRPr lang="en-US"/>
          </a:p>
        </p:txBody>
      </p:sp>
      <p:sp>
        <p:nvSpPr>
          <p:cNvPr id="4" name="Marcador de pie de página 3">
            <a:extLst>
              <a:ext uri="{FF2B5EF4-FFF2-40B4-BE49-F238E27FC236}">
                <a16:creationId xmlns:a16="http://schemas.microsoft.com/office/drawing/2014/main" id="{7952081D-7EB5-FC45-9D7F-96C8C21D60E7}"/>
              </a:ext>
            </a:extLst>
          </p:cNvPr>
          <p:cNvSpPr>
            <a:spLocks noGrp="1"/>
          </p:cNvSpPr>
          <p:nvPr>
            <p:ph type="ftr" sz="quarter" idx="3"/>
          </p:nvPr>
        </p:nvSpPr>
        <p:spPr/>
        <p:txBody>
          <a:bodyPr/>
          <a:lstStyle/>
          <a:p>
            <a:r>
              <a:rPr lang="en-US"/>
              <a:t>FOOTER GOES HERE</a:t>
            </a:r>
          </a:p>
        </p:txBody>
      </p:sp>
      <p:sp>
        <p:nvSpPr>
          <p:cNvPr id="5" name="Marcador de número de diapositiva 4">
            <a:extLst>
              <a:ext uri="{FF2B5EF4-FFF2-40B4-BE49-F238E27FC236}">
                <a16:creationId xmlns:a16="http://schemas.microsoft.com/office/drawing/2014/main" id="{128BD9A5-4B48-C04C-BCD4-C7B4F6D15A9A}"/>
              </a:ext>
            </a:extLst>
          </p:cNvPr>
          <p:cNvSpPr>
            <a:spLocks noGrp="1"/>
          </p:cNvSpPr>
          <p:nvPr>
            <p:ph type="sldNum" sz="quarter" idx="4"/>
          </p:nvPr>
        </p:nvSpPr>
        <p:spPr/>
        <p:txBody>
          <a:bodyPr/>
          <a:lstStyle/>
          <a:p>
            <a:fld id="{42782948-4DBE-204D-AB9E-B65E067054AE}" type="slidenum">
              <a:rPr lang="en-US" smtClean="0"/>
              <a:pPr/>
              <a:t>19</a:t>
            </a:fld>
            <a:endParaRPr lang="en-US"/>
          </a:p>
        </p:txBody>
      </p:sp>
      <p:sp>
        <p:nvSpPr>
          <p:cNvPr id="6" name="Título 5">
            <a:extLst>
              <a:ext uri="{FF2B5EF4-FFF2-40B4-BE49-F238E27FC236}">
                <a16:creationId xmlns:a16="http://schemas.microsoft.com/office/drawing/2014/main" id="{C81EDC81-23C6-1F4C-B588-9B327BCD7D4D}"/>
              </a:ext>
            </a:extLst>
          </p:cNvPr>
          <p:cNvSpPr>
            <a:spLocks noGrp="1"/>
          </p:cNvSpPr>
          <p:nvPr>
            <p:ph type="title"/>
          </p:nvPr>
        </p:nvSpPr>
        <p:spPr>
          <a:xfrm>
            <a:off x="686104" y="848380"/>
            <a:ext cx="7772400" cy="523220"/>
          </a:xfrm>
        </p:spPr>
        <p:txBody>
          <a:bodyPr/>
          <a:lstStyle/>
          <a:p>
            <a:r>
              <a:rPr lang="es-MX" dirty="0"/>
              <a:t>Estados financieros. Balance General</a:t>
            </a:r>
          </a:p>
        </p:txBody>
      </p:sp>
      <p:sp>
        <p:nvSpPr>
          <p:cNvPr id="7" name="Marcador de contenido 2">
            <a:extLst>
              <a:ext uri="{FF2B5EF4-FFF2-40B4-BE49-F238E27FC236}">
                <a16:creationId xmlns:a16="http://schemas.microsoft.com/office/drawing/2014/main" id="{B368CC4D-C738-6D41-85C3-3360F95FD748}"/>
              </a:ext>
            </a:extLst>
          </p:cNvPr>
          <p:cNvSpPr>
            <a:spLocks noGrp="1"/>
          </p:cNvSpPr>
          <p:nvPr>
            <p:ph idx="1"/>
          </p:nvPr>
        </p:nvSpPr>
        <p:spPr>
          <a:xfrm>
            <a:off x="533400" y="1539521"/>
            <a:ext cx="8153400" cy="3778957"/>
          </a:xfrm>
        </p:spPr>
        <p:txBody>
          <a:bodyPr>
            <a:normAutofit fontScale="85000" lnSpcReduction="10000"/>
          </a:bodyPr>
          <a:lstStyle/>
          <a:p>
            <a:pPr marL="0" indent="0" algn="just">
              <a:buNone/>
            </a:pPr>
            <a:r>
              <a:rPr lang="es-MX" dirty="0"/>
              <a:t>El balance general se compone de activos, pasivos y el patrimonio; su estructura debe basarse en la normativa de la Información financiera NIF B16, la cual habla de los Estados Financieros que pertenecen a las Organizaciones del área no lucrativa. </a:t>
            </a:r>
          </a:p>
          <a:p>
            <a:pPr marL="0" indent="0" algn="just">
              <a:buNone/>
            </a:pPr>
            <a:r>
              <a:rPr lang="es-MX" dirty="0"/>
              <a:t>Sus componentes son:</a:t>
            </a:r>
          </a:p>
          <a:p>
            <a:pPr lvl="0" algn="just"/>
            <a:r>
              <a:rPr lang="es-MX" b="1" dirty="0"/>
              <a:t>ACTIVO:</a:t>
            </a:r>
            <a:r>
              <a:rPr lang="es-MX" dirty="0"/>
              <a:t> Se refiere a todo aquello que le pertenece a la empresa y se clasifican según su grado de liquidez, es decir, la facilidad con la que se pueden convertir en efectivo. Se ordenan según el grado de liquidez, de mayor a menor grado. </a:t>
            </a:r>
          </a:p>
          <a:p>
            <a:pPr lvl="0" algn="just"/>
            <a:r>
              <a:rPr lang="es-MX" b="1" dirty="0"/>
              <a:t>PASIVO:</a:t>
            </a:r>
            <a:r>
              <a:rPr lang="es-MX" dirty="0"/>
              <a:t> Son las obligaciones que tiene la empresa para con terceros (excepto dueños). Se clasifican según el plazo en el cual se tiene que honrar dicha obligación.</a:t>
            </a:r>
          </a:p>
          <a:p>
            <a:pPr lvl="0" algn="just"/>
            <a:r>
              <a:rPr lang="es-MX" b="1" dirty="0"/>
              <a:t>PATRIMONIO</a:t>
            </a:r>
            <a:r>
              <a:rPr lang="es-MX" dirty="0"/>
              <a:t>: Son las obligaciones que la empresa tiene con accionistas. </a:t>
            </a:r>
          </a:p>
          <a:p>
            <a:pPr marL="0" indent="0" algn="just">
              <a:buNone/>
            </a:pPr>
            <a:endParaRPr lang="es-MX" dirty="0"/>
          </a:p>
          <a:p>
            <a:endParaRPr lang="es-MX" dirty="0"/>
          </a:p>
        </p:txBody>
      </p:sp>
      <p:pic>
        <p:nvPicPr>
          <p:cNvPr id="8" name="Imagen 7" descr="Imagen que contiene señal, exterior, texto, cielo&#10;&#10;Descripción generada con confianza muy alta">
            <a:extLst>
              <a:ext uri="{FF2B5EF4-FFF2-40B4-BE49-F238E27FC236}">
                <a16:creationId xmlns:a16="http://schemas.microsoft.com/office/drawing/2014/main" id="{5DD7806A-B7C1-F746-A11D-D75191560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4515" y="4572000"/>
            <a:ext cx="2321118" cy="2041267"/>
          </a:xfrm>
          <a:prstGeom prst="rect">
            <a:avLst/>
          </a:prstGeom>
        </p:spPr>
      </p:pic>
    </p:spTree>
    <p:extLst>
      <p:ext uri="{BB962C8B-B14F-4D97-AF65-F5344CB8AC3E}">
        <p14:creationId xmlns:p14="http://schemas.microsoft.com/office/powerpoint/2010/main" val="2897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827782"/>
            <a:ext cx="7330888" cy="2554545"/>
          </a:xfrm>
        </p:spPr>
        <p:txBody>
          <a:bodyPr/>
          <a:lstStyle/>
          <a:p>
            <a:r>
              <a:rPr lang="en-US" dirty="0" err="1"/>
              <a:t>Bancos</a:t>
            </a:r>
            <a:r>
              <a:rPr lang="en-US" dirty="0"/>
              <a:t> y </a:t>
            </a:r>
            <a:r>
              <a:rPr lang="en-US" dirty="0" err="1"/>
              <a:t>ciclo</a:t>
            </a:r>
            <a:r>
              <a:rPr lang="en-US" dirty="0"/>
              <a:t> </a:t>
            </a:r>
            <a:r>
              <a:rPr lang="en-US" dirty="0" err="1"/>
              <a:t>contable</a:t>
            </a:r>
            <a:br>
              <a:rPr lang="en-US" dirty="0"/>
            </a:br>
            <a:br>
              <a:rPr lang="en-US" dirty="0"/>
            </a:br>
            <a:r>
              <a:rPr lang="en-US" dirty="0"/>
              <a:t>		</a:t>
            </a:r>
            <a:br>
              <a:rPr lang="en-US" dirty="0"/>
            </a:br>
            <a:br>
              <a:rPr lang="en-US" dirty="0"/>
            </a:br>
            <a:r>
              <a:rPr lang="en-US" dirty="0"/>
              <a:t>		</a:t>
            </a:r>
            <a:endParaRPr lang="en-US" dirty="0">
              <a:solidFill>
                <a:srgbClr val="000000"/>
              </a:solidFill>
            </a:endParaRPr>
          </a:p>
        </p:txBody>
      </p:sp>
      <p:sp>
        <p:nvSpPr>
          <p:cNvPr id="2" name="Date Placeholder 1"/>
          <p:cNvSpPr>
            <a:spLocks noGrp="1"/>
          </p:cNvSpPr>
          <p:nvPr>
            <p:ph type="dt" sz="half" idx="10"/>
          </p:nvPr>
        </p:nvSpPr>
        <p:spPr/>
        <p:txBody>
          <a:bodyPr/>
          <a:lstStyle/>
          <a:p>
            <a:fld id="{97F57F02-9C8D-9C43-8CF1-E7D544BE7C72}" type="datetime1">
              <a:rPr lang="en-US" smtClean="0"/>
              <a:pPr/>
              <a:t>7/29/20</a:t>
            </a:fld>
            <a:endParaRPr lang="en-US"/>
          </a:p>
        </p:txBody>
      </p:sp>
      <p:sp>
        <p:nvSpPr>
          <p:cNvPr id="5" name="Slide Number Placeholder 4"/>
          <p:cNvSpPr>
            <a:spLocks noGrp="1"/>
          </p:cNvSpPr>
          <p:nvPr>
            <p:ph type="sldNum" sz="quarter" idx="12"/>
          </p:nvPr>
        </p:nvSpPr>
        <p:spPr/>
        <p:txBody>
          <a:bodyPr/>
          <a:lstStyle/>
          <a:p>
            <a:fld id="{42782948-4DBE-204D-AB9E-B65E067054AE}" type="slidenum">
              <a:rPr lang="en-US" smtClean="0"/>
              <a:pPr/>
              <a:t>2</a:t>
            </a:fld>
            <a:endParaRPr lang="en-US"/>
          </a:p>
        </p:txBody>
      </p:sp>
      <p:sp>
        <p:nvSpPr>
          <p:cNvPr id="6" name="Rectángulo 5">
            <a:extLst>
              <a:ext uri="{FF2B5EF4-FFF2-40B4-BE49-F238E27FC236}">
                <a16:creationId xmlns:a16="http://schemas.microsoft.com/office/drawing/2014/main" id="{3BF01125-C0FE-4E42-95D4-01A168A7384F}"/>
              </a:ext>
            </a:extLst>
          </p:cNvPr>
          <p:cNvSpPr/>
          <p:nvPr/>
        </p:nvSpPr>
        <p:spPr>
          <a:xfrm>
            <a:off x="609600" y="5867400"/>
            <a:ext cx="1752600" cy="609600"/>
          </a:xfrm>
          <a:prstGeom prst="rect">
            <a:avLst/>
          </a:prstGeom>
          <a:solidFill>
            <a:schemeClr val="accent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F5409BE7-14F8-4157-8DA3-4D83F57737C4}"/>
              </a:ext>
            </a:extLst>
          </p:cNvPr>
          <p:cNvPicPr>
            <a:picLocks noChangeAspect="1"/>
          </p:cNvPicPr>
          <p:nvPr/>
        </p:nvPicPr>
        <p:blipFill>
          <a:blip r:embed="rId2"/>
          <a:stretch>
            <a:fillRect/>
          </a:stretch>
        </p:blipFill>
        <p:spPr>
          <a:xfrm>
            <a:off x="533400" y="5785485"/>
            <a:ext cx="1905000" cy="767715"/>
          </a:xfrm>
          <a:prstGeom prst="rect">
            <a:avLst/>
          </a:prstGeom>
        </p:spPr>
      </p:pic>
      <p:sp>
        <p:nvSpPr>
          <p:cNvPr id="11" name="Content Placeholder 11">
            <a:extLst>
              <a:ext uri="{FF2B5EF4-FFF2-40B4-BE49-F238E27FC236}">
                <a16:creationId xmlns:a16="http://schemas.microsoft.com/office/drawing/2014/main" id="{48D05F10-68DC-AA49-923D-57B1C8E15B76}"/>
              </a:ext>
            </a:extLst>
          </p:cNvPr>
          <p:cNvSpPr txBox="1">
            <a:spLocks/>
          </p:cNvSpPr>
          <p:nvPr/>
        </p:nvSpPr>
        <p:spPr>
          <a:xfrm>
            <a:off x="676531" y="3679471"/>
            <a:ext cx="7772400" cy="1600200"/>
          </a:xfrm>
          <a:prstGeom prst="rect">
            <a:avLst/>
          </a:prstGeom>
        </p:spPr>
        <p:txBody>
          <a:bodyPr>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MX" dirty="0">
                <a:solidFill>
                  <a:schemeClr val="bg1">
                    <a:lumMod val="85000"/>
                  </a:schemeClr>
                </a:solidFill>
              </a:rPr>
              <a:t>Definir…</a:t>
            </a:r>
            <a:endParaRPr lang="en-US" dirty="0">
              <a:solidFill>
                <a:schemeClr val="bg1">
                  <a:lumMod val="85000"/>
                </a:schemeClr>
              </a:solidFill>
            </a:endParaRPr>
          </a:p>
        </p:txBody>
      </p:sp>
      <p:sp>
        <p:nvSpPr>
          <p:cNvPr id="12" name="Title 4">
            <a:extLst>
              <a:ext uri="{FF2B5EF4-FFF2-40B4-BE49-F238E27FC236}">
                <a16:creationId xmlns:a16="http://schemas.microsoft.com/office/drawing/2014/main" id="{A5FE5E8A-B776-B84F-9D85-2FE50AA92A48}"/>
              </a:ext>
            </a:extLst>
          </p:cNvPr>
          <p:cNvSpPr txBox="1">
            <a:spLocks/>
          </p:cNvSpPr>
          <p:nvPr/>
        </p:nvSpPr>
        <p:spPr>
          <a:xfrm>
            <a:off x="670112" y="3050459"/>
            <a:ext cx="8076896" cy="1077218"/>
          </a:xfrm>
          <a:prstGeom prst="rect">
            <a:avLst/>
          </a:prstGeom>
        </p:spPr>
        <p:txBody>
          <a:bodyPr vert="horz" wrap="square" lIns="91440" tIns="45720" rIns="91440" bIns="45720" rtlCol="0" anchor="t" anchorCtr="0">
            <a:spAutoFit/>
          </a:bodyPr>
          <a:lstStyle>
            <a:lvl1pPr algn="l" defTabSz="457200" rtl="0" eaLnBrk="1" latinLnBrk="0" hangingPunct="1">
              <a:spcBef>
                <a:spcPct val="0"/>
              </a:spcBef>
              <a:buNone/>
              <a:defRPr sz="3200" b="0" i="0" kern="1200">
                <a:solidFill>
                  <a:srgbClr val="FFFFFF"/>
                </a:solidFill>
                <a:latin typeface="Gill Sans MT"/>
                <a:ea typeface="+mj-ea"/>
                <a:cs typeface="Gill Sans MT"/>
              </a:defRPr>
            </a:lvl1pPr>
          </a:lstStyle>
          <a:p>
            <a:r>
              <a:rPr lang="en-US" dirty="0">
                <a:solidFill>
                  <a:schemeClr val="bg1">
                    <a:lumMod val="85000"/>
                  </a:schemeClr>
                </a:solidFill>
              </a:rPr>
              <a:t>Objetivo</a:t>
            </a:r>
            <a:br>
              <a:rPr lang="en-US" dirty="0">
                <a:solidFill>
                  <a:schemeClr val="bg1">
                    <a:lumMod val="85000"/>
                  </a:schemeClr>
                </a:solidFill>
              </a:rPr>
            </a:br>
            <a:endParaRPr lang="en-US" dirty="0">
              <a:solidFill>
                <a:schemeClr val="bg1">
                  <a:lumMod val="85000"/>
                </a:schemeClr>
              </a:solidFill>
            </a:endParaRPr>
          </a:p>
        </p:txBody>
      </p:sp>
    </p:spTree>
    <p:extLst>
      <p:ext uri="{BB962C8B-B14F-4D97-AF65-F5344CB8AC3E}">
        <p14:creationId xmlns:p14="http://schemas.microsoft.com/office/powerpoint/2010/main" val="1943162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B1E14B71-F450-1B44-BBD8-83294740C23A}"/>
              </a:ext>
            </a:extLst>
          </p:cNvPr>
          <p:cNvSpPr>
            <a:spLocks noGrp="1"/>
          </p:cNvSpPr>
          <p:nvPr>
            <p:ph type="dt" sz="half" idx="2"/>
          </p:nvPr>
        </p:nvSpPr>
        <p:spPr/>
        <p:txBody>
          <a:bodyPr/>
          <a:lstStyle/>
          <a:p>
            <a:fld id="{414FB1AD-D69E-B741-965A-0BAE826C2FA6}" type="datetime1">
              <a:rPr lang="en-US" smtClean="0"/>
              <a:pPr/>
              <a:t>7/29/20</a:t>
            </a:fld>
            <a:endParaRPr lang="en-US"/>
          </a:p>
        </p:txBody>
      </p:sp>
      <p:sp>
        <p:nvSpPr>
          <p:cNvPr id="4" name="Marcador de pie de página 3">
            <a:extLst>
              <a:ext uri="{FF2B5EF4-FFF2-40B4-BE49-F238E27FC236}">
                <a16:creationId xmlns:a16="http://schemas.microsoft.com/office/drawing/2014/main" id="{B7251B3E-B0EA-9A4B-B466-E3C535872322}"/>
              </a:ext>
            </a:extLst>
          </p:cNvPr>
          <p:cNvSpPr>
            <a:spLocks noGrp="1"/>
          </p:cNvSpPr>
          <p:nvPr>
            <p:ph type="ftr" sz="quarter" idx="3"/>
          </p:nvPr>
        </p:nvSpPr>
        <p:spPr/>
        <p:txBody>
          <a:bodyPr/>
          <a:lstStyle/>
          <a:p>
            <a:r>
              <a:rPr lang="en-US"/>
              <a:t>FOOTER GOES HERE</a:t>
            </a:r>
          </a:p>
        </p:txBody>
      </p:sp>
      <p:sp>
        <p:nvSpPr>
          <p:cNvPr id="5" name="Marcador de número de diapositiva 4">
            <a:extLst>
              <a:ext uri="{FF2B5EF4-FFF2-40B4-BE49-F238E27FC236}">
                <a16:creationId xmlns:a16="http://schemas.microsoft.com/office/drawing/2014/main" id="{F0D6C99A-C6AC-CD41-B8D5-BA3A18AC1DA3}"/>
              </a:ext>
            </a:extLst>
          </p:cNvPr>
          <p:cNvSpPr>
            <a:spLocks noGrp="1"/>
          </p:cNvSpPr>
          <p:nvPr>
            <p:ph type="sldNum" sz="quarter" idx="4"/>
          </p:nvPr>
        </p:nvSpPr>
        <p:spPr/>
        <p:txBody>
          <a:bodyPr/>
          <a:lstStyle/>
          <a:p>
            <a:fld id="{42782948-4DBE-204D-AB9E-B65E067054AE}" type="slidenum">
              <a:rPr lang="en-US" smtClean="0"/>
              <a:pPr/>
              <a:t>20</a:t>
            </a:fld>
            <a:endParaRPr lang="en-US"/>
          </a:p>
        </p:txBody>
      </p:sp>
      <p:sp>
        <p:nvSpPr>
          <p:cNvPr id="6" name="Título 5">
            <a:extLst>
              <a:ext uri="{FF2B5EF4-FFF2-40B4-BE49-F238E27FC236}">
                <a16:creationId xmlns:a16="http://schemas.microsoft.com/office/drawing/2014/main" id="{BE1546D5-8690-734B-9C62-624EEB06E48B}"/>
              </a:ext>
            </a:extLst>
          </p:cNvPr>
          <p:cNvSpPr>
            <a:spLocks noGrp="1"/>
          </p:cNvSpPr>
          <p:nvPr>
            <p:ph type="title"/>
          </p:nvPr>
        </p:nvSpPr>
        <p:spPr>
          <a:xfrm>
            <a:off x="686104" y="848380"/>
            <a:ext cx="7772400" cy="523220"/>
          </a:xfrm>
        </p:spPr>
        <p:txBody>
          <a:bodyPr/>
          <a:lstStyle/>
          <a:p>
            <a:r>
              <a:rPr lang="es-MX" dirty="0"/>
              <a:t>Estados financieros. Balance General</a:t>
            </a:r>
          </a:p>
        </p:txBody>
      </p:sp>
      <p:sp>
        <p:nvSpPr>
          <p:cNvPr id="7" name="Marcador de contenido 9">
            <a:extLst>
              <a:ext uri="{FF2B5EF4-FFF2-40B4-BE49-F238E27FC236}">
                <a16:creationId xmlns:a16="http://schemas.microsoft.com/office/drawing/2014/main" id="{FD8DF7D9-7BE6-304E-8FFB-E301C9AA3464}"/>
              </a:ext>
            </a:extLst>
          </p:cNvPr>
          <p:cNvSpPr>
            <a:spLocks noGrp="1"/>
          </p:cNvSpPr>
          <p:nvPr>
            <p:ph idx="1"/>
          </p:nvPr>
        </p:nvSpPr>
        <p:spPr/>
        <p:txBody>
          <a:bodyPr>
            <a:normAutofit lnSpcReduction="10000"/>
          </a:bodyPr>
          <a:lstStyle/>
          <a:p>
            <a:pPr marL="0" indent="0">
              <a:buNone/>
            </a:pPr>
            <a:endParaRPr lang="es-MX" dirty="0"/>
          </a:p>
          <a:p>
            <a:pPr marL="0" indent="0">
              <a:buNone/>
            </a:pPr>
            <a:r>
              <a:rPr lang="es-MX" sz="2400" dirty="0"/>
              <a:t>Las cuentas del Balance General son de naturaleza permanente.</a:t>
            </a:r>
          </a:p>
          <a:p>
            <a:pPr marL="0" indent="0">
              <a:buNone/>
            </a:pPr>
            <a:r>
              <a:rPr lang="es-MX" sz="2400" dirty="0"/>
              <a:t> </a:t>
            </a:r>
          </a:p>
          <a:p>
            <a:r>
              <a:rPr lang="es-MX" sz="2400" dirty="0"/>
              <a:t>El balance general es una fotografía estática de la compañía en un momento cualquiera.</a:t>
            </a:r>
          </a:p>
          <a:p>
            <a:r>
              <a:rPr lang="es-MX" sz="2400" dirty="0"/>
              <a:t>El balance general se actualiza cada período contable.</a:t>
            </a:r>
          </a:p>
          <a:p>
            <a:r>
              <a:rPr lang="es-MX" sz="2400" dirty="0"/>
              <a:t>Anualmente para efectos de control fiscal a diciembre 31.</a:t>
            </a:r>
          </a:p>
          <a:p>
            <a:r>
              <a:rPr lang="es-MX" sz="2400" dirty="0"/>
              <a:t>Mensual, trimestral o semestral para efectos de análisis financiero.</a:t>
            </a:r>
          </a:p>
          <a:p>
            <a:pPr marL="0" indent="0">
              <a:buNone/>
            </a:pPr>
            <a:endParaRPr lang="es-MX" dirty="0"/>
          </a:p>
          <a:p>
            <a:endParaRPr lang="es-MX" dirty="0"/>
          </a:p>
        </p:txBody>
      </p:sp>
    </p:spTree>
    <p:extLst>
      <p:ext uri="{BB962C8B-B14F-4D97-AF65-F5344CB8AC3E}">
        <p14:creationId xmlns:p14="http://schemas.microsoft.com/office/powerpoint/2010/main" val="2710454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7E95FED2-5508-8042-9878-3BD89BA5B3E1}"/>
              </a:ext>
            </a:extLst>
          </p:cNvPr>
          <p:cNvSpPr>
            <a:spLocks noGrp="1"/>
          </p:cNvSpPr>
          <p:nvPr>
            <p:ph idx="1"/>
          </p:nvPr>
        </p:nvSpPr>
        <p:spPr/>
        <p:txBody>
          <a:bodyPr/>
          <a:lstStyle/>
          <a:p>
            <a:r>
              <a:rPr lang="es-MX" dirty="0"/>
              <a:t>Estado de Actividades de acuerdo con la NIF A-5</a:t>
            </a:r>
          </a:p>
          <a:p>
            <a:pPr marL="0" indent="0">
              <a:buNone/>
            </a:pPr>
            <a:endParaRPr lang="es-MX" dirty="0"/>
          </a:p>
        </p:txBody>
      </p:sp>
      <p:sp>
        <p:nvSpPr>
          <p:cNvPr id="3" name="Marcador de fecha 2">
            <a:extLst>
              <a:ext uri="{FF2B5EF4-FFF2-40B4-BE49-F238E27FC236}">
                <a16:creationId xmlns:a16="http://schemas.microsoft.com/office/drawing/2014/main" id="{C9615227-96BF-7A47-98EE-808FB09DE8CB}"/>
              </a:ext>
            </a:extLst>
          </p:cNvPr>
          <p:cNvSpPr>
            <a:spLocks noGrp="1"/>
          </p:cNvSpPr>
          <p:nvPr>
            <p:ph type="dt" sz="half" idx="2"/>
          </p:nvPr>
        </p:nvSpPr>
        <p:spPr/>
        <p:txBody>
          <a:bodyPr/>
          <a:lstStyle/>
          <a:p>
            <a:fld id="{414FB1AD-D69E-B741-965A-0BAE826C2FA6}" type="datetime1">
              <a:rPr lang="en-US" smtClean="0"/>
              <a:pPr/>
              <a:t>7/29/20</a:t>
            </a:fld>
            <a:endParaRPr lang="en-US"/>
          </a:p>
        </p:txBody>
      </p:sp>
      <p:sp>
        <p:nvSpPr>
          <p:cNvPr id="4" name="Marcador de pie de página 3">
            <a:extLst>
              <a:ext uri="{FF2B5EF4-FFF2-40B4-BE49-F238E27FC236}">
                <a16:creationId xmlns:a16="http://schemas.microsoft.com/office/drawing/2014/main" id="{CDCDCE16-44E2-CF4D-9D6A-24DCB5D9FD0D}"/>
              </a:ext>
            </a:extLst>
          </p:cNvPr>
          <p:cNvSpPr>
            <a:spLocks noGrp="1"/>
          </p:cNvSpPr>
          <p:nvPr>
            <p:ph type="ftr" sz="quarter" idx="3"/>
          </p:nvPr>
        </p:nvSpPr>
        <p:spPr/>
        <p:txBody>
          <a:bodyPr/>
          <a:lstStyle/>
          <a:p>
            <a:r>
              <a:rPr lang="en-US"/>
              <a:t>FOOTER GOES HERE</a:t>
            </a:r>
          </a:p>
        </p:txBody>
      </p:sp>
      <p:sp>
        <p:nvSpPr>
          <p:cNvPr id="5" name="Marcador de número de diapositiva 4">
            <a:extLst>
              <a:ext uri="{FF2B5EF4-FFF2-40B4-BE49-F238E27FC236}">
                <a16:creationId xmlns:a16="http://schemas.microsoft.com/office/drawing/2014/main" id="{87B33C60-FB56-F441-946C-D0BD7E54DFC4}"/>
              </a:ext>
            </a:extLst>
          </p:cNvPr>
          <p:cNvSpPr>
            <a:spLocks noGrp="1"/>
          </p:cNvSpPr>
          <p:nvPr>
            <p:ph type="sldNum" sz="quarter" idx="4"/>
          </p:nvPr>
        </p:nvSpPr>
        <p:spPr/>
        <p:txBody>
          <a:bodyPr/>
          <a:lstStyle/>
          <a:p>
            <a:fld id="{42782948-4DBE-204D-AB9E-B65E067054AE}" type="slidenum">
              <a:rPr lang="en-US" smtClean="0"/>
              <a:pPr/>
              <a:t>21</a:t>
            </a:fld>
            <a:endParaRPr lang="en-US"/>
          </a:p>
        </p:txBody>
      </p:sp>
      <p:sp>
        <p:nvSpPr>
          <p:cNvPr id="7" name="Título 5">
            <a:extLst>
              <a:ext uri="{FF2B5EF4-FFF2-40B4-BE49-F238E27FC236}">
                <a16:creationId xmlns:a16="http://schemas.microsoft.com/office/drawing/2014/main" id="{CAB454BD-7230-0E48-A052-17CAA37D8F30}"/>
              </a:ext>
            </a:extLst>
          </p:cNvPr>
          <p:cNvSpPr>
            <a:spLocks noGrp="1"/>
          </p:cNvSpPr>
          <p:nvPr>
            <p:ph type="title"/>
          </p:nvPr>
        </p:nvSpPr>
        <p:spPr>
          <a:xfrm>
            <a:off x="686104" y="417493"/>
            <a:ext cx="7772400" cy="954107"/>
          </a:xfrm>
        </p:spPr>
        <p:txBody>
          <a:bodyPr/>
          <a:lstStyle/>
          <a:p>
            <a:r>
              <a:rPr lang="es-MX" dirty="0"/>
              <a:t>Estados financieros. Estado de Actividades (Resultados)</a:t>
            </a:r>
          </a:p>
        </p:txBody>
      </p:sp>
      <p:sp>
        <p:nvSpPr>
          <p:cNvPr id="8" name="Marcador de contenido 1">
            <a:extLst>
              <a:ext uri="{FF2B5EF4-FFF2-40B4-BE49-F238E27FC236}">
                <a16:creationId xmlns:a16="http://schemas.microsoft.com/office/drawing/2014/main" id="{890201D6-81CA-F141-9957-6C04E06510B0}"/>
              </a:ext>
            </a:extLst>
          </p:cNvPr>
          <p:cNvSpPr txBox="1">
            <a:spLocks/>
          </p:cNvSpPr>
          <p:nvPr/>
        </p:nvSpPr>
        <p:spPr>
          <a:xfrm>
            <a:off x="304800" y="2324768"/>
            <a:ext cx="8534400" cy="3835400"/>
          </a:xfrm>
          <a:prstGeom prst="rect">
            <a:avLst/>
          </a:prstGeom>
        </p:spPr>
        <p:txBody>
          <a:bodyPr vert="horz" lIns="91440" tIns="45720" rIns="91440" bIns="45720" rtlCol="0">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s-MX"/>
          </a:p>
          <a:p>
            <a:pPr marL="0" indent="0" algn="just">
              <a:buFont typeface="Arial"/>
              <a:buNone/>
            </a:pPr>
            <a:r>
              <a:rPr lang="es-MX"/>
              <a:t>Dentro de la Contabilidad General, Los Estados Financieros en los que se presenta la información financiera de la organización de la sociedad civil (OSC), integrando las diferentes cuentas en las que se registraron las operaciones económicas de la organización, se encuentra el Estado de Actividades, cuya finalidad es dar a conocer, por separado los ingresos, costos y gastos y, consecuentemente, el monto del cambio neto del patrimonio contable durante un periodo. Proporciona información sobre el resultado de las operaciones que afectaron el patrimonio contable y sobre la aplicación de ingresos, costos y gastos en diversos programas y servicios.</a:t>
            </a:r>
          </a:p>
          <a:p>
            <a:pPr marL="0" indent="0">
              <a:buFont typeface="Arial"/>
              <a:buNone/>
            </a:pPr>
            <a:endParaRPr lang="es-MX" dirty="0"/>
          </a:p>
        </p:txBody>
      </p:sp>
    </p:spTree>
    <p:extLst>
      <p:ext uri="{BB962C8B-B14F-4D97-AF65-F5344CB8AC3E}">
        <p14:creationId xmlns:p14="http://schemas.microsoft.com/office/powerpoint/2010/main" val="605907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C4F0AA4F-0E9C-8F4E-9334-54D8766F0C24}"/>
              </a:ext>
            </a:extLst>
          </p:cNvPr>
          <p:cNvSpPr>
            <a:spLocks noGrp="1"/>
          </p:cNvSpPr>
          <p:nvPr>
            <p:ph type="dt" sz="half" idx="2"/>
          </p:nvPr>
        </p:nvSpPr>
        <p:spPr/>
        <p:txBody>
          <a:bodyPr/>
          <a:lstStyle/>
          <a:p>
            <a:fld id="{414FB1AD-D69E-B741-965A-0BAE826C2FA6}" type="datetime1">
              <a:rPr lang="en-US" smtClean="0"/>
              <a:pPr/>
              <a:t>7/29/20</a:t>
            </a:fld>
            <a:endParaRPr lang="en-US"/>
          </a:p>
        </p:txBody>
      </p:sp>
      <p:sp>
        <p:nvSpPr>
          <p:cNvPr id="4" name="Marcador de pie de página 3">
            <a:extLst>
              <a:ext uri="{FF2B5EF4-FFF2-40B4-BE49-F238E27FC236}">
                <a16:creationId xmlns:a16="http://schemas.microsoft.com/office/drawing/2014/main" id="{B86BD51A-2415-EE43-868A-11D04419C7FF}"/>
              </a:ext>
            </a:extLst>
          </p:cNvPr>
          <p:cNvSpPr>
            <a:spLocks noGrp="1"/>
          </p:cNvSpPr>
          <p:nvPr>
            <p:ph type="ftr" sz="quarter" idx="3"/>
          </p:nvPr>
        </p:nvSpPr>
        <p:spPr/>
        <p:txBody>
          <a:bodyPr/>
          <a:lstStyle/>
          <a:p>
            <a:r>
              <a:rPr lang="en-US"/>
              <a:t>FOOTER GOES HERE</a:t>
            </a:r>
          </a:p>
        </p:txBody>
      </p:sp>
      <p:sp>
        <p:nvSpPr>
          <p:cNvPr id="5" name="Marcador de número de diapositiva 4">
            <a:extLst>
              <a:ext uri="{FF2B5EF4-FFF2-40B4-BE49-F238E27FC236}">
                <a16:creationId xmlns:a16="http://schemas.microsoft.com/office/drawing/2014/main" id="{5C94BEC0-320E-BC43-82F2-EC9BB301FCC9}"/>
              </a:ext>
            </a:extLst>
          </p:cNvPr>
          <p:cNvSpPr>
            <a:spLocks noGrp="1"/>
          </p:cNvSpPr>
          <p:nvPr>
            <p:ph type="sldNum" sz="quarter" idx="4"/>
          </p:nvPr>
        </p:nvSpPr>
        <p:spPr/>
        <p:txBody>
          <a:bodyPr/>
          <a:lstStyle/>
          <a:p>
            <a:fld id="{42782948-4DBE-204D-AB9E-B65E067054AE}" type="slidenum">
              <a:rPr lang="en-US" smtClean="0"/>
              <a:pPr/>
              <a:t>22</a:t>
            </a:fld>
            <a:endParaRPr lang="en-US"/>
          </a:p>
        </p:txBody>
      </p:sp>
      <p:sp>
        <p:nvSpPr>
          <p:cNvPr id="6" name="Título 5">
            <a:extLst>
              <a:ext uri="{FF2B5EF4-FFF2-40B4-BE49-F238E27FC236}">
                <a16:creationId xmlns:a16="http://schemas.microsoft.com/office/drawing/2014/main" id="{7CB1074F-589C-B04A-8B76-867AD845EC27}"/>
              </a:ext>
            </a:extLst>
          </p:cNvPr>
          <p:cNvSpPr>
            <a:spLocks noGrp="1"/>
          </p:cNvSpPr>
          <p:nvPr>
            <p:ph type="title"/>
          </p:nvPr>
        </p:nvSpPr>
        <p:spPr>
          <a:xfrm>
            <a:off x="686104" y="417493"/>
            <a:ext cx="7772400" cy="954107"/>
          </a:xfrm>
        </p:spPr>
        <p:txBody>
          <a:bodyPr/>
          <a:lstStyle/>
          <a:p>
            <a:r>
              <a:rPr lang="es-MX" dirty="0"/>
              <a:t>Estados financieros. Estado de Actividades (Resultados)</a:t>
            </a:r>
          </a:p>
        </p:txBody>
      </p:sp>
      <p:sp>
        <p:nvSpPr>
          <p:cNvPr id="7" name="Marcador de contenido 1">
            <a:extLst>
              <a:ext uri="{FF2B5EF4-FFF2-40B4-BE49-F238E27FC236}">
                <a16:creationId xmlns:a16="http://schemas.microsoft.com/office/drawing/2014/main" id="{9F3BAA84-6721-0345-8AE8-0D95E8832883}"/>
              </a:ext>
            </a:extLst>
          </p:cNvPr>
          <p:cNvSpPr>
            <a:spLocks noGrp="1"/>
          </p:cNvSpPr>
          <p:nvPr>
            <p:ph idx="1"/>
          </p:nvPr>
        </p:nvSpPr>
        <p:spPr>
          <a:xfrm>
            <a:off x="457200" y="1680320"/>
            <a:ext cx="4594578" cy="4572000"/>
          </a:xfrm>
        </p:spPr>
        <p:txBody>
          <a:bodyPr>
            <a:normAutofit fontScale="85000" lnSpcReduction="20000"/>
          </a:bodyPr>
          <a:lstStyle/>
          <a:p>
            <a:pPr marL="0" indent="0">
              <a:buNone/>
            </a:pPr>
            <a:endParaRPr lang="es-MX" dirty="0"/>
          </a:p>
          <a:p>
            <a:pPr marL="0" indent="0" algn="just">
              <a:buNone/>
            </a:pPr>
            <a:r>
              <a:rPr lang="es-MX" dirty="0"/>
              <a:t>Los componentes del Estado de Actividades son:</a:t>
            </a:r>
          </a:p>
          <a:p>
            <a:pPr algn="just"/>
            <a:r>
              <a:rPr lang="es-MX" dirty="0"/>
              <a:t>INGRESOS: Son las entradas de dinero a la organización originadas de la obtención de fondos y la subvención de la Organización. </a:t>
            </a:r>
          </a:p>
          <a:p>
            <a:pPr marL="0" indent="0" algn="just">
              <a:buNone/>
            </a:pPr>
            <a:r>
              <a:rPr lang="es-MX" dirty="0"/>
              <a:t> </a:t>
            </a:r>
          </a:p>
          <a:p>
            <a:pPr algn="just"/>
            <a:r>
              <a:rPr lang="es-MX" dirty="0"/>
              <a:t>GASTOS: Son todos lo recursos de salida que se encuentran destinados para la buena marcha de la Organización </a:t>
            </a:r>
          </a:p>
          <a:p>
            <a:pPr marL="0" indent="0" algn="just">
              <a:buNone/>
            </a:pPr>
            <a:r>
              <a:rPr lang="es-MX" dirty="0"/>
              <a:t> </a:t>
            </a:r>
          </a:p>
          <a:p>
            <a:pPr algn="just"/>
            <a:r>
              <a:rPr lang="es-MX" dirty="0"/>
              <a:t>CAMBIOS NETOS DE PATRIMONIO: Son todos aquello cambios que se operan en las categorías del patrimonio de la Organización entre el comienzo y la conclusión de un periodo.</a:t>
            </a:r>
          </a:p>
          <a:p>
            <a:pPr marL="0" indent="0" algn="just">
              <a:buNone/>
            </a:pPr>
            <a:endParaRPr lang="es-MX" dirty="0"/>
          </a:p>
          <a:p>
            <a:pPr marL="0" indent="0">
              <a:buNone/>
            </a:pPr>
            <a:endParaRPr lang="es-MX" dirty="0"/>
          </a:p>
        </p:txBody>
      </p:sp>
      <p:pic>
        <p:nvPicPr>
          <p:cNvPr id="8" name="Imagen 7" descr="Imagen que contiene captura de pantalla&#10;&#10;Descripción generada con confianza muy alta">
            <a:extLst>
              <a:ext uri="{FF2B5EF4-FFF2-40B4-BE49-F238E27FC236}">
                <a16:creationId xmlns:a16="http://schemas.microsoft.com/office/drawing/2014/main" id="{794DF1A9-ABFD-6D42-8BF3-A972C76E6D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2286000"/>
            <a:ext cx="3657003" cy="2971799"/>
          </a:xfrm>
          <a:prstGeom prst="rect">
            <a:avLst/>
          </a:prstGeom>
        </p:spPr>
      </p:pic>
    </p:spTree>
    <p:extLst>
      <p:ext uri="{BB962C8B-B14F-4D97-AF65-F5344CB8AC3E}">
        <p14:creationId xmlns:p14="http://schemas.microsoft.com/office/powerpoint/2010/main" val="3683360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D7861182-419C-E145-B997-4EEB675FE183}"/>
              </a:ext>
            </a:extLst>
          </p:cNvPr>
          <p:cNvSpPr>
            <a:spLocks noGrp="1"/>
          </p:cNvSpPr>
          <p:nvPr>
            <p:ph type="dt" sz="half" idx="2"/>
          </p:nvPr>
        </p:nvSpPr>
        <p:spPr/>
        <p:txBody>
          <a:bodyPr/>
          <a:lstStyle/>
          <a:p>
            <a:fld id="{414FB1AD-D69E-B741-965A-0BAE826C2FA6}" type="datetime1">
              <a:rPr lang="en-US" smtClean="0"/>
              <a:pPr/>
              <a:t>7/29/20</a:t>
            </a:fld>
            <a:endParaRPr lang="en-US"/>
          </a:p>
        </p:txBody>
      </p:sp>
      <p:sp>
        <p:nvSpPr>
          <p:cNvPr id="4" name="Marcador de pie de página 3">
            <a:extLst>
              <a:ext uri="{FF2B5EF4-FFF2-40B4-BE49-F238E27FC236}">
                <a16:creationId xmlns:a16="http://schemas.microsoft.com/office/drawing/2014/main" id="{3ADE8DD5-D023-8144-95DB-942DB70F6B04}"/>
              </a:ext>
            </a:extLst>
          </p:cNvPr>
          <p:cNvSpPr>
            <a:spLocks noGrp="1"/>
          </p:cNvSpPr>
          <p:nvPr>
            <p:ph type="ftr" sz="quarter" idx="3"/>
          </p:nvPr>
        </p:nvSpPr>
        <p:spPr/>
        <p:txBody>
          <a:bodyPr/>
          <a:lstStyle/>
          <a:p>
            <a:r>
              <a:rPr lang="en-US"/>
              <a:t>FOOTER GOES HERE</a:t>
            </a:r>
          </a:p>
        </p:txBody>
      </p:sp>
      <p:sp>
        <p:nvSpPr>
          <p:cNvPr id="5" name="Marcador de número de diapositiva 4">
            <a:extLst>
              <a:ext uri="{FF2B5EF4-FFF2-40B4-BE49-F238E27FC236}">
                <a16:creationId xmlns:a16="http://schemas.microsoft.com/office/drawing/2014/main" id="{FF53BCE8-1966-794A-96A2-2737ED4BCE36}"/>
              </a:ext>
            </a:extLst>
          </p:cNvPr>
          <p:cNvSpPr>
            <a:spLocks noGrp="1"/>
          </p:cNvSpPr>
          <p:nvPr>
            <p:ph type="sldNum" sz="quarter" idx="4"/>
          </p:nvPr>
        </p:nvSpPr>
        <p:spPr/>
        <p:txBody>
          <a:bodyPr/>
          <a:lstStyle/>
          <a:p>
            <a:fld id="{42782948-4DBE-204D-AB9E-B65E067054AE}" type="slidenum">
              <a:rPr lang="en-US" smtClean="0"/>
              <a:pPr/>
              <a:t>23</a:t>
            </a:fld>
            <a:endParaRPr lang="en-US"/>
          </a:p>
        </p:txBody>
      </p:sp>
      <p:sp>
        <p:nvSpPr>
          <p:cNvPr id="6" name="Título 5">
            <a:extLst>
              <a:ext uri="{FF2B5EF4-FFF2-40B4-BE49-F238E27FC236}">
                <a16:creationId xmlns:a16="http://schemas.microsoft.com/office/drawing/2014/main" id="{0FDF0C58-598E-8D4A-BA3C-A3489B8CA2B2}"/>
              </a:ext>
            </a:extLst>
          </p:cNvPr>
          <p:cNvSpPr>
            <a:spLocks noGrp="1"/>
          </p:cNvSpPr>
          <p:nvPr>
            <p:ph type="title"/>
          </p:nvPr>
        </p:nvSpPr>
        <p:spPr>
          <a:xfrm>
            <a:off x="686104" y="417493"/>
            <a:ext cx="7772400" cy="954107"/>
          </a:xfrm>
        </p:spPr>
        <p:txBody>
          <a:bodyPr/>
          <a:lstStyle/>
          <a:p>
            <a:r>
              <a:rPr lang="es-MX" dirty="0"/>
              <a:t>Estados financieros. Estado de Actividades (Resultados)</a:t>
            </a:r>
          </a:p>
        </p:txBody>
      </p:sp>
      <p:sp>
        <p:nvSpPr>
          <p:cNvPr id="7" name="Marcador de contenido 1">
            <a:extLst>
              <a:ext uri="{FF2B5EF4-FFF2-40B4-BE49-F238E27FC236}">
                <a16:creationId xmlns:a16="http://schemas.microsoft.com/office/drawing/2014/main" id="{18560440-0C29-2049-BDF9-67EBC121B654}"/>
              </a:ext>
            </a:extLst>
          </p:cNvPr>
          <p:cNvSpPr>
            <a:spLocks noGrp="1"/>
          </p:cNvSpPr>
          <p:nvPr>
            <p:ph idx="1"/>
          </p:nvPr>
        </p:nvSpPr>
        <p:spPr>
          <a:xfrm>
            <a:off x="914400" y="1600200"/>
            <a:ext cx="7315200" cy="4572000"/>
          </a:xfrm>
        </p:spPr>
        <p:txBody>
          <a:bodyPr/>
          <a:lstStyle/>
          <a:p>
            <a:pPr marL="0" indent="0">
              <a:buNone/>
            </a:pPr>
            <a:endParaRPr lang="es-MX" dirty="0"/>
          </a:p>
          <a:p>
            <a:pPr marL="0" indent="0">
              <a:buNone/>
            </a:pPr>
            <a:r>
              <a:rPr lang="es-MX" dirty="0"/>
              <a:t>El estado de actividades permite analizar:</a:t>
            </a:r>
          </a:p>
          <a:p>
            <a:endParaRPr lang="es-MX" dirty="0"/>
          </a:p>
          <a:p>
            <a:pPr lvl="0"/>
            <a:r>
              <a:rPr lang="es-MX" dirty="0"/>
              <a:t>Los efectos de transacciones y otros sucesos y circunstancias que cambian el monto y naturaleza de los activos netos. </a:t>
            </a:r>
          </a:p>
          <a:p>
            <a:pPr lvl="0"/>
            <a:r>
              <a:rPr lang="es-MX" dirty="0"/>
              <a:t>Entender cómo se han administrado los recursos por parte de los gerentes de la organización. </a:t>
            </a:r>
          </a:p>
          <a:p>
            <a:pPr lvl="0"/>
            <a:r>
              <a:rPr lang="es-MX" dirty="0"/>
              <a:t>Evaluar la capacidad para seguir proporcionando los bienes o servicios.</a:t>
            </a:r>
          </a:p>
          <a:p>
            <a:pPr marL="0" indent="0">
              <a:buNone/>
            </a:pPr>
            <a:endParaRPr lang="es-MX" dirty="0"/>
          </a:p>
        </p:txBody>
      </p:sp>
    </p:spTree>
    <p:extLst>
      <p:ext uri="{BB962C8B-B14F-4D97-AF65-F5344CB8AC3E}">
        <p14:creationId xmlns:p14="http://schemas.microsoft.com/office/powerpoint/2010/main" val="2254073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01B6CF35-F935-1644-8684-EC7F1AA23C2E}"/>
              </a:ext>
            </a:extLst>
          </p:cNvPr>
          <p:cNvSpPr>
            <a:spLocks noGrp="1"/>
          </p:cNvSpPr>
          <p:nvPr>
            <p:ph type="dt" sz="half" idx="10"/>
          </p:nvPr>
        </p:nvSpPr>
        <p:spPr/>
        <p:txBody>
          <a:bodyPr/>
          <a:lstStyle/>
          <a:p>
            <a:fld id="{AB18E012-EC0C-1649-A039-CB178266D114}" type="datetime1">
              <a:rPr lang="en-US" smtClean="0"/>
              <a:t>7/29/20</a:t>
            </a:fld>
            <a:endParaRPr lang="en-US"/>
          </a:p>
        </p:txBody>
      </p:sp>
      <p:sp>
        <p:nvSpPr>
          <p:cNvPr id="5" name="Marcador de pie de página 4">
            <a:extLst>
              <a:ext uri="{FF2B5EF4-FFF2-40B4-BE49-F238E27FC236}">
                <a16:creationId xmlns:a16="http://schemas.microsoft.com/office/drawing/2014/main" id="{9F2F2C84-99D0-FE45-A303-EAA57A81ED8A}"/>
              </a:ext>
            </a:extLst>
          </p:cNvPr>
          <p:cNvSpPr>
            <a:spLocks noGrp="1"/>
          </p:cNvSpPr>
          <p:nvPr>
            <p:ph type="ftr" sz="quarter" idx="11"/>
          </p:nvPr>
        </p:nvSpPr>
        <p:spPr/>
        <p:txBody>
          <a:bodyPr/>
          <a:lstStyle/>
          <a:p>
            <a:r>
              <a:rPr lang="en-US"/>
              <a:t>FOOTER GOES HERE</a:t>
            </a:r>
          </a:p>
        </p:txBody>
      </p:sp>
      <p:sp>
        <p:nvSpPr>
          <p:cNvPr id="6" name="Marcador de número de diapositiva 5">
            <a:extLst>
              <a:ext uri="{FF2B5EF4-FFF2-40B4-BE49-F238E27FC236}">
                <a16:creationId xmlns:a16="http://schemas.microsoft.com/office/drawing/2014/main" id="{43E9BC31-4AAD-8D4E-8ECE-90C7F86B1765}"/>
              </a:ext>
            </a:extLst>
          </p:cNvPr>
          <p:cNvSpPr>
            <a:spLocks noGrp="1"/>
          </p:cNvSpPr>
          <p:nvPr>
            <p:ph type="sldNum" sz="quarter" idx="12"/>
          </p:nvPr>
        </p:nvSpPr>
        <p:spPr/>
        <p:txBody>
          <a:bodyPr/>
          <a:lstStyle/>
          <a:p>
            <a:fld id="{42782948-4DBE-204D-AB9E-B65E067054AE}" type="slidenum">
              <a:rPr lang="en-US" smtClean="0"/>
              <a:pPr/>
              <a:t>24</a:t>
            </a:fld>
            <a:endParaRPr lang="en-US"/>
          </a:p>
        </p:txBody>
      </p:sp>
      <p:sp>
        <p:nvSpPr>
          <p:cNvPr id="7" name="Título 6">
            <a:extLst>
              <a:ext uri="{FF2B5EF4-FFF2-40B4-BE49-F238E27FC236}">
                <a16:creationId xmlns:a16="http://schemas.microsoft.com/office/drawing/2014/main" id="{4A11649E-975D-6840-87E6-465C21B3CE7E}"/>
              </a:ext>
            </a:extLst>
          </p:cNvPr>
          <p:cNvSpPr>
            <a:spLocks noGrp="1"/>
          </p:cNvSpPr>
          <p:nvPr>
            <p:ph type="title"/>
          </p:nvPr>
        </p:nvSpPr>
        <p:spPr>
          <a:xfrm>
            <a:off x="304800" y="681864"/>
            <a:ext cx="7772400" cy="954107"/>
          </a:xfrm>
        </p:spPr>
        <p:txBody>
          <a:bodyPr/>
          <a:lstStyle/>
          <a:p>
            <a:r>
              <a:rPr lang="es-MX" dirty="0"/>
              <a:t>Propuesta de los formatos administrativos y plantilla financiera</a:t>
            </a:r>
          </a:p>
        </p:txBody>
      </p:sp>
      <p:sp>
        <p:nvSpPr>
          <p:cNvPr id="2" name="CuadroTexto 1">
            <a:extLst>
              <a:ext uri="{FF2B5EF4-FFF2-40B4-BE49-F238E27FC236}">
                <a16:creationId xmlns:a16="http://schemas.microsoft.com/office/drawing/2014/main" id="{402CDC08-8608-434F-B1B4-E102682489C9}"/>
              </a:ext>
            </a:extLst>
          </p:cNvPr>
          <p:cNvSpPr txBox="1"/>
          <p:nvPr/>
        </p:nvSpPr>
        <p:spPr>
          <a:xfrm>
            <a:off x="838201" y="2136338"/>
            <a:ext cx="8077200" cy="2862322"/>
          </a:xfrm>
          <a:prstGeom prst="rect">
            <a:avLst/>
          </a:prstGeom>
          <a:noFill/>
        </p:spPr>
        <p:txBody>
          <a:bodyPr wrap="square" rtlCol="0">
            <a:spAutoFit/>
          </a:bodyPr>
          <a:lstStyle/>
          <a:p>
            <a:endParaRPr lang="es-MX" dirty="0"/>
          </a:p>
          <a:p>
            <a:r>
              <a:rPr lang="es-MX" dirty="0"/>
              <a:t>FORMATO. Conciliación bancaria</a:t>
            </a:r>
          </a:p>
          <a:p>
            <a:endParaRPr lang="es-MX" dirty="0"/>
          </a:p>
          <a:p>
            <a:r>
              <a:rPr lang="es-MX" dirty="0"/>
              <a:t>FORMATO. Carta responsiva de entrega de dispositivos tokens y chequeras</a:t>
            </a:r>
          </a:p>
          <a:p>
            <a:endParaRPr lang="es-MX" dirty="0"/>
          </a:p>
          <a:p>
            <a:r>
              <a:rPr lang="es-MX" dirty="0"/>
              <a:t>FORMATO.  Estados financieros (2)</a:t>
            </a:r>
          </a:p>
          <a:p>
            <a:endParaRPr lang="es-MX" dirty="0"/>
          </a:p>
          <a:p>
            <a:r>
              <a:rPr lang="es-MX" dirty="0"/>
              <a:t>FORMATO. Plantilla de presentación de estados financieros: Balance General y Estado de Actividades (Resultados)</a:t>
            </a:r>
          </a:p>
          <a:p>
            <a:endParaRPr lang="es-MX" dirty="0"/>
          </a:p>
        </p:txBody>
      </p:sp>
    </p:spTree>
    <p:extLst>
      <p:ext uri="{BB962C8B-B14F-4D97-AF65-F5344CB8AC3E}">
        <p14:creationId xmlns:p14="http://schemas.microsoft.com/office/powerpoint/2010/main" val="760210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6C4E5456-34B4-184D-8323-2910051829C4}"/>
              </a:ext>
            </a:extLst>
          </p:cNvPr>
          <p:cNvSpPr>
            <a:spLocks noGrp="1"/>
          </p:cNvSpPr>
          <p:nvPr>
            <p:ph sz="half" idx="1"/>
          </p:nvPr>
        </p:nvSpPr>
        <p:spPr>
          <a:xfrm>
            <a:off x="686104" y="1868507"/>
            <a:ext cx="4952696" cy="4572000"/>
          </a:xfrm>
        </p:spPr>
        <p:txBody>
          <a:bodyPr/>
          <a:lstStyle/>
          <a:p>
            <a:r>
              <a:rPr lang="es-MX" dirty="0"/>
              <a:t>Introducción</a:t>
            </a:r>
          </a:p>
          <a:p>
            <a:r>
              <a:rPr lang="es-MX" dirty="0"/>
              <a:t>Reconocimiento del Manual</a:t>
            </a:r>
          </a:p>
          <a:p>
            <a:r>
              <a:rPr lang="es-MX" b="1" dirty="0"/>
              <a:t>Bancos</a:t>
            </a:r>
          </a:p>
          <a:p>
            <a:r>
              <a:rPr lang="es-MX" b="1" dirty="0"/>
              <a:t>Ciclo contable</a:t>
            </a:r>
          </a:p>
        </p:txBody>
      </p:sp>
      <p:sp>
        <p:nvSpPr>
          <p:cNvPr id="4" name="Marcador de fecha 3">
            <a:extLst>
              <a:ext uri="{FF2B5EF4-FFF2-40B4-BE49-F238E27FC236}">
                <a16:creationId xmlns:a16="http://schemas.microsoft.com/office/drawing/2014/main" id="{316A5C14-F92C-2F44-B751-66A1395FFC86}"/>
              </a:ext>
            </a:extLst>
          </p:cNvPr>
          <p:cNvSpPr>
            <a:spLocks noGrp="1"/>
          </p:cNvSpPr>
          <p:nvPr>
            <p:ph type="dt" sz="half" idx="10"/>
          </p:nvPr>
        </p:nvSpPr>
        <p:spPr/>
        <p:txBody>
          <a:bodyPr/>
          <a:lstStyle/>
          <a:p>
            <a:fld id="{AB18E012-EC0C-1649-A039-CB178266D114}" type="datetime1">
              <a:rPr lang="en-US" smtClean="0"/>
              <a:t>7/29/20</a:t>
            </a:fld>
            <a:endParaRPr lang="en-US"/>
          </a:p>
        </p:txBody>
      </p:sp>
      <p:sp>
        <p:nvSpPr>
          <p:cNvPr id="5" name="Marcador de pie de página 4">
            <a:extLst>
              <a:ext uri="{FF2B5EF4-FFF2-40B4-BE49-F238E27FC236}">
                <a16:creationId xmlns:a16="http://schemas.microsoft.com/office/drawing/2014/main" id="{8205FBDD-3178-BD4D-ABD3-F3A02EB77220}"/>
              </a:ext>
            </a:extLst>
          </p:cNvPr>
          <p:cNvSpPr>
            <a:spLocks noGrp="1"/>
          </p:cNvSpPr>
          <p:nvPr>
            <p:ph type="ftr" sz="quarter" idx="11"/>
          </p:nvPr>
        </p:nvSpPr>
        <p:spPr/>
        <p:txBody>
          <a:bodyPr/>
          <a:lstStyle/>
          <a:p>
            <a:r>
              <a:rPr lang="en-US"/>
              <a:t>FOOTER GOES HERE</a:t>
            </a:r>
          </a:p>
        </p:txBody>
      </p:sp>
      <p:sp>
        <p:nvSpPr>
          <p:cNvPr id="6" name="Marcador de número de diapositiva 5">
            <a:extLst>
              <a:ext uri="{FF2B5EF4-FFF2-40B4-BE49-F238E27FC236}">
                <a16:creationId xmlns:a16="http://schemas.microsoft.com/office/drawing/2014/main" id="{258876BA-C956-5A47-AB06-6EEAEA4C3ED2}"/>
              </a:ext>
            </a:extLst>
          </p:cNvPr>
          <p:cNvSpPr>
            <a:spLocks noGrp="1"/>
          </p:cNvSpPr>
          <p:nvPr>
            <p:ph type="sldNum" sz="quarter" idx="12"/>
          </p:nvPr>
        </p:nvSpPr>
        <p:spPr/>
        <p:txBody>
          <a:bodyPr/>
          <a:lstStyle/>
          <a:p>
            <a:fld id="{42782948-4DBE-204D-AB9E-B65E067054AE}" type="slidenum">
              <a:rPr lang="en-US" smtClean="0"/>
              <a:pPr/>
              <a:t>25</a:t>
            </a:fld>
            <a:endParaRPr lang="en-US"/>
          </a:p>
        </p:txBody>
      </p:sp>
      <p:sp>
        <p:nvSpPr>
          <p:cNvPr id="7" name="Título 6">
            <a:extLst>
              <a:ext uri="{FF2B5EF4-FFF2-40B4-BE49-F238E27FC236}">
                <a16:creationId xmlns:a16="http://schemas.microsoft.com/office/drawing/2014/main" id="{D29F5DE0-9144-6F48-97BF-43411CE79DFA}"/>
              </a:ext>
            </a:extLst>
          </p:cNvPr>
          <p:cNvSpPr>
            <a:spLocks noGrp="1"/>
          </p:cNvSpPr>
          <p:nvPr>
            <p:ph type="title"/>
          </p:nvPr>
        </p:nvSpPr>
        <p:spPr>
          <a:xfrm>
            <a:off x="686104" y="417493"/>
            <a:ext cx="7772400" cy="954107"/>
          </a:xfrm>
        </p:spPr>
        <p:txBody>
          <a:bodyPr/>
          <a:lstStyle/>
          <a:p>
            <a:r>
              <a:rPr lang="es-MX" dirty="0"/>
              <a:t>Estrcutura del Manual de procedimientos administrativos y financieros Red Mesa de Mujeres</a:t>
            </a:r>
          </a:p>
        </p:txBody>
      </p:sp>
    </p:spTree>
    <p:extLst>
      <p:ext uri="{BB962C8B-B14F-4D97-AF65-F5344CB8AC3E}">
        <p14:creationId xmlns:p14="http://schemas.microsoft.com/office/powerpoint/2010/main" val="280903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51D14905-808D-4C40-9CCB-DCE97369B74D}"/>
              </a:ext>
            </a:extLst>
          </p:cNvPr>
          <p:cNvSpPr>
            <a:spLocks noGrp="1"/>
          </p:cNvSpPr>
          <p:nvPr>
            <p:ph type="dt" sz="half" idx="2"/>
          </p:nvPr>
        </p:nvSpPr>
        <p:spPr/>
        <p:txBody>
          <a:bodyPr/>
          <a:lstStyle/>
          <a:p>
            <a:fld id="{414FB1AD-D69E-B741-965A-0BAE826C2FA6}" type="datetime1">
              <a:rPr lang="en-US" smtClean="0"/>
              <a:pPr/>
              <a:t>7/29/20</a:t>
            </a:fld>
            <a:endParaRPr lang="en-US" dirty="0"/>
          </a:p>
        </p:txBody>
      </p:sp>
      <p:sp>
        <p:nvSpPr>
          <p:cNvPr id="5" name="Marcador de número de diapositiva 4">
            <a:extLst>
              <a:ext uri="{FF2B5EF4-FFF2-40B4-BE49-F238E27FC236}">
                <a16:creationId xmlns:a16="http://schemas.microsoft.com/office/drawing/2014/main" id="{9CCF3C7D-F38D-2A49-AEA3-394B9C2450C1}"/>
              </a:ext>
            </a:extLst>
          </p:cNvPr>
          <p:cNvSpPr>
            <a:spLocks noGrp="1"/>
          </p:cNvSpPr>
          <p:nvPr>
            <p:ph type="sldNum" sz="quarter" idx="4"/>
          </p:nvPr>
        </p:nvSpPr>
        <p:spPr/>
        <p:txBody>
          <a:bodyPr/>
          <a:lstStyle/>
          <a:p>
            <a:fld id="{42782948-4DBE-204D-AB9E-B65E067054AE}" type="slidenum">
              <a:rPr lang="en-US" smtClean="0"/>
              <a:pPr/>
              <a:t>3</a:t>
            </a:fld>
            <a:endParaRPr lang="en-US" dirty="0"/>
          </a:p>
        </p:txBody>
      </p:sp>
      <p:sp>
        <p:nvSpPr>
          <p:cNvPr id="7" name="Title 7">
            <a:extLst>
              <a:ext uri="{FF2B5EF4-FFF2-40B4-BE49-F238E27FC236}">
                <a16:creationId xmlns:a16="http://schemas.microsoft.com/office/drawing/2014/main" id="{2B28478A-78C2-E24B-80ED-EECA776C0313}"/>
              </a:ext>
            </a:extLst>
          </p:cNvPr>
          <p:cNvSpPr txBox="1">
            <a:spLocks/>
          </p:cNvSpPr>
          <p:nvPr/>
        </p:nvSpPr>
        <p:spPr>
          <a:xfrm>
            <a:off x="534758" y="788134"/>
            <a:ext cx="6398085" cy="501818"/>
          </a:xfrm>
          <a:prstGeom prst="rect">
            <a:avLst/>
          </a:prstGeom>
        </p:spPr>
        <p:txBody>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r>
              <a:rPr lang="en-US" dirty="0" err="1"/>
              <a:t>Contenido</a:t>
            </a:r>
            <a:endParaRPr lang="en-US" dirty="0"/>
          </a:p>
        </p:txBody>
      </p:sp>
      <p:sp>
        <p:nvSpPr>
          <p:cNvPr id="11" name="Rectangle 5">
            <a:extLst>
              <a:ext uri="{FF2B5EF4-FFF2-40B4-BE49-F238E27FC236}">
                <a16:creationId xmlns:a16="http://schemas.microsoft.com/office/drawing/2014/main" id="{544CED1D-AFBE-1E47-8B01-C9F9509E8604}"/>
              </a:ext>
            </a:extLst>
          </p:cNvPr>
          <p:cNvSpPr>
            <a:spLocks noChangeArrowheads="1"/>
          </p:cNvSpPr>
          <p:nvPr/>
        </p:nvSpPr>
        <p:spPr bwMode="auto">
          <a:xfrm>
            <a:off x="-228600" y="3429000"/>
            <a:ext cx="7467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s-ES_tradnl" altLang="es-MX" sz="2000" dirty="0">
                <a:ea typeface="Calibri" panose="020F0502020204030204" pitchFamily="34" charset="0"/>
                <a:cs typeface="Calibri" panose="020F0502020204030204" pitchFamily="34" charset="0"/>
              </a:rPr>
              <a:t>    </a:t>
            </a:r>
            <a:endParaRPr lang="es-ES_tradnl" altLang="es-MX" sz="2000" b="1" dirty="0">
              <a:solidFill>
                <a:srgbClr val="002F6C"/>
              </a:solidFill>
              <a:cs typeface="Calibri" panose="020F0502020204030204" pitchFamily="34" charset="0"/>
            </a:endParaRPr>
          </a:p>
          <a:p>
            <a:pPr defTabSz="914400" eaLnBrk="0" fontAlgn="base" hangingPunct="0">
              <a:spcBef>
                <a:spcPct val="0"/>
              </a:spcBef>
              <a:spcAft>
                <a:spcPct val="0"/>
              </a:spcAft>
            </a:pPr>
            <a:endParaRPr lang="es-ES_tradnl" altLang="es-MX" sz="3600" dirty="0"/>
          </a:p>
        </p:txBody>
      </p:sp>
      <p:sp>
        <p:nvSpPr>
          <p:cNvPr id="2" name="Rectangle 1">
            <a:extLst>
              <a:ext uri="{FF2B5EF4-FFF2-40B4-BE49-F238E27FC236}">
                <a16:creationId xmlns:a16="http://schemas.microsoft.com/office/drawing/2014/main" id="{D211607E-5BE5-3942-969A-080B06D2F7A2}"/>
              </a:ext>
            </a:extLst>
          </p:cNvPr>
          <p:cNvSpPr>
            <a:spLocks noChangeArrowheads="1"/>
          </p:cNvSpPr>
          <p:nvPr/>
        </p:nvSpPr>
        <p:spPr bwMode="auto">
          <a:xfrm>
            <a:off x="534758" y="2244061"/>
            <a:ext cx="8152042"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3600" b="0" i="0" u="none" strike="noStrike" cap="none" normalizeH="0" baseline="0" dirty="0">
              <a:ln>
                <a:noFill/>
              </a:ln>
              <a:solidFill>
                <a:schemeClr val="tx1"/>
              </a:solidFill>
              <a:effectLst/>
              <a:latin typeface="Gill Sans MT" panose="020B0502020104020203" pitchFamily="34" charset="77"/>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_tradnl" altLang="es-MX" sz="2000" dirty="0">
                <a:solidFill>
                  <a:srgbClr val="000000"/>
                </a:solidFill>
                <a:latin typeface="Gill Sans MT" panose="020B0502020104020203" pitchFamily="34" charset="77"/>
                <a:cs typeface="Gill Sans" panose="020B0502020104020203" pitchFamily="34" charset="-79"/>
              </a:rPr>
              <a:t>Políticas institucionales de administración y finanzas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_tradnl" altLang="es-MX" sz="2000" dirty="0">
                <a:solidFill>
                  <a:srgbClr val="000000"/>
                </a:solidFill>
                <a:latin typeface="Gill Sans MT" panose="020B0502020104020203" pitchFamily="34" charset="77"/>
                <a:cs typeface="Gill Sans" panose="020B0502020104020203" pitchFamily="34" charset="-79"/>
              </a:rPr>
              <a:t>Procesos administrativos:</a:t>
            </a:r>
          </a:p>
          <a:p>
            <a:pPr marL="800100" lvl="1" indent="-342900" defTabSz="914400">
              <a:buFont typeface="Arial" panose="020B0604020202020204" pitchFamily="34" charset="0"/>
              <a:buChar char="•"/>
            </a:pPr>
            <a:r>
              <a:rPr lang="es-ES_tradnl" altLang="es-MX" sz="1600" dirty="0">
                <a:solidFill>
                  <a:srgbClr val="000000"/>
                </a:solidFill>
                <a:latin typeface="Gill Sans MT" panose="020B0502020104020203" pitchFamily="34" charset="77"/>
                <a:cs typeface="Gill Sans" panose="020B0502020104020203" pitchFamily="34" charset="-79"/>
              </a:rPr>
              <a:t>Bancos</a:t>
            </a:r>
            <a:endParaRPr kumimoji="0" lang="es-ES_tradnl" altLang="es-MX" sz="1600" b="0" i="0" u="none" strike="noStrike" cap="none" normalizeH="0" baseline="0" dirty="0">
              <a:ln>
                <a:noFill/>
              </a:ln>
              <a:solidFill>
                <a:srgbClr val="000000"/>
              </a:solidFill>
              <a:effectLst/>
              <a:latin typeface="Gill Sans MT" panose="020B0502020104020203" pitchFamily="34" charset="77"/>
              <a:cs typeface="Gill Sans" panose="020B0502020104020203" pitchFamily="34" charset="-79"/>
            </a:endParaRPr>
          </a:p>
          <a:p>
            <a:pPr marL="800100" lvl="1" indent="-342900" defTabSz="914400">
              <a:buFont typeface="Arial" panose="020B0604020202020204" pitchFamily="34" charset="0"/>
              <a:buChar char="•"/>
            </a:pPr>
            <a:r>
              <a:rPr lang="es-ES_tradnl" altLang="es-MX" sz="1600" dirty="0">
                <a:solidFill>
                  <a:srgbClr val="000000"/>
                </a:solidFill>
                <a:latin typeface="Gill Sans MT" panose="020B0502020104020203" pitchFamily="34" charset="77"/>
                <a:cs typeface="Gill Sans" panose="020B0502020104020203" pitchFamily="34" charset="-79"/>
              </a:rPr>
              <a:t>Ciclo contable</a:t>
            </a:r>
            <a:endParaRPr kumimoji="0" lang="es-ES_tradnl" altLang="es-MX" sz="1200" b="0" i="0" u="none" strike="noStrike" cap="none" normalizeH="0" baseline="0" dirty="0">
              <a:ln>
                <a:noFill/>
              </a:ln>
              <a:solidFill>
                <a:schemeClr val="tx1"/>
              </a:solidFill>
              <a:effectLst/>
              <a:latin typeface="Gill Sans MT" panose="020B0502020104020203" pitchFamily="34" charset="77"/>
            </a:endParaRPr>
          </a:p>
          <a:p>
            <a:pPr marL="342900" indent="-342900" defTabSz="914400">
              <a:buFont typeface="Arial" panose="020B0604020202020204" pitchFamily="34" charset="0"/>
              <a:buChar char="•"/>
            </a:pPr>
            <a:r>
              <a:rPr lang="es-ES_tradnl" altLang="es-MX" sz="2000" dirty="0">
                <a:solidFill>
                  <a:srgbClr val="000000"/>
                </a:solidFill>
                <a:latin typeface="Gill Sans MT" panose="020B0502020104020203" pitchFamily="34" charset="77"/>
                <a:cs typeface="Gill Sans" panose="020B0502020104020203" pitchFamily="34" charset="-79"/>
              </a:rPr>
              <a:t>Formatos administrativos</a:t>
            </a:r>
          </a:p>
          <a:p>
            <a:pPr marL="342900" indent="-342900" defTabSz="914400">
              <a:buFont typeface="Arial" panose="020B0604020202020204" pitchFamily="34" charset="0"/>
              <a:buChar char="•"/>
            </a:pPr>
            <a:r>
              <a:rPr lang="es-ES_tradnl" altLang="es-MX" sz="2000" dirty="0">
                <a:solidFill>
                  <a:srgbClr val="000000"/>
                </a:solidFill>
                <a:latin typeface="Gill Sans MT" panose="020B0502020104020203" pitchFamily="34" charset="77"/>
                <a:cs typeface="Gill Sans" panose="020B0502020104020203" pitchFamily="34" charset="-79"/>
              </a:rPr>
              <a:t>Integración al Manual</a:t>
            </a:r>
          </a:p>
        </p:txBody>
      </p:sp>
    </p:spTree>
    <p:extLst>
      <p:ext uri="{BB962C8B-B14F-4D97-AF65-F5344CB8AC3E}">
        <p14:creationId xmlns:p14="http://schemas.microsoft.com/office/powerpoint/2010/main" val="399436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98CF99DF-ACE8-674C-A11C-C9DE267B1B97}"/>
              </a:ext>
            </a:extLst>
          </p:cNvPr>
          <p:cNvSpPr>
            <a:spLocks noGrp="1"/>
          </p:cNvSpPr>
          <p:nvPr>
            <p:ph idx="1"/>
          </p:nvPr>
        </p:nvSpPr>
        <p:spPr/>
        <p:txBody>
          <a:bodyPr>
            <a:normAutofit/>
          </a:bodyPr>
          <a:lstStyle/>
          <a:p>
            <a:pPr marL="0" indent="0">
              <a:buNone/>
            </a:pPr>
            <a:r>
              <a:rPr lang="es-MX" i="1" dirty="0"/>
              <a:t>Primera media hora de sesión:</a:t>
            </a:r>
          </a:p>
          <a:p>
            <a:r>
              <a:rPr lang="es-MX" dirty="0"/>
              <a:t>Revisaremos el plan de trabajo para el fortalecimiento institucional de la estrategia financiera.</a:t>
            </a:r>
          </a:p>
          <a:p>
            <a:r>
              <a:rPr lang="es-MX" dirty="0"/>
              <a:t>Bancos</a:t>
            </a:r>
          </a:p>
          <a:p>
            <a:r>
              <a:rPr lang="es-MX" dirty="0"/>
              <a:t>Ciclo contable</a:t>
            </a:r>
          </a:p>
          <a:p>
            <a:pPr marL="0" indent="0">
              <a:buNone/>
            </a:pPr>
            <a:r>
              <a:rPr lang="es-MX" i="1" dirty="0"/>
              <a:t>Segunda hora de sesión:</a:t>
            </a:r>
          </a:p>
          <a:p>
            <a:r>
              <a:rPr lang="es-MX" dirty="0"/>
              <a:t>Formulación de las políticas, información financiera y estados financieros.</a:t>
            </a:r>
          </a:p>
          <a:p>
            <a:r>
              <a:rPr lang="es-MX" dirty="0"/>
              <a:t>Integración de documentos para el seguimiento financiero y contable y toma de decisiones.</a:t>
            </a:r>
          </a:p>
          <a:p>
            <a:r>
              <a:rPr lang="es-MX" dirty="0"/>
              <a:t>Avances y compromisos</a:t>
            </a:r>
          </a:p>
        </p:txBody>
      </p:sp>
      <p:sp>
        <p:nvSpPr>
          <p:cNvPr id="3" name="Marcador de fecha 2">
            <a:extLst>
              <a:ext uri="{FF2B5EF4-FFF2-40B4-BE49-F238E27FC236}">
                <a16:creationId xmlns:a16="http://schemas.microsoft.com/office/drawing/2014/main" id="{5356015B-7802-A046-88BC-03E367E9AD9A}"/>
              </a:ext>
            </a:extLst>
          </p:cNvPr>
          <p:cNvSpPr>
            <a:spLocks noGrp="1"/>
          </p:cNvSpPr>
          <p:nvPr>
            <p:ph type="dt" sz="half" idx="2"/>
          </p:nvPr>
        </p:nvSpPr>
        <p:spPr/>
        <p:txBody>
          <a:bodyPr/>
          <a:lstStyle/>
          <a:p>
            <a:fld id="{414FB1AD-D69E-B741-965A-0BAE826C2FA6}" type="datetime1">
              <a:rPr lang="en-US" smtClean="0"/>
              <a:pPr/>
              <a:t>7/29/20</a:t>
            </a:fld>
            <a:endParaRPr lang="en-US"/>
          </a:p>
        </p:txBody>
      </p:sp>
      <p:sp>
        <p:nvSpPr>
          <p:cNvPr id="4" name="Marcador de pie de página 3">
            <a:extLst>
              <a:ext uri="{FF2B5EF4-FFF2-40B4-BE49-F238E27FC236}">
                <a16:creationId xmlns:a16="http://schemas.microsoft.com/office/drawing/2014/main" id="{99D910C5-2484-DF4C-A1F3-0D03BBED45EB}"/>
              </a:ext>
            </a:extLst>
          </p:cNvPr>
          <p:cNvSpPr>
            <a:spLocks noGrp="1"/>
          </p:cNvSpPr>
          <p:nvPr>
            <p:ph type="ftr" sz="quarter" idx="3"/>
          </p:nvPr>
        </p:nvSpPr>
        <p:spPr/>
        <p:txBody>
          <a:bodyPr/>
          <a:lstStyle/>
          <a:p>
            <a:r>
              <a:rPr lang="en-US"/>
              <a:t>FOOTER GOES HERE</a:t>
            </a:r>
          </a:p>
        </p:txBody>
      </p:sp>
      <p:sp>
        <p:nvSpPr>
          <p:cNvPr id="5" name="Marcador de número de diapositiva 4">
            <a:extLst>
              <a:ext uri="{FF2B5EF4-FFF2-40B4-BE49-F238E27FC236}">
                <a16:creationId xmlns:a16="http://schemas.microsoft.com/office/drawing/2014/main" id="{005E9118-6462-ED49-909E-B2D71FF30D0A}"/>
              </a:ext>
            </a:extLst>
          </p:cNvPr>
          <p:cNvSpPr>
            <a:spLocks noGrp="1"/>
          </p:cNvSpPr>
          <p:nvPr>
            <p:ph type="sldNum" sz="quarter" idx="4"/>
          </p:nvPr>
        </p:nvSpPr>
        <p:spPr/>
        <p:txBody>
          <a:bodyPr/>
          <a:lstStyle/>
          <a:p>
            <a:fld id="{42782948-4DBE-204D-AB9E-B65E067054AE}" type="slidenum">
              <a:rPr lang="en-US" smtClean="0"/>
              <a:pPr/>
              <a:t>4</a:t>
            </a:fld>
            <a:endParaRPr lang="en-US"/>
          </a:p>
        </p:txBody>
      </p:sp>
      <p:sp>
        <p:nvSpPr>
          <p:cNvPr id="6" name="Título 5">
            <a:extLst>
              <a:ext uri="{FF2B5EF4-FFF2-40B4-BE49-F238E27FC236}">
                <a16:creationId xmlns:a16="http://schemas.microsoft.com/office/drawing/2014/main" id="{826C2339-80CA-C84D-93E8-05057433D50D}"/>
              </a:ext>
            </a:extLst>
          </p:cNvPr>
          <p:cNvSpPr>
            <a:spLocks noGrp="1"/>
          </p:cNvSpPr>
          <p:nvPr>
            <p:ph type="title"/>
          </p:nvPr>
        </p:nvSpPr>
        <p:spPr>
          <a:xfrm>
            <a:off x="686104" y="848380"/>
            <a:ext cx="7772400" cy="523220"/>
          </a:xfrm>
        </p:spPr>
        <p:txBody>
          <a:bodyPr/>
          <a:lstStyle/>
          <a:p>
            <a:r>
              <a:rPr lang="es-MX" dirty="0"/>
              <a:t>Estructura de la sesión</a:t>
            </a:r>
          </a:p>
        </p:txBody>
      </p:sp>
    </p:spTree>
    <p:extLst>
      <p:ext uri="{BB962C8B-B14F-4D97-AF65-F5344CB8AC3E}">
        <p14:creationId xmlns:p14="http://schemas.microsoft.com/office/powerpoint/2010/main" val="2919125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03AFC676-3090-354D-992B-0BDA6E34A8A9}"/>
              </a:ext>
            </a:extLst>
          </p:cNvPr>
          <p:cNvSpPr>
            <a:spLocks noGrp="1"/>
          </p:cNvSpPr>
          <p:nvPr>
            <p:ph type="dt" sz="half" idx="2"/>
          </p:nvPr>
        </p:nvSpPr>
        <p:spPr/>
        <p:txBody>
          <a:bodyPr/>
          <a:lstStyle/>
          <a:p>
            <a:fld id="{414FB1AD-D69E-B741-965A-0BAE826C2FA6}" type="datetime1">
              <a:rPr lang="en-US" smtClean="0"/>
              <a:pPr/>
              <a:t>7/29/20</a:t>
            </a:fld>
            <a:endParaRPr lang="en-US"/>
          </a:p>
        </p:txBody>
      </p:sp>
      <p:sp>
        <p:nvSpPr>
          <p:cNvPr id="4" name="Marcador de pie de página 3">
            <a:extLst>
              <a:ext uri="{FF2B5EF4-FFF2-40B4-BE49-F238E27FC236}">
                <a16:creationId xmlns:a16="http://schemas.microsoft.com/office/drawing/2014/main" id="{DE6B8BA9-62C5-B045-93E7-E9C3A4BC7950}"/>
              </a:ext>
            </a:extLst>
          </p:cNvPr>
          <p:cNvSpPr>
            <a:spLocks noGrp="1"/>
          </p:cNvSpPr>
          <p:nvPr>
            <p:ph type="ftr" sz="quarter" idx="3"/>
          </p:nvPr>
        </p:nvSpPr>
        <p:spPr/>
        <p:txBody>
          <a:bodyPr/>
          <a:lstStyle/>
          <a:p>
            <a:r>
              <a:rPr lang="en-US"/>
              <a:t>FOOTER GOES HERE</a:t>
            </a:r>
          </a:p>
        </p:txBody>
      </p:sp>
      <p:sp>
        <p:nvSpPr>
          <p:cNvPr id="5" name="Marcador de número de diapositiva 4">
            <a:extLst>
              <a:ext uri="{FF2B5EF4-FFF2-40B4-BE49-F238E27FC236}">
                <a16:creationId xmlns:a16="http://schemas.microsoft.com/office/drawing/2014/main" id="{896C8FA2-064F-7F4C-8688-5A767859968F}"/>
              </a:ext>
            </a:extLst>
          </p:cNvPr>
          <p:cNvSpPr>
            <a:spLocks noGrp="1"/>
          </p:cNvSpPr>
          <p:nvPr>
            <p:ph type="sldNum" sz="quarter" idx="4"/>
          </p:nvPr>
        </p:nvSpPr>
        <p:spPr/>
        <p:txBody>
          <a:bodyPr/>
          <a:lstStyle/>
          <a:p>
            <a:fld id="{42782948-4DBE-204D-AB9E-B65E067054AE}" type="slidenum">
              <a:rPr lang="en-US" smtClean="0"/>
              <a:pPr/>
              <a:t>5</a:t>
            </a:fld>
            <a:endParaRPr lang="en-US"/>
          </a:p>
        </p:txBody>
      </p:sp>
      <p:sp>
        <p:nvSpPr>
          <p:cNvPr id="6" name="Título 5">
            <a:extLst>
              <a:ext uri="{FF2B5EF4-FFF2-40B4-BE49-F238E27FC236}">
                <a16:creationId xmlns:a16="http://schemas.microsoft.com/office/drawing/2014/main" id="{76C304FE-BFF3-C24F-8B3E-E94CA0B070A9}"/>
              </a:ext>
            </a:extLst>
          </p:cNvPr>
          <p:cNvSpPr>
            <a:spLocks noGrp="1"/>
          </p:cNvSpPr>
          <p:nvPr>
            <p:ph type="title"/>
          </p:nvPr>
        </p:nvSpPr>
        <p:spPr>
          <a:xfrm>
            <a:off x="686104" y="848380"/>
            <a:ext cx="7772400" cy="523220"/>
          </a:xfrm>
        </p:spPr>
        <p:txBody>
          <a:bodyPr/>
          <a:lstStyle/>
          <a:p>
            <a:r>
              <a:rPr lang="es-MX" dirty="0"/>
              <a:t>Bancos</a:t>
            </a:r>
          </a:p>
        </p:txBody>
      </p:sp>
      <p:graphicFrame>
        <p:nvGraphicFramePr>
          <p:cNvPr id="7" name="Diagrama 6">
            <a:extLst>
              <a:ext uri="{FF2B5EF4-FFF2-40B4-BE49-F238E27FC236}">
                <a16:creationId xmlns:a16="http://schemas.microsoft.com/office/drawing/2014/main" id="{ED6CF956-4160-3648-884C-1762E39ED400}"/>
              </a:ext>
            </a:extLst>
          </p:cNvPr>
          <p:cNvGraphicFramePr/>
          <p:nvPr>
            <p:extLst>
              <p:ext uri="{D42A27DB-BD31-4B8C-83A1-F6EECF244321}">
                <p14:modId xmlns:p14="http://schemas.microsoft.com/office/powerpoint/2010/main" val="1916074338"/>
              </p:ext>
            </p:extLst>
          </p:nvPr>
        </p:nvGraphicFramePr>
        <p:xfrm>
          <a:off x="152400" y="1676400"/>
          <a:ext cx="5334000" cy="4853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a:extLst>
              <a:ext uri="{FF2B5EF4-FFF2-40B4-BE49-F238E27FC236}">
                <a16:creationId xmlns:a16="http://schemas.microsoft.com/office/drawing/2014/main" id="{5D224BB7-F66D-5845-995F-7877367958B6}"/>
              </a:ext>
            </a:extLst>
          </p:cNvPr>
          <p:cNvGraphicFramePr/>
          <p:nvPr>
            <p:extLst>
              <p:ext uri="{D42A27DB-BD31-4B8C-83A1-F6EECF244321}">
                <p14:modId xmlns:p14="http://schemas.microsoft.com/office/powerpoint/2010/main" val="448135405"/>
              </p:ext>
            </p:extLst>
          </p:nvPr>
        </p:nvGraphicFramePr>
        <p:xfrm>
          <a:off x="4267200" y="1997164"/>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95327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A7A1DD9B-A474-7840-A1E7-8739150A9A87}"/>
              </a:ext>
            </a:extLst>
          </p:cNvPr>
          <p:cNvSpPr>
            <a:spLocks noGrp="1"/>
          </p:cNvSpPr>
          <p:nvPr>
            <p:ph type="dt" sz="half" idx="2"/>
          </p:nvPr>
        </p:nvSpPr>
        <p:spPr/>
        <p:txBody>
          <a:bodyPr/>
          <a:lstStyle/>
          <a:p>
            <a:fld id="{414FB1AD-D69E-B741-965A-0BAE826C2FA6}" type="datetime1">
              <a:rPr lang="en-US" smtClean="0"/>
              <a:pPr/>
              <a:t>7/29/20</a:t>
            </a:fld>
            <a:endParaRPr lang="en-US"/>
          </a:p>
        </p:txBody>
      </p:sp>
      <p:sp>
        <p:nvSpPr>
          <p:cNvPr id="4" name="Marcador de pie de página 3">
            <a:extLst>
              <a:ext uri="{FF2B5EF4-FFF2-40B4-BE49-F238E27FC236}">
                <a16:creationId xmlns:a16="http://schemas.microsoft.com/office/drawing/2014/main" id="{74031988-677E-5C4C-8608-D192DBDC2779}"/>
              </a:ext>
            </a:extLst>
          </p:cNvPr>
          <p:cNvSpPr>
            <a:spLocks noGrp="1"/>
          </p:cNvSpPr>
          <p:nvPr>
            <p:ph type="ftr" sz="quarter" idx="3"/>
          </p:nvPr>
        </p:nvSpPr>
        <p:spPr/>
        <p:txBody>
          <a:bodyPr/>
          <a:lstStyle/>
          <a:p>
            <a:r>
              <a:rPr lang="en-US"/>
              <a:t>FOOTER GOES HERE</a:t>
            </a:r>
          </a:p>
        </p:txBody>
      </p:sp>
      <p:sp>
        <p:nvSpPr>
          <p:cNvPr id="5" name="Marcador de número de diapositiva 4">
            <a:extLst>
              <a:ext uri="{FF2B5EF4-FFF2-40B4-BE49-F238E27FC236}">
                <a16:creationId xmlns:a16="http://schemas.microsoft.com/office/drawing/2014/main" id="{E13C3CC5-8E74-994F-A407-3F3DD7388EFB}"/>
              </a:ext>
            </a:extLst>
          </p:cNvPr>
          <p:cNvSpPr>
            <a:spLocks noGrp="1"/>
          </p:cNvSpPr>
          <p:nvPr>
            <p:ph type="sldNum" sz="quarter" idx="4"/>
          </p:nvPr>
        </p:nvSpPr>
        <p:spPr/>
        <p:txBody>
          <a:bodyPr/>
          <a:lstStyle/>
          <a:p>
            <a:fld id="{42782948-4DBE-204D-AB9E-B65E067054AE}" type="slidenum">
              <a:rPr lang="en-US" smtClean="0"/>
              <a:pPr/>
              <a:t>6</a:t>
            </a:fld>
            <a:endParaRPr lang="en-US"/>
          </a:p>
        </p:txBody>
      </p:sp>
      <p:sp>
        <p:nvSpPr>
          <p:cNvPr id="6" name="Título 5">
            <a:extLst>
              <a:ext uri="{FF2B5EF4-FFF2-40B4-BE49-F238E27FC236}">
                <a16:creationId xmlns:a16="http://schemas.microsoft.com/office/drawing/2014/main" id="{12350E50-ECB8-C845-B4BB-414B2DBCE145}"/>
              </a:ext>
            </a:extLst>
          </p:cNvPr>
          <p:cNvSpPr>
            <a:spLocks noGrp="1"/>
          </p:cNvSpPr>
          <p:nvPr>
            <p:ph type="title"/>
          </p:nvPr>
        </p:nvSpPr>
        <p:spPr>
          <a:xfrm>
            <a:off x="457200" y="457200"/>
            <a:ext cx="7772400" cy="523220"/>
          </a:xfrm>
        </p:spPr>
        <p:txBody>
          <a:bodyPr/>
          <a:lstStyle/>
          <a:p>
            <a:r>
              <a:rPr lang="es-MX" dirty="0"/>
              <a:t>Bancos</a:t>
            </a:r>
          </a:p>
        </p:txBody>
      </p:sp>
      <p:graphicFrame>
        <p:nvGraphicFramePr>
          <p:cNvPr id="7" name="Diagrama 6">
            <a:extLst>
              <a:ext uri="{FF2B5EF4-FFF2-40B4-BE49-F238E27FC236}">
                <a16:creationId xmlns:a16="http://schemas.microsoft.com/office/drawing/2014/main" id="{CF18D2DE-0047-6345-9152-DAF9E9E3E147}"/>
              </a:ext>
            </a:extLst>
          </p:cNvPr>
          <p:cNvGraphicFramePr/>
          <p:nvPr>
            <p:extLst>
              <p:ext uri="{D42A27DB-BD31-4B8C-83A1-F6EECF244321}">
                <p14:modId xmlns:p14="http://schemas.microsoft.com/office/powerpoint/2010/main" val="3757104603"/>
              </p:ext>
            </p:extLst>
          </p:nvPr>
        </p:nvGraphicFramePr>
        <p:xfrm>
          <a:off x="609600" y="1371600"/>
          <a:ext cx="80391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a:extLst>
              <a:ext uri="{FF2B5EF4-FFF2-40B4-BE49-F238E27FC236}">
                <a16:creationId xmlns:a16="http://schemas.microsoft.com/office/drawing/2014/main" id="{9376C636-FD88-9B47-99F8-6CFC1D52FC86}"/>
              </a:ext>
            </a:extLst>
          </p:cNvPr>
          <p:cNvGraphicFramePr/>
          <p:nvPr>
            <p:extLst>
              <p:ext uri="{D42A27DB-BD31-4B8C-83A1-F6EECF244321}">
                <p14:modId xmlns:p14="http://schemas.microsoft.com/office/powerpoint/2010/main" val="1639554423"/>
              </p:ext>
            </p:extLst>
          </p:nvPr>
        </p:nvGraphicFramePr>
        <p:xfrm>
          <a:off x="1581150" y="3209667"/>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65277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2D1A64B3-03EC-1D41-8B2F-3F351337FE19}"/>
              </a:ext>
            </a:extLst>
          </p:cNvPr>
          <p:cNvSpPr>
            <a:spLocks noGrp="1"/>
          </p:cNvSpPr>
          <p:nvPr>
            <p:ph type="dt" sz="half" idx="2"/>
          </p:nvPr>
        </p:nvSpPr>
        <p:spPr/>
        <p:txBody>
          <a:bodyPr/>
          <a:lstStyle/>
          <a:p>
            <a:fld id="{414FB1AD-D69E-B741-965A-0BAE826C2FA6}" type="datetime1">
              <a:rPr lang="en-US" smtClean="0"/>
              <a:pPr/>
              <a:t>7/29/20</a:t>
            </a:fld>
            <a:endParaRPr lang="en-US"/>
          </a:p>
        </p:txBody>
      </p:sp>
      <p:sp>
        <p:nvSpPr>
          <p:cNvPr id="4" name="Marcador de pie de página 3">
            <a:extLst>
              <a:ext uri="{FF2B5EF4-FFF2-40B4-BE49-F238E27FC236}">
                <a16:creationId xmlns:a16="http://schemas.microsoft.com/office/drawing/2014/main" id="{0D11D5AE-169D-7A4E-99A0-0B38B47CC47B}"/>
              </a:ext>
            </a:extLst>
          </p:cNvPr>
          <p:cNvSpPr>
            <a:spLocks noGrp="1"/>
          </p:cNvSpPr>
          <p:nvPr>
            <p:ph type="ftr" sz="quarter" idx="3"/>
          </p:nvPr>
        </p:nvSpPr>
        <p:spPr/>
        <p:txBody>
          <a:bodyPr/>
          <a:lstStyle/>
          <a:p>
            <a:r>
              <a:rPr lang="en-US"/>
              <a:t>FOOTER GOES HERE</a:t>
            </a:r>
          </a:p>
        </p:txBody>
      </p:sp>
      <p:sp>
        <p:nvSpPr>
          <p:cNvPr id="5" name="Marcador de número de diapositiva 4">
            <a:extLst>
              <a:ext uri="{FF2B5EF4-FFF2-40B4-BE49-F238E27FC236}">
                <a16:creationId xmlns:a16="http://schemas.microsoft.com/office/drawing/2014/main" id="{A9413D8C-EA6B-6845-9129-B6715B95C8DD}"/>
              </a:ext>
            </a:extLst>
          </p:cNvPr>
          <p:cNvSpPr>
            <a:spLocks noGrp="1"/>
          </p:cNvSpPr>
          <p:nvPr>
            <p:ph type="sldNum" sz="quarter" idx="4"/>
          </p:nvPr>
        </p:nvSpPr>
        <p:spPr/>
        <p:txBody>
          <a:bodyPr/>
          <a:lstStyle/>
          <a:p>
            <a:fld id="{42782948-4DBE-204D-AB9E-B65E067054AE}" type="slidenum">
              <a:rPr lang="en-US" smtClean="0"/>
              <a:pPr/>
              <a:t>7</a:t>
            </a:fld>
            <a:endParaRPr lang="en-US" dirty="0"/>
          </a:p>
        </p:txBody>
      </p:sp>
      <p:sp>
        <p:nvSpPr>
          <p:cNvPr id="6" name="Título 5">
            <a:extLst>
              <a:ext uri="{FF2B5EF4-FFF2-40B4-BE49-F238E27FC236}">
                <a16:creationId xmlns:a16="http://schemas.microsoft.com/office/drawing/2014/main" id="{7E16990F-BD84-4F4F-9346-A35A093EA3A7}"/>
              </a:ext>
            </a:extLst>
          </p:cNvPr>
          <p:cNvSpPr>
            <a:spLocks noGrp="1"/>
          </p:cNvSpPr>
          <p:nvPr>
            <p:ph type="title"/>
          </p:nvPr>
        </p:nvSpPr>
        <p:spPr>
          <a:xfrm>
            <a:off x="658030" y="366402"/>
            <a:ext cx="7772400" cy="523220"/>
          </a:xfrm>
        </p:spPr>
        <p:txBody>
          <a:bodyPr/>
          <a:lstStyle/>
          <a:p>
            <a:r>
              <a:rPr lang="es-MX" dirty="0"/>
              <a:t>Contabilidad financiera</a:t>
            </a:r>
          </a:p>
        </p:txBody>
      </p:sp>
      <p:sp>
        <p:nvSpPr>
          <p:cNvPr id="7" name="Marcador de contenido 2">
            <a:extLst>
              <a:ext uri="{FF2B5EF4-FFF2-40B4-BE49-F238E27FC236}">
                <a16:creationId xmlns:a16="http://schemas.microsoft.com/office/drawing/2014/main" id="{89E11952-8815-3646-B3F3-6345AE7BB583}"/>
              </a:ext>
            </a:extLst>
          </p:cNvPr>
          <p:cNvSpPr>
            <a:spLocks noGrp="1"/>
          </p:cNvSpPr>
          <p:nvPr>
            <p:ph idx="1"/>
          </p:nvPr>
        </p:nvSpPr>
        <p:spPr>
          <a:xfrm>
            <a:off x="658030" y="889622"/>
            <a:ext cx="8000696" cy="2767978"/>
          </a:xfrm>
        </p:spPr>
        <p:txBody>
          <a:bodyPr>
            <a:normAutofit lnSpcReduction="10000"/>
          </a:bodyPr>
          <a:lstStyle/>
          <a:p>
            <a:endParaRPr lang="es-MX" dirty="0"/>
          </a:p>
          <a:p>
            <a:pPr algn="just"/>
            <a:r>
              <a:rPr lang="es-MX" dirty="0"/>
              <a:t>Contabilidad financiera es la rama de la contabilidad que se encarga de recolectar, clasificar, registrar, resumir e informar sobre las operaciones valorables en dinero realizadas por un ente económico. Su función principal es llevar en forma histórica la vida económica de una organización. También se conoce como contabilidad externa o general y, en conjunto con la </a:t>
            </a:r>
            <a:r>
              <a:rPr lang="es-MX" u="sng" dirty="0">
                <a:solidFill>
                  <a:srgbClr val="002060"/>
                </a:solidFill>
                <a:hlinkClick r:id="rId2">
                  <a:extLst>
                    <a:ext uri="{A12FA001-AC4F-418D-AE19-62706E023703}">
                      <ahyp:hlinkClr xmlns:ahyp="http://schemas.microsoft.com/office/drawing/2018/hyperlinkcolor" val="tx"/>
                    </a:ext>
                  </a:extLst>
                </a:hlinkClick>
              </a:rPr>
              <a:t>contabilidad administrativa</a:t>
            </a:r>
            <a:r>
              <a:rPr lang="es-MX" dirty="0">
                <a:solidFill>
                  <a:srgbClr val="002060"/>
                </a:solidFill>
              </a:rPr>
              <a:t> </a:t>
            </a:r>
            <a:r>
              <a:rPr lang="es-MX" dirty="0"/>
              <a:t>y la </a:t>
            </a:r>
            <a:r>
              <a:rPr lang="es-MX" u="sng" dirty="0">
                <a:solidFill>
                  <a:srgbClr val="002060"/>
                </a:solidFill>
                <a:hlinkClick r:id="rId3">
                  <a:extLst>
                    <a:ext uri="{A12FA001-AC4F-418D-AE19-62706E023703}">
                      <ahyp:hlinkClr xmlns:ahyp="http://schemas.microsoft.com/office/drawing/2018/hyperlinkcolor" val="tx"/>
                    </a:ext>
                  </a:extLst>
                </a:hlinkClick>
              </a:rPr>
              <a:t>contabilidad de costos</a:t>
            </a:r>
            <a:r>
              <a:rPr lang="es-MX" dirty="0"/>
              <a:t>, compone la estructura contable típica de toda organización.</a:t>
            </a:r>
          </a:p>
          <a:p>
            <a:endParaRPr lang="es-MX" dirty="0"/>
          </a:p>
        </p:txBody>
      </p:sp>
      <p:sp>
        <p:nvSpPr>
          <p:cNvPr id="8" name="Marcador de contenido 2">
            <a:extLst>
              <a:ext uri="{FF2B5EF4-FFF2-40B4-BE49-F238E27FC236}">
                <a16:creationId xmlns:a16="http://schemas.microsoft.com/office/drawing/2014/main" id="{91CF5B46-02AD-774B-B74D-40512B547AD8}"/>
              </a:ext>
            </a:extLst>
          </p:cNvPr>
          <p:cNvSpPr txBox="1">
            <a:spLocks/>
          </p:cNvSpPr>
          <p:nvPr/>
        </p:nvSpPr>
        <p:spPr>
          <a:xfrm>
            <a:off x="914400" y="3200400"/>
            <a:ext cx="7744326" cy="3048000"/>
          </a:xfrm>
          <a:prstGeom prst="rect">
            <a:avLst/>
          </a:prstGeom>
        </p:spPr>
        <p:txBody>
          <a:bodyPr vert="horz" lIns="91440" tIns="45720" rIns="91440" bIns="45720" rtlCol="0">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MX" dirty="0"/>
          </a:p>
          <a:p>
            <a:pPr marL="0" indent="0" algn="just">
              <a:buFont typeface="Arial"/>
              <a:buNone/>
            </a:pPr>
            <a:r>
              <a:rPr lang="es-MX" dirty="0"/>
              <a:t>El propósito principal de la contabilidad financiera es proporcionar información de la organización sobre:</a:t>
            </a:r>
          </a:p>
          <a:p>
            <a:pPr marL="0" indent="0">
              <a:buNone/>
            </a:pPr>
            <a:r>
              <a:rPr lang="es-MX" dirty="0">
                <a:solidFill>
                  <a:srgbClr val="002060"/>
                </a:solidFill>
              </a:rPr>
              <a:t>		i) sus resultados operacionales</a:t>
            </a:r>
          </a:p>
          <a:p>
            <a:pPr marL="0" indent="0">
              <a:buNone/>
            </a:pPr>
            <a:r>
              <a:rPr lang="es-MX" dirty="0">
                <a:solidFill>
                  <a:srgbClr val="002060"/>
                </a:solidFill>
              </a:rPr>
              <a:t>		ii) su posición financiera</a:t>
            </a:r>
          </a:p>
          <a:p>
            <a:pPr marL="0" indent="0">
              <a:buNone/>
            </a:pPr>
            <a:r>
              <a:rPr lang="es-MX" dirty="0">
                <a:solidFill>
                  <a:srgbClr val="002060"/>
                </a:solidFill>
              </a:rPr>
              <a:t>		iii) sus flujos de efectivo</a:t>
            </a:r>
          </a:p>
          <a:p>
            <a:endParaRPr lang="es-MX" dirty="0"/>
          </a:p>
        </p:txBody>
      </p:sp>
    </p:spTree>
    <p:extLst>
      <p:ext uri="{BB962C8B-B14F-4D97-AF65-F5344CB8AC3E}">
        <p14:creationId xmlns:p14="http://schemas.microsoft.com/office/powerpoint/2010/main" val="4265664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3F17DFE1-BC05-B049-9551-3EC16197B0C1}"/>
              </a:ext>
            </a:extLst>
          </p:cNvPr>
          <p:cNvSpPr>
            <a:spLocks noGrp="1"/>
          </p:cNvSpPr>
          <p:nvPr>
            <p:ph type="dt" sz="half" idx="2"/>
          </p:nvPr>
        </p:nvSpPr>
        <p:spPr/>
        <p:txBody>
          <a:bodyPr/>
          <a:lstStyle/>
          <a:p>
            <a:fld id="{414FB1AD-D69E-B741-965A-0BAE826C2FA6}" type="datetime1">
              <a:rPr lang="en-US" smtClean="0"/>
              <a:pPr/>
              <a:t>7/29/20</a:t>
            </a:fld>
            <a:endParaRPr lang="en-US"/>
          </a:p>
        </p:txBody>
      </p:sp>
      <p:sp>
        <p:nvSpPr>
          <p:cNvPr id="4" name="Marcador de pie de página 3">
            <a:extLst>
              <a:ext uri="{FF2B5EF4-FFF2-40B4-BE49-F238E27FC236}">
                <a16:creationId xmlns:a16="http://schemas.microsoft.com/office/drawing/2014/main" id="{B0F375B1-65B9-234C-AA56-EBE227B81E4D}"/>
              </a:ext>
            </a:extLst>
          </p:cNvPr>
          <p:cNvSpPr>
            <a:spLocks noGrp="1"/>
          </p:cNvSpPr>
          <p:nvPr>
            <p:ph type="ftr" sz="quarter" idx="3"/>
          </p:nvPr>
        </p:nvSpPr>
        <p:spPr/>
        <p:txBody>
          <a:bodyPr/>
          <a:lstStyle/>
          <a:p>
            <a:r>
              <a:rPr lang="en-US"/>
              <a:t>FOOTER GOES HERE</a:t>
            </a:r>
          </a:p>
        </p:txBody>
      </p:sp>
      <p:sp>
        <p:nvSpPr>
          <p:cNvPr id="5" name="Marcador de número de diapositiva 4">
            <a:extLst>
              <a:ext uri="{FF2B5EF4-FFF2-40B4-BE49-F238E27FC236}">
                <a16:creationId xmlns:a16="http://schemas.microsoft.com/office/drawing/2014/main" id="{551D970B-242F-2A40-9F34-66EFDD710C82}"/>
              </a:ext>
            </a:extLst>
          </p:cNvPr>
          <p:cNvSpPr>
            <a:spLocks noGrp="1"/>
          </p:cNvSpPr>
          <p:nvPr>
            <p:ph type="sldNum" sz="quarter" idx="4"/>
          </p:nvPr>
        </p:nvSpPr>
        <p:spPr/>
        <p:txBody>
          <a:bodyPr/>
          <a:lstStyle/>
          <a:p>
            <a:fld id="{42782948-4DBE-204D-AB9E-B65E067054AE}" type="slidenum">
              <a:rPr lang="en-US" smtClean="0"/>
              <a:pPr/>
              <a:t>8</a:t>
            </a:fld>
            <a:endParaRPr lang="en-US"/>
          </a:p>
        </p:txBody>
      </p:sp>
      <p:sp>
        <p:nvSpPr>
          <p:cNvPr id="6" name="Título 5">
            <a:extLst>
              <a:ext uri="{FF2B5EF4-FFF2-40B4-BE49-F238E27FC236}">
                <a16:creationId xmlns:a16="http://schemas.microsoft.com/office/drawing/2014/main" id="{8E3B9DB7-8A17-EE43-8EE0-F859C614C704}"/>
              </a:ext>
            </a:extLst>
          </p:cNvPr>
          <p:cNvSpPr>
            <a:spLocks noGrp="1"/>
          </p:cNvSpPr>
          <p:nvPr>
            <p:ph type="title"/>
          </p:nvPr>
        </p:nvSpPr>
        <p:spPr>
          <a:xfrm>
            <a:off x="686104" y="848380"/>
            <a:ext cx="7772400" cy="523220"/>
          </a:xfrm>
        </p:spPr>
        <p:txBody>
          <a:bodyPr/>
          <a:lstStyle/>
          <a:p>
            <a:r>
              <a:rPr lang="es-MX" dirty="0"/>
              <a:t>Características de la información financiera</a:t>
            </a:r>
          </a:p>
        </p:txBody>
      </p:sp>
      <p:sp>
        <p:nvSpPr>
          <p:cNvPr id="7" name="Marcador de contenido 4">
            <a:extLst>
              <a:ext uri="{FF2B5EF4-FFF2-40B4-BE49-F238E27FC236}">
                <a16:creationId xmlns:a16="http://schemas.microsoft.com/office/drawing/2014/main" id="{DC2D70CD-F56E-E84F-A5E6-A70817FE6DF6}"/>
              </a:ext>
            </a:extLst>
          </p:cNvPr>
          <p:cNvSpPr>
            <a:spLocks noGrp="1"/>
          </p:cNvSpPr>
          <p:nvPr>
            <p:ph idx="1"/>
          </p:nvPr>
        </p:nvSpPr>
        <p:spPr>
          <a:xfrm>
            <a:off x="381000" y="1660267"/>
            <a:ext cx="8534400" cy="4572000"/>
          </a:xfrm>
        </p:spPr>
        <p:txBody>
          <a:bodyPr/>
          <a:lstStyle/>
          <a:p>
            <a:r>
              <a:rPr lang="es-MX" dirty="0"/>
              <a:t>Rendición de informes a terceras personas sobre el movimiento financiero de la organización.</a:t>
            </a:r>
          </a:p>
          <a:p>
            <a:pPr lvl="0"/>
            <a:r>
              <a:rPr lang="es-MX" dirty="0"/>
              <a:t>Cubre la totalidad de las operaciones de la Organización en forma sistemática, histórica y cronológica.</a:t>
            </a:r>
          </a:p>
          <a:p>
            <a:pPr lvl="0"/>
            <a:r>
              <a:rPr lang="es-MX" dirty="0"/>
              <a:t>Debe implantarse necesariamente en la organización para informar oportunamente de los hechos desarrollados.</a:t>
            </a:r>
          </a:p>
          <a:p>
            <a:pPr lvl="0"/>
            <a:r>
              <a:rPr lang="es-MX" dirty="0"/>
              <a:t>Se utiliza como lenguaje común en el manejo de la organización.</a:t>
            </a:r>
          </a:p>
          <a:p>
            <a:pPr lvl="0"/>
            <a:r>
              <a:rPr lang="es-MX" dirty="0"/>
              <a:t>Se basa en reglas, principios y procedimientos contables para el registro de las operaciones financieras de la organización.</a:t>
            </a:r>
          </a:p>
          <a:p>
            <a:pPr lvl="0"/>
            <a:r>
              <a:rPr lang="es-MX" dirty="0"/>
              <a:t>Describe las operaciones en el engranaje analítico de la teneduría de libros por partida doble.</a:t>
            </a:r>
          </a:p>
          <a:p>
            <a:pPr marL="0" indent="0">
              <a:buNone/>
            </a:pPr>
            <a:endParaRPr lang="es-MX" dirty="0"/>
          </a:p>
        </p:txBody>
      </p:sp>
    </p:spTree>
    <p:extLst>
      <p:ext uri="{BB962C8B-B14F-4D97-AF65-F5344CB8AC3E}">
        <p14:creationId xmlns:p14="http://schemas.microsoft.com/office/powerpoint/2010/main" val="2555343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4DF2FBAA-AC9E-334D-8E49-A0CC8D473A25}"/>
              </a:ext>
            </a:extLst>
          </p:cNvPr>
          <p:cNvSpPr>
            <a:spLocks noGrp="1"/>
          </p:cNvSpPr>
          <p:nvPr>
            <p:ph type="dt" sz="half" idx="2"/>
          </p:nvPr>
        </p:nvSpPr>
        <p:spPr/>
        <p:txBody>
          <a:bodyPr/>
          <a:lstStyle/>
          <a:p>
            <a:fld id="{414FB1AD-D69E-B741-965A-0BAE826C2FA6}" type="datetime1">
              <a:rPr lang="en-US" smtClean="0"/>
              <a:pPr/>
              <a:t>7/29/20</a:t>
            </a:fld>
            <a:endParaRPr lang="en-US"/>
          </a:p>
        </p:txBody>
      </p:sp>
      <p:sp>
        <p:nvSpPr>
          <p:cNvPr id="4" name="Marcador de pie de página 3">
            <a:extLst>
              <a:ext uri="{FF2B5EF4-FFF2-40B4-BE49-F238E27FC236}">
                <a16:creationId xmlns:a16="http://schemas.microsoft.com/office/drawing/2014/main" id="{09CFB246-FF28-3240-8C13-7F9C80516EE4}"/>
              </a:ext>
            </a:extLst>
          </p:cNvPr>
          <p:cNvSpPr>
            <a:spLocks noGrp="1"/>
          </p:cNvSpPr>
          <p:nvPr>
            <p:ph type="ftr" sz="quarter" idx="3"/>
          </p:nvPr>
        </p:nvSpPr>
        <p:spPr/>
        <p:txBody>
          <a:bodyPr/>
          <a:lstStyle/>
          <a:p>
            <a:r>
              <a:rPr lang="en-US"/>
              <a:t>FOOTER GOES HERE</a:t>
            </a:r>
          </a:p>
        </p:txBody>
      </p:sp>
      <p:sp>
        <p:nvSpPr>
          <p:cNvPr id="5" name="Marcador de número de diapositiva 4">
            <a:extLst>
              <a:ext uri="{FF2B5EF4-FFF2-40B4-BE49-F238E27FC236}">
                <a16:creationId xmlns:a16="http://schemas.microsoft.com/office/drawing/2014/main" id="{FF57094A-C4A1-1040-90A4-4D08C68E232A}"/>
              </a:ext>
            </a:extLst>
          </p:cNvPr>
          <p:cNvSpPr>
            <a:spLocks noGrp="1"/>
          </p:cNvSpPr>
          <p:nvPr>
            <p:ph type="sldNum" sz="quarter" idx="4"/>
          </p:nvPr>
        </p:nvSpPr>
        <p:spPr/>
        <p:txBody>
          <a:bodyPr/>
          <a:lstStyle/>
          <a:p>
            <a:fld id="{42782948-4DBE-204D-AB9E-B65E067054AE}" type="slidenum">
              <a:rPr lang="en-US" smtClean="0"/>
              <a:pPr/>
              <a:t>9</a:t>
            </a:fld>
            <a:endParaRPr lang="en-US"/>
          </a:p>
        </p:txBody>
      </p:sp>
      <p:sp>
        <p:nvSpPr>
          <p:cNvPr id="6" name="Título 5">
            <a:extLst>
              <a:ext uri="{FF2B5EF4-FFF2-40B4-BE49-F238E27FC236}">
                <a16:creationId xmlns:a16="http://schemas.microsoft.com/office/drawing/2014/main" id="{D72AFF3C-DC09-7248-9F54-BA0E7394BC44}"/>
              </a:ext>
            </a:extLst>
          </p:cNvPr>
          <p:cNvSpPr>
            <a:spLocks noGrp="1"/>
          </p:cNvSpPr>
          <p:nvPr>
            <p:ph type="title"/>
          </p:nvPr>
        </p:nvSpPr>
        <p:spPr>
          <a:xfrm>
            <a:off x="686104" y="848380"/>
            <a:ext cx="7772400" cy="523220"/>
          </a:xfrm>
        </p:spPr>
        <p:txBody>
          <a:bodyPr/>
          <a:lstStyle/>
          <a:p>
            <a:r>
              <a:rPr lang="es-MX" dirty="0"/>
              <a:t>Personas usuarias de la información financiera</a:t>
            </a:r>
          </a:p>
        </p:txBody>
      </p:sp>
      <p:sp>
        <p:nvSpPr>
          <p:cNvPr id="7" name="Marcador de contenido 2">
            <a:extLst>
              <a:ext uri="{FF2B5EF4-FFF2-40B4-BE49-F238E27FC236}">
                <a16:creationId xmlns:a16="http://schemas.microsoft.com/office/drawing/2014/main" id="{4CCB10EF-2009-2E4A-AD3D-022047B52BF3}"/>
              </a:ext>
            </a:extLst>
          </p:cNvPr>
          <p:cNvSpPr txBox="1">
            <a:spLocks/>
          </p:cNvSpPr>
          <p:nvPr/>
        </p:nvSpPr>
        <p:spPr>
          <a:xfrm>
            <a:off x="246933" y="1905000"/>
            <a:ext cx="5315668" cy="3670180"/>
          </a:xfrm>
          <a:prstGeom prst="rect">
            <a:avLst/>
          </a:prstGeom>
        </p:spPr>
        <p:txBody>
          <a:bodyPr vert="horz" lIns="91440" tIns="45720" rIns="91440" bIns="45720" rtlCol="0">
            <a:normAutofit lnSpcReduction="10000"/>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MX" sz="2400" dirty="0"/>
              <a:t>La Información Financiera se define como la </a:t>
            </a:r>
            <a:r>
              <a:rPr lang="es-MX" sz="2400" b="1" dirty="0"/>
              <a:t>información</a:t>
            </a:r>
            <a:r>
              <a:rPr lang="es-MX" sz="2400" dirty="0"/>
              <a:t> que produce la contabilidad indispensable para la administración y el desarrollo de la organización de acuerdo al comportamiento económico financiero, su estabilidad y vulnerabilidad y por lo tanto es procesada y concentrada para uso de las personas interesadas en conocerla.</a:t>
            </a:r>
          </a:p>
          <a:p>
            <a:endParaRPr lang="es-MX" sz="1800" dirty="0"/>
          </a:p>
        </p:txBody>
      </p:sp>
      <p:pic>
        <p:nvPicPr>
          <p:cNvPr id="8" name="Imagen 7">
            <a:extLst>
              <a:ext uri="{FF2B5EF4-FFF2-40B4-BE49-F238E27FC236}">
                <a16:creationId xmlns:a16="http://schemas.microsoft.com/office/drawing/2014/main" id="{8EA1AF92-FF88-7D4D-9699-6F65ECBC0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2282412"/>
            <a:ext cx="2733796" cy="2915356"/>
          </a:xfrm>
          <a:prstGeom prst="rect">
            <a:avLst/>
          </a:prstGeom>
        </p:spPr>
      </p:pic>
    </p:spTree>
    <p:extLst>
      <p:ext uri="{BB962C8B-B14F-4D97-AF65-F5344CB8AC3E}">
        <p14:creationId xmlns:p14="http://schemas.microsoft.com/office/powerpoint/2010/main" val="834298253"/>
      </p:ext>
    </p:extLst>
  </p:cSld>
  <p:clrMapOvr>
    <a:masterClrMapping/>
  </p:clrMapOvr>
</p:sld>
</file>

<file path=ppt/theme/theme1.xml><?xml version="1.0" encoding="utf-8"?>
<a:theme xmlns:a="http://schemas.openxmlformats.org/drawingml/2006/main" name="4.3-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4.3-Template_12.7.2016</Template>
  <TotalTime>4088</TotalTime>
  <Words>1471</Words>
  <Application>Microsoft Macintosh PowerPoint</Application>
  <PresentationFormat>Presentación en pantalla (4:3)</PresentationFormat>
  <Paragraphs>232</Paragraphs>
  <Slides>25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25</vt:i4>
      </vt:variant>
    </vt:vector>
  </HeadingPairs>
  <TitlesOfParts>
    <vt:vector size="29" baseType="lpstr">
      <vt:lpstr>Arial</vt:lpstr>
      <vt:lpstr>Calibri</vt:lpstr>
      <vt:lpstr>Gill Sans MT</vt:lpstr>
      <vt:lpstr>4.3-Template_12.7.2016</vt:lpstr>
      <vt:lpstr>PAQUETE DE SOLUCIÓN DE ESTRATEGIA FINANCIERA</vt:lpstr>
      <vt:lpstr>Bancos y ciclo contable        </vt:lpstr>
      <vt:lpstr>Presentación de PowerPoint</vt:lpstr>
      <vt:lpstr>Estructura de la sesión</vt:lpstr>
      <vt:lpstr>Bancos</vt:lpstr>
      <vt:lpstr>Bancos</vt:lpstr>
      <vt:lpstr>Contabilidad financiera</vt:lpstr>
      <vt:lpstr>Características de la información financiera</vt:lpstr>
      <vt:lpstr>Personas usuarias de la información financiera</vt:lpstr>
      <vt:lpstr>Ciclo contable</vt:lpstr>
      <vt:lpstr>Ciclo contable</vt:lpstr>
      <vt:lpstr>Ciclo contable</vt:lpstr>
      <vt:lpstr>Estructura contable</vt:lpstr>
      <vt:lpstr>Estructura contable</vt:lpstr>
      <vt:lpstr>Centros de costos</vt:lpstr>
      <vt:lpstr>Centros de costos</vt:lpstr>
      <vt:lpstr>Estados financieros</vt:lpstr>
      <vt:lpstr>Estados financieros. Balance General</vt:lpstr>
      <vt:lpstr>Estados financieros. Balance General</vt:lpstr>
      <vt:lpstr>Estados financieros. Balance General</vt:lpstr>
      <vt:lpstr>Estados financieros. Estado de Actividades (Resultados)</vt:lpstr>
      <vt:lpstr>Estados financieros. Estado de Actividades (Resultados)</vt:lpstr>
      <vt:lpstr>Estados financieros. Estado de Actividades (Resultados)</vt:lpstr>
      <vt:lpstr>Propuesta de los formatos administrativos y plantilla financiera</vt:lpstr>
      <vt:lpstr>Estrcutura del Manual de procedimientos administrativos y financieros Red Mesa de Mujeres</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Sergio Villanueva</cp:lastModifiedBy>
  <cp:revision>81</cp:revision>
  <dcterms:created xsi:type="dcterms:W3CDTF">2017-03-16T17:46:58Z</dcterms:created>
  <dcterms:modified xsi:type="dcterms:W3CDTF">2020-07-29T21:04:55Z</dcterms:modified>
</cp:coreProperties>
</file>