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91" r:id="rId2"/>
    <p:sldId id="328" r:id="rId3"/>
    <p:sldId id="346" r:id="rId4"/>
    <p:sldId id="375" r:id="rId5"/>
    <p:sldId id="373" r:id="rId6"/>
    <p:sldId id="363" r:id="rId7"/>
    <p:sldId id="376" r:id="rId8"/>
    <p:sldId id="377" r:id="rId9"/>
    <p:sldId id="378" r:id="rId10"/>
    <p:sldId id="379" r:id="rId11"/>
    <p:sldId id="367" r:id="rId12"/>
    <p:sldId id="372"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6463"/>
    <a:srgbClr val="002F6C"/>
    <a:srgbClr val="BA0C2F"/>
    <a:srgbClr val="E7E7E5"/>
    <a:srgbClr val="635C5B"/>
    <a:srgbClr val="D9D7D3"/>
    <a:srgbClr val="CFCDC9"/>
    <a:srgbClr val="FFFFFF"/>
    <a:srgbClr val="651D32"/>
    <a:srgbClr val="0067B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99" autoAdjust="0"/>
    <p:restoredTop sz="95764" autoAdjust="0"/>
  </p:normalViewPr>
  <p:slideViewPr>
    <p:cSldViewPr snapToObjects="1">
      <p:cViewPr varScale="1">
        <p:scale>
          <a:sx n="105" d="100"/>
          <a:sy n="105" d="100"/>
        </p:scale>
        <p:origin x="1232"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80738A-CC7B-5B44-AB09-BD5250BFBC89}" type="doc">
      <dgm:prSet loTypeId="urn:microsoft.com/office/officeart/2005/8/layout/cycle4" loCatId="" qsTypeId="urn:microsoft.com/office/officeart/2005/8/quickstyle/simple1" qsCatId="simple" csTypeId="urn:microsoft.com/office/officeart/2005/8/colors/accent1_2" csCatId="accent1" phldr="1"/>
      <dgm:spPr/>
      <dgm:t>
        <a:bodyPr/>
        <a:lstStyle/>
        <a:p>
          <a:endParaRPr lang="es-MX"/>
        </a:p>
      </dgm:t>
    </dgm:pt>
    <dgm:pt modelId="{8BD0C809-E129-0149-9806-0EF58B2C4D88}">
      <dgm:prSet phldrT="[Texto]"/>
      <dgm:spPr>
        <a:solidFill>
          <a:srgbClr val="C00000"/>
        </a:solidFill>
      </dgm:spPr>
      <dgm:t>
        <a:bodyPr/>
        <a:lstStyle/>
        <a:p>
          <a:r>
            <a:rPr lang="es-MX" dirty="0"/>
            <a:t>¿Qué tipo de gastos?</a:t>
          </a:r>
        </a:p>
      </dgm:t>
    </dgm:pt>
    <dgm:pt modelId="{34A85243-7A5B-FA4B-AB1F-3803A926EAAE}" type="parTrans" cxnId="{AEF61BD1-CD3B-A449-95B0-16CCDC7C8D17}">
      <dgm:prSet/>
      <dgm:spPr/>
      <dgm:t>
        <a:bodyPr/>
        <a:lstStyle/>
        <a:p>
          <a:endParaRPr lang="es-MX"/>
        </a:p>
      </dgm:t>
    </dgm:pt>
    <dgm:pt modelId="{77AE6A8D-2C08-8F45-B238-01D05D04546B}" type="sibTrans" cxnId="{AEF61BD1-CD3B-A449-95B0-16CCDC7C8D17}">
      <dgm:prSet/>
      <dgm:spPr/>
      <dgm:t>
        <a:bodyPr/>
        <a:lstStyle/>
        <a:p>
          <a:endParaRPr lang="es-MX"/>
        </a:p>
      </dgm:t>
    </dgm:pt>
    <dgm:pt modelId="{C2C64B5C-F9A3-BA47-B853-1D9F3D5D0E87}">
      <dgm:prSet phldrT="[Texto]"/>
      <dgm:spPr/>
      <dgm:t>
        <a:bodyPr/>
        <a:lstStyle/>
        <a:p>
          <a:r>
            <a:rPr lang="es-MX" dirty="0"/>
            <a:t>Papeleria</a:t>
          </a:r>
        </a:p>
      </dgm:t>
    </dgm:pt>
    <dgm:pt modelId="{A8DB877E-0521-BF4C-9B83-BFC498C79D5A}" type="parTrans" cxnId="{C09909BE-54FC-3D49-9349-6E3B6EC3CCBD}">
      <dgm:prSet/>
      <dgm:spPr/>
      <dgm:t>
        <a:bodyPr/>
        <a:lstStyle/>
        <a:p>
          <a:endParaRPr lang="es-MX"/>
        </a:p>
      </dgm:t>
    </dgm:pt>
    <dgm:pt modelId="{C50D7A77-72F5-A846-B793-B1EFE8554BF0}" type="sibTrans" cxnId="{C09909BE-54FC-3D49-9349-6E3B6EC3CCBD}">
      <dgm:prSet/>
      <dgm:spPr/>
      <dgm:t>
        <a:bodyPr/>
        <a:lstStyle/>
        <a:p>
          <a:endParaRPr lang="es-MX"/>
        </a:p>
      </dgm:t>
    </dgm:pt>
    <dgm:pt modelId="{BE6AAF69-3668-5D43-AEF6-0A2E08FCCCF6}">
      <dgm:prSet phldrT="[Texto]"/>
      <dgm:spPr>
        <a:solidFill>
          <a:srgbClr val="C00000"/>
        </a:solidFill>
      </dgm:spPr>
      <dgm:t>
        <a:bodyPr/>
        <a:lstStyle/>
        <a:p>
          <a:r>
            <a:rPr lang="es-MX" dirty="0"/>
            <a:t>Montos</a:t>
          </a:r>
        </a:p>
      </dgm:t>
    </dgm:pt>
    <dgm:pt modelId="{386120A4-B69E-1C48-A472-482D325FB14E}" type="parTrans" cxnId="{A2FA2372-73F8-B34B-BDD4-212E97D8E56D}">
      <dgm:prSet/>
      <dgm:spPr/>
      <dgm:t>
        <a:bodyPr/>
        <a:lstStyle/>
        <a:p>
          <a:endParaRPr lang="es-MX"/>
        </a:p>
      </dgm:t>
    </dgm:pt>
    <dgm:pt modelId="{A6043983-7674-5846-AF55-B415729532F2}" type="sibTrans" cxnId="{A2FA2372-73F8-B34B-BDD4-212E97D8E56D}">
      <dgm:prSet/>
      <dgm:spPr/>
      <dgm:t>
        <a:bodyPr/>
        <a:lstStyle/>
        <a:p>
          <a:endParaRPr lang="es-MX"/>
        </a:p>
      </dgm:t>
    </dgm:pt>
    <dgm:pt modelId="{897EA80A-0C95-1045-84B5-F1BB626B4F3F}">
      <dgm:prSet phldrT="[Texto]"/>
      <dgm:spPr/>
      <dgm:t>
        <a:bodyPr/>
        <a:lstStyle/>
        <a:p>
          <a:r>
            <a:rPr lang="es-MX" dirty="0"/>
            <a:t>2,000 MXN al mes</a:t>
          </a:r>
        </a:p>
      </dgm:t>
    </dgm:pt>
    <dgm:pt modelId="{3C5BE0D5-99DC-F047-9C25-46CEF8B69255}" type="parTrans" cxnId="{F5C71BD1-DBE2-1F43-8A06-1D93BA9CEC2A}">
      <dgm:prSet/>
      <dgm:spPr/>
      <dgm:t>
        <a:bodyPr/>
        <a:lstStyle/>
        <a:p>
          <a:endParaRPr lang="es-MX"/>
        </a:p>
      </dgm:t>
    </dgm:pt>
    <dgm:pt modelId="{DD038678-464E-EB47-BC5E-287D6C1CFA3B}" type="sibTrans" cxnId="{F5C71BD1-DBE2-1F43-8A06-1D93BA9CEC2A}">
      <dgm:prSet/>
      <dgm:spPr/>
      <dgm:t>
        <a:bodyPr/>
        <a:lstStyle/>
        <a:p>
          <a:endParaRPr lang="es-MX"/>
        </a:p>
      </dgm:t>
    </dgm:pt>
    <dgm:pt modelId="{EECAA3A2-6007-CB4A-8D89-ABB2A35E2DE4}">
      <dgm:prSet phldrT="[Texto]"/>
      <dgm:spPr>
        <a:solidFill>
          <a:srgbClr val="C00000"/>
        </a:solidFill>
      </dgm:spPr>
      <dgm:t>
        <a:bodyPr/>
        <a:lstStyle/>
        <a:p>
          <a:r>
            <a:rPr lang="es-MX" dirty="0"/>
            <a:t>Formato</a:t>
          </a:r>
        </a:p>
      </dgm:t>
    </dgm:pt>
    <dgm:pt modelId="{843D7D15-CC44-B843-8629-90E4DF522C07}" type="parTrans" cxnId="{06A178E4-B0BC-9641-BAE7-B07471E5DD01}">
      <dgm:prSet/>
      <dgm:spPr/>
      <dgm:t>
        <a:bodyPr/>
        <a:lstStyle/>
        <a:p>
          <a:endParaRPr lang="es-MX"/>
        </a:p>
      </dgm:t>
    </dgm:pt>
    <dgm:pt modelId="{F902AD17-110D-AB45-9259-DEEF52826D9C}" type="sibTrans" cxnId="{06A178E4-B0BC-9641-BAE7-B07471E5DD01}">
      <dgm:prSet/>
      <dgm:spPr/>
      <dgm:t>
        <a:bodyPr/>
        <a:lstStyle/>
        <a:p>
          <a:endParaRPr lang="es-MX"/>
        </a:p>
      </dgm:t>
    </dgm:pt>
    <dgm:pt modelId="{2DB0787D-A009-404A-8759-A33120F820E6}">
      <dgm:prSet phldrT="[Texto]"/>
      <dgm:spPr/>
      <dgm:t>
        <a:bodyPr/>
        <a:lstStyle/>
        <a:p>
          <a:r>
            <a:rPr lang="es-MX" dirty="0"/>
            <a:t>Formato de Caja Chica</a:t>
          </a:r>
        </a:p>
      </dgm:t>
    </dgm:pt>
    <dgm:pt modelId="{8FB2C485-8563-9F4E-9B8E-D65A1CF460FE}" type="parTrans" cxnId="{81156A94-D036-5641-969F-B77159FCA674}">
      <dgm:prSet/>
      <dgm:spPr/>
      <dgm:t>
        <a:bodyPr/>
        <a:lstStyle/>
        <a:p>
          <a:endParaRPr lang="es-MX"/>
        </a:p>
      </dgm:t>
    </dgm:pt>
    <dgm:pt modelId="{451F46D8-E62F-2A48-83AF-9B622F25C95B}" type="sibTrans" cxnId="{81156A94-D036-5641-969F-B77159FCA674}">
      <dgm:prSet/>
      <dgm:spPr/>
      <dgm:t>
        <a:bodyPr/>
        <a:lstStyle/>
        <a:p>
          <a:endParaRPr lang="es-MX"/>
        </a:p>
      </dgm:t>
    </dgm:pt>
    <dgm:pt modelId="{35857CC5-3A43-B54C-A7FE-ABC67964CDEC}">
      <dgm:prSet phldrT="[Texto]"/>
      <dgm:spPr>
        <a:solidFill>
          <a:srgbClr val="C00000"/>
        </a:solidFill>
      </dgm:spPr>
      <dgm:t>
        <a:bodyPr/>
        <a:lstStyle/>
        <a:p>
          <a:r>
            <a:rPr lang="es-MX" dirty="0"/>
            <a:t>Comprobación y registro</a:t>
          </a:r>
        </a:p>
      </dgm:t>
    </dgm:pt>
    <dgm:pt modelId="{976B32E6-852E-9647-AE59-EFF138979332}" type="parTrans" cxnId="{6A98525D-780D-1C43-B14E-A2CB067E50EA}">
      <dgm:prSet/>
      <dgm:spPr/>
      <dgm:t>
        <a:bodyPr/>
        <a:lstStyle/>
        <a:p>
          <a:endParaRPr lang="es-MX"/>
        </a:p>
      </dgm:t>
    </dgm:pt>
    <dgm:pt modelId="{4B18FE68-7BD2-C94E-A96A-DD6B67D98DA9}" type="sibTrans" cxnId="{6A98525D-780D-1C43-B14E-A2CB067E50EA}">
      <dgm:prSet/>
      <dgm:spPr/>
      <dgm:t>
        <a:bodyPr/>
        <a:lstStyle/>
        <a:p>
          <a:endParaRPr lang="es-MX"/>
        </a:p>
      </dgm:t>
    </dgm:pt>
    <dgm:pt modelId="{62CD5816-1903-7146-BDC5-38092BD48971}">
      <dgm:prSet phldrT="[Texto]"/>
      <dgm:spPr/>
      <dgm:t>
        <a:bodyPr/>
        <a:lstStyle/>
        <a:p>
          <a:r>
            <a:rPr lang="es-MX" dirty="0"/>
            <a:t>Comprobación</a:t>
          </a:r>
        </a:p>
      </dgm:t>
    </dgm:pt>
    <dgm:pt modelId="{5EFC92DB-6BAA-D442-8A86-6CDDE6E5C135}" type="parTrans" cxnId="{A1A2A411-BDA2-FF43-B859-7DFBD8111BFB}">
      <dgm:prSet/>
      <dgm:spPr/>
      <dgm:t>
        <a:bodyPr/>
        <a:lstStyle/>
        <a:p>
          <a:endParaRPr lang="es-MX"/>
        </a:p>
      </dgm:t>
    </dgm:pt>
    <dgm:pt modelId="{636C7F07-4CB9-204A-A1BB-3A04B7EB8586}" type="sibTrans" cxnId="{A1A2A411-BDA2-FF43-B859-7DFBD8111BFB}">
      <dgm:prSet/>
      <dgm:spPr/>
      <dgm:t>
        <a:bodyPr/>
        <a:lstStyle/>
        <a:p>
          <a:endParaRPr lang="es-MX"/>
        </a:p>
      </dgm:t>
    </dgm:pt>
    <dgm:pt modelId="{2B7E2AB2-A6EA-7441-8A7C-070EA1E151B5}">
      <dgm:prSet phldrT="[Texto]"/>
      <dgm:spPr/>
      <dgm:t>
        <a:bodyPr/>
        <a:lstStyle/>
        <a:p>
          <a:r>
            <a:rPr lang="es-MX" dirty="0"/>
            <a:t>Insumos de oficina</a:t>
          </a:r>
        </a:p>
      </dgm:t>
    </dgm:pt>
    <dgm:pt modelId="{4C2E623B-7C56-5D4D-89CC-6F404934420F}" type="parTrans" cxnId="{865A96A3-94B9-B447-9839-C27DBBE1696A}">
      <dgm:prSet/>
      <dgm:spPr/>
      <dgm:t>
        <a:bodyPr/>
        <a:lstStyle/>
        <a:p>
          <a:endParaRPr lang="es-MX"/>
        </a:p>
      </dgm:t>
    </dgm:pt>
    <dgm:pt modelId="{D222D8A1-6367-3243-AC7D-45CF046EE584}" type="sibTrans" cxnId="{865A96A3-94B9-B447-9839-C27DBBE1696A}">
      <dgm:prSet/>
      <dgm:spPr/>
      <dgm:t>
        <a:bodyPr/>
        <a:lstStyle/>
        <a:p>
          <a:endParaRPr lang="es-MX"/>
        </a:p>
      </dgm:t>
    </dgm:pt>
    <dgm:pt modelId="{D7619635-F9A7-A142-A856-0ECFD4AE7F3B}">
      <dgm:prSet phldrT="[Texto]"/>
      <dgm:spPr/>
      <dgm:t>
        <a:bodyPr/>
        <a:lstStyle/>
        <a:p>
          <a:r>
            <a:rPr lang="es-MX" dirty="0"/>
            <a:t>Transporte a juntas o reuniones</a:t>
          </a:r>
        </a:p>
      </dgm:t>
    </dgm:pt>
    <dgm:pt modelId="{B29AAAAC-FD6C-114D-990B-2D792DB6EAAC}" type="parTrans" cxnId="{266FCB94-3DB8-0744-BFFD-ADF1FE87F7A4}">
      <dgm:prSet/>
      <dgm:spPr/>
      <dgm:t>
        <a:bodyPr/>
        <a:lstStyle/>
        <a:p>
          <a:endParaRPr lang="es-MX"/>
        </a:p>
      </dgm:t>
    </dgm:pt>
    <dgm:pt modelId="{01CDDE61-62A2-0C48-8A38-B48154543C49}" type="sibTrans" cxnId="{266FCB94-3DB8-0744-BFFD-ADF1FE87F7A4}">
      <dgm:prSet/>
      <dgm:spPr/>
      <dgm:t>
        <a:bodyPr/>
        <a:lstStyle/>
        <a:p>
          <a:endParaRPr lang="es-MX"/>
        </a:p>
      </dgm:t>
    </dgm:pt>
    <dgm:pt modelId="{B7075F10-4CEC-404F-BD69-DBE96ED8E509}">
      <dgm:prSet phldrT="[Texto]"/>
      <dgm:spPr/>
      <dgm:t>
        <a:bodyPr/>
        <a:lstStyle/>
        <a:p>
          <a:r>
            <a:rPr lang="es-MX" dirty="0"/>
            <a:t>Topes en compras $ </a:t>
          </a:r>
        </a:p>
      </dgm:t>
    </dgm:pt>
    <dgm:pt modelId="{971BC907-0D13-6344-859E-9CCD3AEACD1C}" type="parTrans" cxnId="{478BFC49-3F5F-6F43-A396-592B43FB3CD4}">
      <dgm:prSet/>
      <dgm:spPr/>
      <dgm:t>
        <a:bodyPr/>
        <a:lstStyle/>
        <a:p>
          <a:endParaRPr lang="es-MX"/>
        </a:p>
      </dgm:t>
    </dgm:pt>
    <dgm:pt modelId="{C8F4A921-B489-324A-9BBC-49BE4783C457}" type="sibTrans" cxnId="{478BFC49-3F5F-6F43-A396-592B43FB3CD4}">
      <dgm:prSet/>
      <dgm:spPr/>
      <dgm:t>
        <a:bodyPr/>
        <a:lstStyle/>
        <a:p>
          <a:endParaRPr lang="es-MX"/>
        </a:p>
      </dgm:t>
    </dgm:pt>
    <dgm:pt modelId="{48DE67CC-8199-2540-AC1D-03F860356226}">
      <dgm:prSet phldrT="[Texto]"/>
      <dgm:spPr/>
      <dgm:t>
        <a:bodyPr/>
        <a:lstStyle/>
        <a:p>
          <a:r>
            <a:rPr lang="es-MX" dirty="0"/>
            <a:t>Caracteristicas</a:t>
          </a:r>
        </a:p>
      </dgm:t>
    </dgm:pt>
    <dgm:pt modelId="{B099056B-071D-B242-95C9-89AA0F956F6A}" type="parTrans" cxnId="{6DA10C5E-D550-7A46-BA32-4C6948D71666}">
      <dgm:prSet/>
      <dgm:spPr/>
      <dgm:t>
        <a:bodyPr/>
        <a:lstStyle/>
        <a:p>
          <a:endParaRPr lang="es-MX"/>
        </a:p>
      </dgm:t>
    </dgm:pt>
    <dgm:pt modelId="{7A03DA69-894B-2145-802C-F248716CE559}" type="sibTrans" cxnId="{6DA10C5E-D550-7A46-BA32-4C6948D71666}">
      <dgm:prSet/>
      <dgm:spPr/>
      <dgm:t>
        <a:bodyPr/>
        <a:lstStyle/>
        <a:p>
          <a:endParaRPr lang="es-MX"/>
        </a:p>
      </dgm:t>
    </dgm:pt>
    <dgm:pt modelId="{2768034D-4DC5-2D4D-836C-30639ECF2B23}">
      <dgm:prSet phldrT="[Texto]"/>
      <dgm:spPr/>
      <dgm:t>
        <a:bodyPr/>
        <a:lstStyle/>
        <a:p>
          <a:r>
            <a:rPr lang="es-MX" dirty="0"/>
            <a:t>Facturas, recibos, tickets, notas (¿son permitidos?)</a:t>
          </a:r>
        </a:p>
      </dgm:t>
    </dgm:pt>
    <dgm:pt modelId="{92762B0F-2E45-5E4B-B366-085F398D4549}" type="parTrans" cxnId="{55D76475-738D-CF49-9B91-0B6D393F22B4}">
      <dgm:prSet/>
      <dgm:spPr/>
      <dgm:t>
        <a:bodyPr/>
        <a:lstStyle/>
        <a:p>
          <a:endParaRPr lang="es-MX"/>
        </a:p>
      </dgm:t>
    </dgm:pt>
    <dgm:pt modelId="{F639E1A7-1679-C247-808F-16FF5DD0C64D}" type="sibTrans" cxnId="{55D76475-738D-CF49-9B91-0B6D393F22B4}">
      <dgm:prSet/>
      <dgm:spPr/>
      <dgm:t>
        <a:bodyPr/>
        <a:lstStyle/>
        <a:p>
          <a:endParaRPr lang="es-MX"/>
        </a:p>
      </dgm:t>
    </dgm:pt>
    <dgm:pt modelId="{3AD76BA1-4EA2-914E-A294-144D450F13D1}" type="pres">
      <dgm:prSet presAssocID="{4A80738A-CC7B-5B44-AB09-BD5250BFBC89}" presName="cycleMatrixDiagram" presStyleCnt="0">
        <dgm:presLayoutVars>
          <dgm:chMax val="1"/>
          <dgm:dir/>
          <dgm:animLvl val="lvl"/>
          <dgm:resizeHandles val="exact"/>
        </dgm:presLayoutVars>
      </dgm:prSet>
      <dgm:spPr/>
    </dgm:pt>
    <dgm:pt modelId="{733ACBAC-F4AE-794B-8356-B90B20285A90}" type="pres">
      <dgm:prSet presAssocID="{4A80738A-CC7B-5B44-AB09-BD5250BFBC89}" presName="children" presStyleCnt="0"/>
      <dgm:spPr/>
    </dgm:pt>
    <dgm:pt modelId="{FBAEA8EB-58F2-3342-A41E-6AF43E34AEBF}" type="pres">
      <dgm:prSet presAssocID="{4A80738A-CC7B-5B44-AB09-BD5250BFBC89}" presName="child1group" presStyleCnt="0"/>
      <dgm:spPr/>
    </dgm:pt>
    <dgm:pt modelId="{A2108E00-35CD-6544-A87B-FA1FE46D61DF}" type="pres">
      <dgm:prSet presAssocID="{4A80738A-CC7B-5B44-AB09-BD5250BFBC89}" presName="child1" presStyleLbl="bgAcc1" presStyleIdx="0" presStyleCnt="4"/>
      <dgm:spPr/>
    </dgm:pt>
    <dgm:pt modelId="{4AC0AE08-571E-3A4C-AA78-EE3C640000D2}" type="pres">
      <dgm:prSet presAssocID="{4A80738A-CC7B-5B44-AB09-BD5250BFBC89}" presName="child1Text" presStyleLbl="bgAcc1" presStyleIdx="0" presStyleCnt="4">
        <dgm:presLayoutVars>
          <dgm:bulletEnabled val="1"/>
        </dgm:presLayoutVars>
      </dgm:prSet>
      <dgm:spPr/>
    </dgm:pt>
    <dgm:pt modelId="{B2BF8AD9-21B6-D940-A526-B274264588ED}" type="pres">
      <dgm:prSet presAssocID="{4A80738A-CC7B-5B44-AB09-BD5250BFBC89}" presName="child2group" presStyleCnt="0"/>
      <dgm:spPr/>
    </dgm:pt>
    <dgm:pt modelId="{1BF5BF98-9197-204A-92E3-E0B111392918}" type="pres">
      <dgm:prSet presAssocID="{4A80738A-CC7B-5B44-AB09-BD5250BFBC89}" presName="child2" presStyleLbl="bgAcc1" presStyleIdx="1" presStyleCnt="4"/>
      <dgm:spPr/>
    </dgm:pt>
    <dgm:pt modelId="{1C37BA1E-A99D-4541-B024-A546BF7340C5}" type="pres">
      <dgm:prSet presAssocID="{4A80738A-CC7B-5B44-AB09-BD5250BFBC89}" presName="child2Text" presStyleLbl="bgAcc1" presStyleIdx="1" presStyleCnt="4">
        <dgm:presLayoutVars>
          <dgm:bulletEnabled val="1"/>
        </dgm:presLayoutVars>
      </dgm:prSet>
      <dgm:spPr/>
    </dgm:pt>
    <dgm:pt modelId="{7866DCB9-565F-644B-811F-E43B88036F21}" type="pres">
      <dgm:prSet presAssocID="{4A80738A-CC7B-5B44-AB09-BD5250BFBC89}" presName="child3group" presStyleCnt="0"/>
      <dgm:spPr/>
    </dgm:pt>
    <dgm:pt modelId="{36483667-24A9-0748-AE8A-9585FA330798}" type="pres">
      <dgm:prSet presAssocID="{4A80738A-CC7B-5B44-AB09-BD5250BFBC89}" presName="child3" presStyleLbl="bgAcc1" presStyleIdx="2" presStyleCnt="4"/>
      <dgm:spPr/>
    </dgm:pt>
    <dgm:pt modelId="{5D453D2E-EB08-A54D-B653-7822013D45DF}" type="pres">
      <dgm:prSet presAssocID="{4A80738A-CC7B-5B44-AB09-BD5250BFBC89}" presName="child3Text" presStyleLbl="bgAcc1" presStyleIdx="2" presStyleCnt="4">
        <dgm:presLayoutVars>
          <dgm:bulletEnabled val="1"/>
        </dgm:presLayoutVars>
      </dgm:prSet>
      <dgm:spPr/>
    </dgm:pt>
    <dgm:pt modelId="{FF10A637-A686-D148-A775-4B42B15EE418}" type="pres">
      <dgm:prSet presAssocID="{4A80738A-CC7B-5B44-AB09-BD5250BFBC89}" presName="child4group" presStyleCnt="0"/>
      <dgm:spPr/>
    </dgm:pt>
    <dgm:pt modelId="{69603DA2-D976-FA41-B0CA-42D6B8B04D17}" type="pres">
      <dgm:prSet presAssocID="{4A80738A-CC7B-5B44-AB09-BD5250BFBC89}" presName="child4" presStyleLbl="bgAcc1" presStyleIdx="3" presStyleCnt="4"/>
      <dgm:spPr/>
    </dgm:pt>
    <dgm:pt modelId="{30C89C90-994B-3847-B333-9A7129310E9D}" type="pres">
      <dgm:prSet presAssocID="{4A80738A-CC7B-5B44-AB09-BD5250BFBC89}" presName="child4Text" presStyleLbl="bgAcc1" presStyleIdx="3" presStyleCnt="4">
        <dgm:presLayoutVars>
          <dgm:bulletEnabled val="1"/>
        </dgm:presLayoutVars>
      </dgm:prSet>
      <dgm:spPr/>
    </dgm:pt>
    <dgm:pt modelId="{0A56C7C0-1078-D849-83EC-FCE6C9EA5C74}" type="pres">
      <dgm:prSet presAssocID="{4A80738A-CC7B-5B44-AB09-BD5250BFBC89}" presName="childPlaceholder" presStyleCnt="0"/>
      <dgm:spPr/>
    </dgm:pt>
    <dgm:pt modelId="{4E2F4860-81AE-2945-A82F-1D3B1DE4185B}" type="pres">
      <dgm:prSet presAssocID="{4A80738A-CC7B-5B44-AB09-BD5250BFBC89}" presName="circle" presStyleCnt="0"/>
      <dgm:spPr/>
    </dgm:pt>
    <dgm:pt modelId="{70DA7D2F-E69F-A94C-8D14-E66F6C1BD8C1}" type="pres">
      <dgm:prSet presAssocID="{4A80738A-CC7B-5B44-AB09-BD5250BFBC89}" presName="quadrant1" presStyleLbl="node1" presStyleIdx="0" presStyleCnt="4">
        <dgm:presLayoutVars>
          <dgm:chMax val="1"/>
          <dgm:bulletEnabled val="1"/>
        </dgm:presLayoutVars>
      </dgm:prSet>
      <dgm:spPr/>
    </dgm:pt>
    <dgm:pt modelId="{C61F359E-CE7B-9448-B989-A7A38BE1E33F}" type="pres">
      <dgm:prSet presAssocID="{4A80738A-CC7B-5B44-AB09-BD5250BFBC89}" presName="quadrant2" presStyleLbl="node1" presStyleIdx="1" presStyleCnt="4">
        <dgm:presLayoutVars>
          <dgm:chMax val="1"/>
          <dgm:bulletEnabled val="1"/>
        </dgm:presLayoutVars>
      </dgm:prSet>
      <dgm:spPr/>
    </dgm:pt>
    <dgm:pt modelId="{943DED53-B834-4E4A-B9FC-F034F6B8B76F}" type="pres">
      <dgm:prSet presAssocID="{4A80738A-CC7B-5B44-AB09-BD5250BFBC89}" presName="quadrant3" presStyleLbl="node1" presStyleIdx="2" presStyleCnt="4">
        <dgm:presLayoutVars>
          <dgm:chMax val="1"/>
          <dgm:bulletEnabled val="1"/>
        </dgm:presLayoutVars>
      </dgm:prSet>
      <dgm:spPr/>
    </dgm:pt>
    <dgm:pt modelId="{50AB73CA-4966-AE4F-8515-09EB41B8A7A2}" type="pres">
      <dgm:prSet presAssocID="{4A80738A-CC7B-5B44-AB09-BD5250BFBC89}" presName="quadrant4" presStyleLbl="node1" presStyleIdx="3" presStyleCnt="4">
        <dgm:presLayoutVars>
          <dgm:chMax val="1"/>
          <dgm:bulletEnabled val="1"/>
        </dgm:presLayoutVars>
      </dgm:prSet>
      <dgm:spPr/>
    </dgm:pt>
    <dgm:pt modelId="{2AA5AFBB-83C8-D64B-A2AC-2BDC5E030EE7}" type="pres">
      <dgm:prSet presAssocID="{4A80738A-CC7B-5B44-AB09-BD5250BFBC89}" presName="quadrantPlaceholder" presStyleCnt="0"/>
      <dgm:spPr/>
    </dgm:pt>
    <dgm:pt modelId="{B29E9DB5-6660-9E46-A9D6-CC239CB61276}" type="pres">
      <dgm:prSet presAssocID="{4A80738A-CC7B-5B44-AB09-BD5250BFBC89}" presName="center1" presStyleLbl="fgShp" presStyleIdx="0" presStyleCnt="2"/>
      <dgm:spPr/>
    </dgm:pt>
    <dgm:pt modelId="{12C41AB4-E3C7-C244-A12C-F6B8AE9E02BE}" type="pres">
      <dgm:prSet presAssocID="{4A80738A-CC7B-5B44-AB09-BD5250BFBC89}" presName="center2" presStyleLbl="fgShp" presStyleIdx="1" presStyleCnt="2"/>
      <dgm:spPr/>
    </dgm:pt>
  </dgm:ptLst>
  <dgm:cxnLst>
    <dgm:cxn modelId="{5BE0580F-CFA7-2046-AB56-D7ACC0516E01}" type="presOf" srcId="{2768034D-4DC5-2D4D-836C-30639ECF2B23}" destId="{30C89C90-994B-3847-B333-9A7129310E9D}" srcOrd="1" destOrd="1" presId="urn:microsoft.com/office/officeart/2005/8/layout/cycle4"/>
    <dgm:cxn modelId="{292AFF10-8CE0-DB42-BE46-B17DA9D88AC0}" type="presOf" srcId="{35857CC5-3A43-B54C-A7FE-ABC67964CDEC}" destId="{50AB73CA-4966-AE4F-8515-09EB41B8A7A2}" srcOrd="0" destOrd="0" presId="urn:microsoft.com/office/officeart/2005/8/layout/cycle4"/>
    <dgm:cxn modelId="{A1A2A411-BDA2-FF43-B859-7DFBD8111BFB}" srcId="{35857CC5-3A43-B54C-A7FE-ABC67964CDEC}" destId="{62CD5816-1903-7146-BDC5-38092BD48971}" srcOrd="0" destOrd="0" parTransId="{5EFC92DB-6BAA-D442-8A86-6CDDE6E5C135}" sibTransId="{636C7F07-4CB9-204A-A1BB-3A04B7EB8586}"/>
    <dgm:cxn modelId="{8FA2553D-DA58-E34E-92F0-096EC3C6B74D}" type="presOf" srcId="{D7619635-F9A7-A142-A856-0ECFD4AE7F3B}" destId="{4AC0AE08-571E-3A4C-AA78-EE3C640000D2}" srcOrd="1" destOrd="2" presId="urn:microsoft.com/office/officeart/2005/8/layout/cycle4"/>
    <dgm:cxn modelId="{F8D98841-AD44-2544-BBB0-E34F1156236E}" type="presOf" srcId="{2DB0787D-A009-404A-8759-A33120F820E6}" destId="{5D453D2E-EB08-A54D-B653-7822013D45DF}" srcOrd="1" destOrd="0" presId="urn:microsoft.com/office/officeart/2005/8/layout/cycle4"/>
    <dgm:cxn modelId="{19183D46-9F09-CF49-AC4E-573B23F6A1B8}" type="presOf" srcId="{EECAA3A2-6007-CB4A-8D89-ABB2A35E2DE4}" destId="{943DED53-B834-4E4A-B9FC-F034F6B8B76F}" srcOrd="0" destOrd="0" presId="urn:microsoft.com/office/officeart/2005/8/layout/cycle4"/>
    <dgm:cxn modelId="{478BFC49-3F5F-6F43-A396-592B43FB3CD4}" srcId="{BE6AAF69-3668-5D43-AEF6-0A2E08FCCCF6}" destId="{B7075F10-4CEC-404F-BD69-DBE96ED8E509}" srcOrd="1" destOrd="0" parTransId="{971BC907-0D13-6344-859E-9CCD3AEACD1C}" sibTransId="{C8F4A921-B489-324A-9BBC-49BE4783C457}"/>
    <dgm:cxn modelId="{75AB9152-2029-3149-9418-7A475099E4A0}" type="presOf" srcId="{48DE67CC-8199-2540-AC1D-03F860356226}" destId="{5D453D2E-EB08-A54D-B653-7822013D45DF}" srcOrd="1" destOrd="1" presId="urn:microsoft.com/office/officeart/2005/8/layout/cycle4"/>
    <dgm:cxn modelId="{047A3D54-4CC6-4947-9808-A64DCA2D3270}" type="presOf" srcId="{C2C64B5C-F9A3-BA47-B853-1D9F3D5D0E87}" destId="{4AC0AE08-571E-3A4C-AA78-EE3C640000D2}" srcOrd="1" destOrd="0" presId="urn:microsoft.com/office/officeart/2005/8/layout/cycle4"/>
    <dgm:cxn modelId="{6A98525D-780D-1C43-B14E-A2CB067E50EA}" srcId="{4A80738A-CC7B-5B44-AB09-BD5250BFBC89}" destId="{35857CC5-3A43-B54C-A7FE-ABC67964CDEC}" srcOrd="3" destOrd="0" parTransId="{976B32E6-852E-9647-AE59-EFF138979332}" sibTransId="{4B18FE68-7BD2-C94E-A96A-DD6B67D98DA9}"/>
    <dgm:cxn modelId="{6DA10C5E-D550-7A46-BA32-4C6948D71666}" srcId="{EECAA3A2-6007-CB4A-8D89-ABB2A35E2DE4}" destId="{48DE67CC-8199-2540-AC1D-03F860356226}" srcOrd="1" destOrd="0" parTransId="{B099056B-071D-B242-95C9-89AA0F956F6A}" sibTransId="{7A03DA69-894B-2145-802C-F248716CE559}"/>
    <dgm:cxn modelId="{A2FA2372-73F8-B34B-BDD4-212E97D8E56D}" srcId="{4A80738A-CC7B-5B44-AB09-BD5250BFBC89}" destId="{BE6AAF69-3668-5D43-AEF6-0A2E08FCCCF6}" srcOrd="1" destOrd="0" parTransId="{386120A4-B69E-1C48-A472-482D325FB14E}" sibTransId="{A6043983-7674-5846-AF55-B415729532F2}"/>
    <dgm:cxn modelId="{55D76475-738D-CF49-9B91-0B6D393F22B4}" srcId="{35857CC5-3A43-B54C-A7FE-ABC67964CDEC}" destId="{2768034D-4DC5-2D4D-836C-30639ECF2B23}" srcOrd="1" destOrd="0" parTransId="{92762B0F-2E45-5E4B-B366-085F398D4549}" sibTransId="{F639E1A7-1679-C247-808F-16FF5DD0C64D}"/>
    <dgm:cxn modelId="{2C71A37B-4187-BC4B-95F7-03B7C1EA4F43}" type="presOf" srcId="{2B7E2AB2-A6EA-7441-8A7C-070EA1E151B5}" destId="{A2108E00-35CD-6544-A87B-FA1FE46D61DF}" srcOrd="0" destOrd="1" presId="urn:microsoft.com/office/officeart/2005/8/layout/cycle4"/>
    <dgm:cxn modelId="{5E6E2980-2C5B-5749-8D40-C7D5D87B4AE2}" type="presOf" srcId="{48DE67CC-8199-2540-AC1D-03F860356226}" destId="{36483667-24A9-0748-AE8A-9585FA330798}" srcOrd="0" destOrd="1" presId="urn:microsoft.com/office/officeart/2005/8/layout/cycle4"/>
    <dgm:cxn modelId="{82D98591-CAD7-EA48-B307-C91E3F8C2B93}" type="presOf" srcId="{62CD5816-1903-7146-BDC5-38092BD48971}" destId="{69603DA2-D976-FA41-B0CA-42D6B8B04D17}" srcOrd="0" destOrd="0" presId="urn:microsoft.com/office/officeart/2005/8/layout/cycle4"/>
    <dgm:cxn modelId="{68FA6B93-AEBB-7E41-889C-6ACFF2C74BDD}" type="presOf" srcId="{D7619635-F9A7-A142-A856-0ECFD4AE7F3B}" destId="{A2108E00-35CD-6544-A87B-FA1FE46D61DF}" srcOrd="0" destOrd="2" presId="urn:microsoft.com/office/officeart/2005/8/layout/cycle4"/>
    <dgm:cxn modelId="{81156A94-D036-5641-969F-B77159FCA674}" srcId="{EECAA3A2-6007-CB4A-8D89-ABB2A35E2DE4}" destId="{2DB0787D-A009-404A-8759-A33120F820E6}" srcOrd="0" destOrd="0" parTransId="{8FB2C485-8563-9F4E-9B8E-D65A1CF460FE}" sibTransId="{451F46D8-E62F-2A48-83AF-9B622F25C95B}"/>
    <dgm:cxn modelId="{266FCB94-3DB8-0744-BFFD-ADF1FE87F7A4}" srcId="{8BD0C809-E129-0149-9806-0EF58B2C4D88}" destId="{D7619635-F9A7-A142-A856-0ECFD4AE7F3B}" srcOrd="2" destOrd="0" parTransId="{B29AAAAC-FD6C-114D-990B-2D792DB6EAAC}" sibTransId="{01CDDE61-62A2-0C48-8A38-B48154543C49}"/>
    <dgm:cxn modelId="{73D2769B-CBB1-184D-BBA2-45BF58AD0849}" type="presOf" srcId="{2DB0787D-A009-404A-8759-A33120F820E6}" destId="{36483667-24A9-0748-AE8A-9585FA330798}" srcOrd="0" destOrd="0" presId="urn:microsoft.com/office/officeart/2005/8/layout/cycle4"/>
    <dgm:cxn modelId="{865A96A3-94B9-B447-9839-C27DBBE1696A}" srcId="{8BD0C809-E129-0149-9806-0EF58B2C4D88}" destId="{2B7E2AB2-A6EA-7441-8A7C-070EA1E151B5}" srcOrd="1" destOrd="0" parTransId="{4C2E623B-7C56-5D4D-89CC-6F404934420F}" sibTransId="{D222D8A1-6367-3243-AC7D-45CF046EE584}"/>
    <dgm:cxn modelId="{D45D20A9-F503-C143-8245-4C6B01D972AA}" type="presOf" srcId="{C2C64B5C-F9A3-BA47-B853-1D9F3D5D0E87}" destId="{A2108E00-35CD-6544-A87B-FA1FE46D61DF}" srcOrd="0" destOrd="0" presId="urn:microsoft.com/office/officeart/2005/8/layout/cycle4"/>
    <dgm:cxn modelId="{4513ABBB-E477-4D48-BDAE-76A00BAFF6A4}" type="presOf" srcId="{BE6AAF69-3668-5D43-AEF6-0A2E08FCCCF6}" destId="{C61F359E-CE7B-9448-B989-A7A38BE1E33F}" srcOrd="0" destOrd="0" presId="urn:microsoft.com/office/officeart/2005/8/layout/cycle4"/>
    <dgm:cxn modelId="{C09909BE-54FC-3D49-9349-6E3B6EC3CCBD}" srcId="{8BD0C809-E129-0149-9806-0EF58B2C4D88}" destId="{C2C64B5C-F9A3-BA47-B853-1D9F3D5D0E87}" srcOrd="0" destOrd="0" parTransId="{A8DB877E-0521-BF4C-9B83-BFC498C79D5A}" sibTransId="{C50D7A77-72F5-A846-B793-B1EFE8554BF0}"/>
    <dgm:cxn modelId="{DA1DD9C1-D13C-FA4E-91C4-9937DBD6A519}" type="presOf" srcId="{B7075F10-4CEC-404F-BD69-DBE96ED8E509}" destId="{1BF5BF98-9197-204A-92E3-E0B111392918}" srcOrd="0" destOrd="1" presId="urn:microsoft.com/office/officeart/2005/8/layout/cycle4"/>
    <dgm:cxn modelId="{F5C71BD1-DBE2-1F43-8A06-1D93BA9CEC2A}" srcId="{BE6AAF69-3668-5D43-AEF6-0A2E08FCCCF6}" destId="{897EA80A-0C95-1045-84B5-F1BB626B4F3F}" srcOrd="0" destOrd="0" parTransId="{3C5BE0D5-99DC-F047-9C25-46CEF8B69255}" sibTransId="{DD038678-464E-EB47-BC5E-287D6C1CFA3B}"/>
    <dgm:cxn modelId="{AEF61BD1-CD3B-A449-95B0-16CCDC7C8D17}" srcId="{4A80738A-CC7B-5B44-AB09-BD5250BFBC89}" destId="{8BD0C809-E129-0149-9806-0EF58B2C4D88}" srcOrd="0" destOrd="0" parTransId="{34A85243-7A5B-FA4B-AB1F-3803A926EAAE}" sibTransId="{77AE6A8D-2C08-8F45-B238-01D05D04546B}"/>
    <dgm:cxn modelId="{2AA958D5-F905-4F4C-ACCE-78730EC3A7B0}" type="presOf" srcId="{4A80738A-CC7B-5B44-AB09-BD5250BFBC89}" destId="{3AD76BA1-4EA2-914E-A294-144D450F13D1}" srcOrd="0" destOrd="0" presId="urn:microsoft.com/office/officeart/2005/8/layout/cycle4"/>
    <dgm:cxn modelId="{291970D9-010C-1E40-A7DB-3DECE8BA8D3F}" type="presOf" srcId="{8BD0C809-E129-0149-9806-0EF58B2C4D88}" destId="{70DA7D2F-E69F-A94C-8D14-E66F6C1BD8C1}" srcOrd="0" destOrd="0" presId="urn:microsoft.com/office/officeart/2005/8/layout/cycle4"/>
    <dgm:cxn modelId="{06A178E4-B0BC-9641-BAE7-B07471E5DD01}" srcId="{4A80738A-CC7B-5B44-AB09-BD5250BFBC89}" destId="{EECAA3A2-6007-CB4A-8D89-ABB2A35E2DE4}" srcOrd="2" destOrd="0" parTransId="{843D7D15-CC44-B843-8629-90E4DF522C07}" sibTransId="{F902AD17-110D-AB45-9259-DEEF52826D9C}"/>
    <dgm:cxn modelId="{A24DB9E8-6792-F648-A525-7EAD7AD413CF}" type="presOf" srcId="{B7075F10-4CEC-404F-BD69-DBE96ED8E509}" destId="{1C37BA1E-A99D-4541-B024-A546BF7340C5}" srcOrd="1" destOrd="1" presId="urn:microsoft.com/office/officeart/2005/8/layout/cycle4"/>
    <dgm:cxn modelId="{E2EFAEEE-C788-EE41-AFBF-7BBA4CB81302}" type="presOf" srcId="{897EA80A-0C95-1045-84B5-F1BB626B4F3F}" destId="{1BF5BF98-9197-204A-92E3-E0B111392918}" srcOrd="0" destOrd="0" presId="urn:microsoft.com/office/officeart/2005/8/layout/cycle4"/>
    <dgm:cxn modelId="{6492AAEF-EC9E-2044-9749-359ED437AD72}" type="presOf" srcId="{2B7E2AB2-A6EA-7441-8A7C-070EA1E151B5}" destId="{4AC0AE08-571E-3A4C-AA78-EE3C640000D2}" srcOrd="1" destOrd="1" presId="urn:microsoft.com/office/officeart/2005/8/layout/cycle4"/>
    <dgm:cxn modelId="{98BF91F7-D85A-6E4D-9E60-FB599BFD202A}" type="presOf" srcId="{62CD5816-1903-7146-BDC5-38092BD48971}" destId="{30C89C90-994B-3847-B333-9A7129310E9D}" srcOrd="1" destOrd="0" presId="urn:microsoft.com/office/officeart/2005/8/layout/cycle4"/>
    <dgm:cxn modelId="{C38280FA-FD91-EC48-802C-A3FCE4BADA21}" type="presOf" srcId="{897EA80A-0C95-1045-84B5-F1BB626B4F3F}" destId="{1C37BA1E-A99D-4541-B024-A546BF7340C5}" srcOrd="1" destOrd="0" presId="urn:microsoft.com/office/officeart/2005/8/layout/cycle4"/>
    <dgm:cxn modelId="{B5C98CFB-03A8-2341-B80E-A664A7169EAD}" type="presOf" srcId="{2768034D-4DC5-2D4D-836C-30639ECF2B23}" destId="{69603DA2-D976-FA41-B0CA-42D6B8B04D17}" srcOrd="0" destOrd="1" presId="urn:microsoft.com/office/officeart/2005/8/layout/cycle4"/>
    <dgm:cxn modelId="{C8F177FE-2140-0943-9BDC-A4312DD06B00}" type="presParOf" srcId="{3AD76BA1-4EA2-914E-A294-144D450F13D1}" destId="{733ACBAC-F4AE-794B-8356-B90B20285A90}" srcOrd="0" destOrd="0" presId="urn:microsoft.com/office/officeart/2005/8/layout/cycle4"/>
    <dgm:cxn modelId="{760B6ABA-3009-5C46-A838-11BEB1AEACF5}" type="presParOf" srcId="{733ACBAC-F4AE-794B-8356-B90B20285A90}" destId="{FBAEA8EB-58F2-3342-A41E-6AF43E34AEBF}" srcOrd="0" destOrd="0" presId="urn:microsoft.com/office/officeart/2005/8/layout/cycle4"/>
    <dgm:cxn modelId="{34B37E10-6B41-8843-AB5D-7591527F5301}" type="presParOf" srcId="{FBAEA8EB-58F2-3342-A41E-6AF43E34AEBF}" destId="{A2108E00-35CD-6544-A87B-FA1FE46D61DF}" srcOrd="0" destOrd="0" presId="urn:microsoft.com/office/officeart/2005/8/layout/cycle4"/>
    <dgm:cxn modelId="{6F09558B-A6EC-C24A-A8C8-CB013D54C60A}" type="presParOf" srcId="{FBAEA8EB-58F2-3342-A41E-6AF43E34AEBF}" destId="{4AC0AE08-571E-3A4C-AA78-EE3C640000D2}" srcOrd="1" destOrd="0" presId="urn:microsoft.com/office/officeart/2005/8/layout/cycle4"/>
    <dgm:cxn modelId="{0C286C37-A34B-7047-95A8-5C895BE4DF58}" type="presParOf" srcId="{733ACBAC-F4AE-794B-8356-B90B20285A90}" destId="{B2BF8AD9-21B6-D940-A526-B274264588ED}" srcOrd="1" destOrd="0" presId="urn:microsoft.com/office/officeart/2005/8/layout/cycle4"/>
    <dgm:cxn modelId="{DF46413E-2972-6B4F-A13E-1FFDFB99172C}" type="presParOf" srcId="{B2BF8AD9-21B6-D940-A526-B274264588ED}" destId="{1BF5BF98-9197-204A-92E3-E0B111392918}" srcOrd="0" destOrd="0" presId="urn:microsoft.com/office/officeart/2005/8/layout/cycle4"/>
    <dgm:cxn modelId="{81E30541-C663-E74B-B41A-665F1F7E623B}" type="presParOf" srcId="{B2BF8AD9-21B6-D940-A526-B274264588ED}" destId="{1C37BA1E-A99D-4541-B024-A546BF7340C5}" srcOrd="1" destOrd="0" presId="urn:microsoft.com/office/officeart/2005/8/layout/cycle4"/>
    <dgm:cxn modelId="{C10F9790-B661-9B4D-B315-D47327ED0674}" type="presParOf" srcId="{733ACBAC-F4AE-794B-8356-B90B20285A90}" destId="{7866DCB9-565F-644B-811F-E43B88036F21}" srcOrd="2" destOrd="0" presId="urn:microsoft.com/office/officeart/2005/8/layout/cycle4"/>
    <dgm:cxn modelId="{6D437478-3D31-284D-964E-FB91BE15D3C5}" type="presParOf" srcId="{7866DCB9-565F-644B-811F-E43B88036F21}" destId="{36483667-24A9-0748-AE8A-9585FA330798}" srcOrd="0" destOrd="0" presId="urn:microsoft.com/office/officeart/2005/8/layout/cycle4"/>
    <dgm:cxn modelId="{F58B0EED-CB98-7948-8F32-CA23924F97B4}" type="presParOf" srcId="{7866DCB9-565F-644B-811F-E43B88036F21}" destId="{5D453D2E-EB08-A54D-B653-7822013D45DF}" srcOrd="1" destOrd="0" presId="urn:microsoft.com/office/officeart/2005/8/layout/cycle4"/>
    <dgm:cxn modelId="{F3023760-2B74-F844-AA18-F062080E0F9B}" type="presParOf" srcId="{733ACBAC-F4AE-794B-8356-B90B20285A90}" destId="{FF10A637-A686-D148-A775-4B42B15EE418}" srcOrd="3" destOrd="0" presId="urn:microsoft.com/office/officeart/2005/8/layout/cycle4"/>
    <dgm:cxn modelId="{5BE67612-6B9E-F547-AB59-98559DC766F6}" type="presParOf" srcId="{FF10A637-A686-D148-A775-4B42B15EE418}" destId="{69603DA2-D976-FA41-B0CA-42D6B8B04D17}" srcOrd="0" destOrd="0" presId="urn:microsoft.com/office/officeart/2005/8/layout/cycle4"/>
    <dgm:cxn modelId="{4EFD995E-46DE-7344-AF96-E598CEC851E5}" type="presParOf" srcId="{FF10A637-A686-D148-A775-4B42B15EE418}" destId="{30C89C90-994B-3847-B333-9A7129310E9D}" srcOrd="1" destOrd="0" presId="urn:microsoft.com/office/officeart/2005/8/layout/cycle4"/>
    <dgm:cxn modelId="{D2FC8CF8-E7CF-E04E-819E-55E9FF055168}" type="presParOf" srcId="{733ACBAC-F4AE-794B-8356-B90B20285A90}" destId="{0A56C7C0-1078-D849-83EC-FCE6C9EA5C74}" srcOrd="4" destOrd="0" presId="urn:microsoft.com/office/officeart/2005/8/layout/cycle4"/>
    <dgm:cxn modelId="{6EB87EDC-7008-5B41-9FE9-F5A7E64193E0}" type="presParOf" srcId="{3AD76BA1-4EA2-914E-A294-144D450F13D1}" destId="{4E2F4860-81AE-2945-A82F-1D3B1DE4185B}" srcOrd="1" destOrd="0" presId="urn:microsoft.com/office/officeart/2005/8/layout/cycle4"/>
    <dgm:cxn modelId="{CB0E9FCE-5694-1F47-A33A-AA6CF6C2B354}" type="presParOf" srcId="{4E2F4860-81AE-2945-A82F-1D3B1DE4185B}" destId="{70DA7D2F-E69F-A94C-8D14-E66F6C1BD8C1}" srcOrd="0" destOrd="0" presId="urn:microsoft.com/office/officeart/2005/8/layout/cycle4"/>
    <dgm:cxn modelId="{2A8E92EB-91A4-FB41-AF39-A30FF3D1512F}" type="presParOf" srcId="{4E2F4860-81AE-2945-A82F-1D3B1DE4185B}" destId="{C61F359E-CE7B-9448-B989-A7A38BE1E33F}" srcOrd="1" destOrd="0" presId="urn:microsoft.com/office/officeart/2005/8/layout/cycle4"/>
    <dgm:cxn modelId="{DA57BD42-BE90-A246-8040-227686528A74}" type="presParOf" srcId="{4E2F4860-81AE-2945-A82F-1D3B1DE4185B}" destId="{943DED53-B834-4E4A-B9FC-F034F6B8B76F}" srcOrd="2" destOrd="0" presId="urn:microsoft.com/office/officeart/2005/8/layout/cycle4"/>
    <dgm:cxn modelId="{131956DE-4ABB-BB44-8955-846D02FBD1DB}" type="presParOf" srcId="{4E2F4860-81AE-2945-A82F-1D3B1DE4185B}" destId="{50AB73CA-4966-AE4F-8515-09EB41B8A7A2}" srcOrd="3" destOrd="0" presId="urn:microsoft.com/office/officeart/2005/8/layout/cycle4"/>
    <dgm:cxn modelId="{84D334C3-7F45-0844-82DC-662C3A02D768}" type="presParOf" srcId="{4E2F4860-81AE-2945-A82F-1D3B1DE4185B}" destId="{2AA5AFBB-83C8-D64B-A2AC-2BDC5E030EE7}" srcOrd="4" destOrd="0" presId="urn:microsoft.com/office/officeart/2005/8/layout/cycle4"/>
    <dgm:cxn modelId="{33439D6F-C6FB-DF4A-BF7B-A275B52C60E9}" type="presParOf" srcId="{3AD76BA1-4EA2-914E-A294-144D450F13D1}" destId="{B29E9DB5-6660-9E46-A9D6-CC239CB61276}" srcOrd="2" destOrd="0" presId="urn:microsoft.com/office/officeart/2005/8/layout/cycle4"/>
    <dgm:cxn modelId="{A972E721-5AFD-5040-8A3C-A5C3F35D23F9}" type="presParOf" srcId="{3AD76BA1-4EA2-914E-A294-144D450F13D1}" destId="{12C41AB4-E3C7-C244-A12C-F6B8AE9E02BE}" srcOrd="3" destOrd="0" presId="urn:microsoft.com/office/officeart/2005/8/layout/cycle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B41556-8BCE-1744-A85F-A30F9928C3D4}" type="doc">
      <dgm:prSet loTypeId="urn:microsoft.com/office/officeart/2008/layout/AlternatingHexagons" loCatId="" qsTypeId="urn:microsoft.com/office/officeart/2005/8/quickstyle/simple1" qsCatId="simple" csTypeId="urn:microsoft.com/office/officeart/2005/8/colors/accent6_4" csCatId="accent6" phldr="1"/>
      <dgm:spPr/>
      <dgm:t>
        <a:bodyPr/>
        <a:lstStyle/>
        <a:p>
          <a:endParaRPr lang="es-ES"/>
        </a:p>
      </dgm:t>
    </dgm:pt>
    <dgm:pt modelId="{B5FF25E7-B6F5-5247-B7A4-18B778E53DB0}">
      <dgm:prSet phldrT="[Texto]"/>
      <dgm:spPr/>
      <dgm:t>
        <a:bodyPr/>
        <a:lstStyle/>
        <a:p>
          <a:r>
            <a:rPr lang="es-ES" dirty="0"/>
            <a:t>Solicitud de compra</a:t>
          </a:r>
        </a:p>
      </dgm:t>
    </dgm:pt>
    <dgm:pt modelId="{8688952E-2284-ED41-923D-57547C3B903F}" type="parTrans" cxnId="{FD7DE71C-20BE-5C4F-BF43-2CB8BFA351F5}">
      <dgm:prSet/>
      <dgm:spPr/>
      <dgm:t>
        <a:bodyPr/>
        <a:lstStyle/>
        <a:p>
          <a:endParaRPr lang="es-ES"/>
        </a:p>
      </dgm:t>
    </dgm:pt>
    <dgm:pt modelId="{142190EB-D59E-5945-A473-3BEE086E31DE}" type="sibTrans" cxnId="{FD7DE71C-20BE-5C4F-BF43-2CB8BFA351F5}">
      <dgm:prSet/>
      <dgm:spPr/>
      <dgm:t>
        <a:bodyPr/>
        <a:lstStyle/>
        <a:p>
          <a:r>
            <a:rPr lang="es-ES" dirty="0"/>
            <a:t>Caja Chica</a:t>
          </a:r>
        </a:p>
      </dgm:t>
    </dgm:pt>
    <dgm:pt modelId="{35CD3BD7-16CD-F544-9D55-4EB7EC478E39}" type="pres">
      <dgm:prSet presAssocID="{38B41556-8BCE-1744-A85F-A30F9928C3D4}" presName="Name0" presStyleCnt="0">
        <dgm:presLayoutVars>
          <dgm:chMax/>
          <dgm:chPref/>
          <dgm:dir/>
          <dgm:animLvl val="lvl"/>
        </dgm:presLayoutVars>
      </dgm:prSet>
      <dgm:spPr/>
    </dgm:pt>
    <dgm:pt modelId="{365A7529-9B69-5A47-9DD1-C4F6CFFE248C}" type="pres">
      <dgm:prSet presAssocID="{B5FF25E7-B6F5-5247-B7A4-18B778E53DB0}" presName="composite" presStyleCnt="0"/>
      <dgm:spPr/>
    </dgm:pt>
    <dgm:pt modelId="{68344FEF-17B1-CC44-BD97-55AF03A3AA48}" type="pres">
      <dgm:prSet presAssocID="{B5FF25E7-B6F5-5247-B7A4-18B778E53DB0}" presName="Parent1" presStyleLbl="node1" presStyleIdx="0" presStyleCnt="2">
        <dgm:presLayoutVars>
          <dgm:chMax val="1"/>
          <dgm:chPref val="1"/>
          <dgm:bulletEnabled val="1"/>
        </dgm:presLayoutVars>
      </dgm:prSet>
      <dgm:spPr/>
    </dgm:pt>
    <dgm:pt modelId="{2C15774C-2DFC-5F4A-80BE-C5F91A911ED0}" type="pres">
      <dgm:prSet presAssocID="{B5FF25E7-B6F5-5247-B7A4-18B778E53DB0}" presName="Childtext1" presStyleLbl="revTx" presStyleIdx="0" presStyleCnt="1">
        <dgm:presLayoutVars>
          <dgm:chMax val="0"/>
          <dgm:chPref val="0"/>
          <dgm:bulletEnabled val="1"/>
        </dgm:presLayoutVars>
      </dgm:prSet>
      <dgm:spPr/>
    </dgm:pt>
    <dgm:pt modelId="{5A5C2511-47F5-2E4B-8F78-69CC5A255FEB}" type="pres">
      <dgm:prSet presAssocID="{B5FF25E7-B6F5-5247-B7A4-18B778E53DB0}" presName="BalanceSpacing" presStyleCnt="0"/>
      <dgm:spPr/>
    </dgm:pt>
    <dgm:pt modelId="{6D92DCFD-7304-E949-A04E-C78AE94DB7B1}" type="pres">
      <dgm:prSet presAssocID="{B5FF25E7-B6F5-5247-B7A4-18B778E53DB0}" presName="BalanceSpacing1" presStyleCnt="0"/>
      <dgm:spPr/>
    </dgm:pt>
    <dgm:pt modelId="{33A271CD-C891-934C-8703-C8658ED58CF8}" type="pres">
      <dgm:prSet presAssocID="{142190EB-D59E-5945-A473-3BEE086E31DE}" presName="Accent1Text" presStyleLbl="node1" presStyleIdx="1" presStyleCnt="2"/>
      <dgm:spPr/>
    </dgm:pt>
  </dgm:ptLst>
  <dgm:cxnLst>
    <dgm:cxn modelId="{FD7DE71C-20BE-5C4F-BF43-2CB8BFA351F5}" srcId="{38B41556-8BCE-1744-A85F-A30F9928C3D4}" destId="{B5FF25E7-B6F5-5247-B7A4-18B778E53DB0}" srcOrd="0" destOrd="0" parTransId="{8688952E-2284-ED41-923D-57547C3B903F}" sibTransId="{142190EB-D59E-5945-A473-3BEE086E31DE}"/>
    <dgm:cxn modelId="{72394BB3-0918-FE4C-ABB4-B6B5073A1B71}" type="presOf" srcId="{142190EB-D59E-5945-A473-3BEE086E31DE}" destId="{33A271CD-C891-934C-8703-C8658ED58CF8}" srcOrd="0" destOrd="0" presId="urn:microsoft.com/office/officeart/2008/layout/AlternatingHexagons"/>
    <dgm:cxn modelId="{65BB0DC9-AEEA-D34F-8CD3-C167D09C2E93}" type="presOf" srcId="{38B41556-8BCE-1744-A85F-A30F9928C3D4}" destId="{35CD3BD7-16CD-F544-9D55-4EB7EC478E39}" srcOrd="0" destOrd="0" presId="urn:microsoft.com/office/officeart/2008/layout/AlternatingHexagons"/>
    <dgm:cxn modelId="{C0666DD9-6EFF-EE47-AD18-882DE38993EE}" type="presOf" srcId="{B5FF25E7-B6F5-5247-B7A4-18B778E53DB0}" destId="{68344FEF-17B1-CC44-BD97-55AF03A3AA48}" srcOrd="0" destOrd="0" presId="urn:microsoft.com/office/officeart/2008/layout/AlternatingHexagons"/>
    <dgm:cxn modelId="{BB468FA5-9C4A-3847-8F2D-E4DEFA73E634}" type="presParOf" srcId="{35CD3BD7-16CD-F544-9D55-4EB7EC478E39}" destId="{365A7529-9B69-5A47-9DD1-C4F6CFFE248C}" srcOrd="0" destOrd="0" presId="urn:microsoft.com/office/officeart/2008/layout/AlternatingHexagons"/>
    <dgm:cxn modelId="{3160AC9D-E9BD-C84C-A11F-877DEE368BD7}" type="presParOf" srcId="{365A7529-9B69-5A47-9DD1-C4F6CFFE248C}" destId="{68344FEF-17B1-CC44-BD97-55AF03A3AA48}" srcOrd="0" destOrd="0" presId="urn:microsoft.com/office/officeart/2008/layout/AlternatingHexagons"/>
    <dgm:cxn modelId="{9606DE1E-B796-BB42-AD06-E51BDA6D7502}" type="presParOf" srcId="{365A7529-9B69-5A47-9DD1-C4F6CFFE248C}" destId="{2C15774C-2DFC-5F4A-80BE-C5F91A911ED0}" srcOrd="1" destOrd="0" presId="urn:microsoft.com/office/officeart/2008/layout/AlternatingHexagons"/>
    <dgm:cxn modelId="{8D86085B-E223-904E-9344-BF195675D081}" type="presParOf" srcId="{365A7529-9B69-5A47-9DD1-C4F6CFFE248C}" destId="{5A5C2511-47F5-2E4B-8F78-69CC5A255FEB}" srcOrd="2" destOrd="0" presId="urn:microsoft.com/office/officeart/2008/layout/AlternatingHexagons"/>
    <dgm:cxn modelId="{E0E554F5-2F3A-D549-B771-99821CDF50BC}" type="presParOf" srcId="{365A7529-9B69-5A47-9DD1-C4F6CFFE248C}" destId="{6D92DCFD-7304-E949-A04E-C78AE94DB7B1}" srcOrd="3" destOrd="0" presId="urn:microsoft.com/office/officeart/2008/layout/AlternatingHexagons"/>
    <dgm:cxn modelId="{719AAFDC-17F5-E84D-8166-709C78B174D1}" type="presParOf" srcId="{365A7529-9B69-5A47-9DD1-C4F6CFFE248C}" destId="{33A271CD-C891-934C-8703-C8658ED58CF8}"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146F52-D627-4901-B291-2E196D779CAF}" type="doc">
      <dgm:prSet loTypeId="urn:microsoft.com/office/officeart/2005/8/layout/hierarchy2" loCatId="hierarchy" qsTypeId="urn:microsoft.com/office/officeart/2005/8/quickstyle/simple3" qsCatId="simple" csTypeId="urn:microsoft.com/office/officeart/2005/8/colors/colorful1" csCatId="colorful" phldr="1"/>
      <dgm:spPr/>
      <dgm:t>
        <a:bodyPr/>
        <a:lstStyle/>
        <a:p>
          <a:endParaRPr lang="es-MX"/>
        </a:p>
      </dgm:t>
    </dgm:pt>
    <dgm:pt modelId="{198102C1-C148-41E3-A197-97813419385A}">
      <dgm:prSet phldrT="[Texto]" custT="1"/>
      <dgm:spPr>
        <a:solidFill>
          <a:srgbClr val="002060"/>
        </a:solidFill>
      </dgm:spPr>
      <dgm:t>
        <a:bodyPr/>
        <a:lstStyle/>
        <a:p>
          <a:r>
            <a:rPr lang="es-MX" sz="1800" dirty="0">
              <a:solidFill>
                <a:schemeClr val="bg1"/>
              </a:solidFill>
            </a:rPr>
            <a:t>Actividades</a:t>
          </a:r>
        </a:p>
      </dgm:t>
    </dgm:pt>
    <dgm:pt modelId="{8942B475-A4CE-4900-A5C6-8182A6F05564}" type="parTrans" cxnId="{37DEDC00-0E8C-40BE-8B39-071BB68B7B82}">
      <dgm:prSet/>
      <dgm:spPr/>
      <dgm:t>
        <a:bodyPr/>
        <a:lstStyle/>
        <a:p>
          <a:endParaRPr lang="es-MX"/>
        </a:p>
      </dgm:t>
    </dgm:pt>
    <dgm:pt modelId="{D9DAA514-3212-4066-9523-6F3A5540A7E8}" type="sibTrans" cxnId="{37DEDC00-0E8C-40BE-8B39-071BB68B7B82}">
      <dgm:prSet/>
      <dgm:spPr/>
      <dgm:t>
        <a:bodyPr/>
        <a:lstStyle/>
        <a:p>
          <a:endParaRPr lang="es-MX"/>
        </a:p>
      </dgm:t>
    </dgm:pt>
    <dgm:pt modelId="{BB378DA5-0AD6-4F53-B1C8-83EB134ADD22}">
      <dgm:prSet phldrT="[Texto]" custT="1"/>
      <dgm:spPr>
        <a:solidFill>
          <a:schemeClr val="bg2"/>
        </a:solidFill>
      </dgm:spPr>
      <dgm:t>
        <a:bodyPr/>
        <a:lstStyle/>
        <a:p>
          <a:r>
            <a:rPr lang="es-MX" sz="1200" b="1" i="0" dirty="0">
              <a:solidFill>
                <a:schemeClr val="bg1"/>
              </a:solidFill>
            </a:rPr>
            <a:t>Operación: </a:t>
          </a:r>
          <a:endParaRPr lang="es-MX" sz="1200" dirty="0">
            <a:solidFill>
              <a:schemeClr val="bg1"/>
            </a:solidFill>
          </a:endParaRPr>
        </a:p>
      </dgm:t>
    </dgm:pt>
    <dgm:pt modelId="{5F8C2A93-7377-4B74-A012-E3E046170AFC}" type="parTrans" cxnId="{4D4AF533-51FC-48C4-8138-F5B8D82D0C38}">
      <dgm:prSet/>
      <dgm:spPr/>
      <dgm:t>
        <a:bodyPr/>
        <a:lstStyle/>
        <a:p>
          <a:endParaRPr lang="es-MX"/>
        </a:p>
      </dgm:t>
    </dgm:pt>
    <dgm:pt modelId="{C400F4AC-F8A6-48CF-B625-1E472C1092AB}" type="sibTrans" cxnId="{4D4AF533-51FC-48C4-8138-F5B8D82D0C38}">
      <dgm:prSet/>
      <dgm:spPr/>
      <dgm:t>
        <a:bodyPr/>
        <a:lstStyle/>
        <a:p>
          <a:endParaRPr lang="es-MX"/>
        </a:p>
      </dgm:t>
    </dgm:pt>
    <dgm:pt modelId="{47BF5714-BED4-434F-837A-5C5086944638}">
      <dgm:prSet phldrT="[Texto]" custT="1"/>
      <dgm:spPr>
        <a:solidFill>
          <a:schemeClr val="bg2"/>
        </a:solidFill>
      </dgm:spPr>
      <dgm:t>
        <a:bodyPr/>
        <a:lstStyle/>
        <a:p>
          <a:r>
            <a:rPr lang="es-MX" sz="1200" b="1" i="0" dirty="0">
              <a:solidFill>
                <a:schemeClr val="bg1"/>
              </a:solidFill>
            </a:rPr>
            <a:t>Inversión: </a:t>
          </a:r>
          <a:endParaRPr lang="es-MX" sz="1200" dirty="0">
            <a:solidFill>
              <a:schemeClr val="bg1"/>
            </a:solidFill>
          </a:endParaRPr>
        </a:p>
      </dgm:t>
    </dgm:pt>
    <dgm:pt modelId="{8589C289-1E85-4739-A46A-4909FD0D0F25}" type="parTrans" cxnId="{3BB02285-89AF-4B60-B3C9-59EB77669D5F}">
      <dgm:prSet/>
      <dgm:spPr/>
      <dgm:t>
        <a:bodyPr/>
        <a:lstStyle/>
        <a:p>
          <a:endParaRPr lang="es-MX"/>
        </a:p>
      </dgm:t>
    </dgm:pt>
    <dgm:pt modelId="{42E14E62-D370-44A9-8AB7-996839D7827E}" type="sibTrans" cxnId="{3BB02285-89AF-4B60-B3C9-59EB77669D5F}">
      <dgm:prSet/>
      <dgm:spPr/>
      <dgm:t>
        <a:bodyPr/>
        <a:lstStyle/>
        <a:p>
          <a:endParaRPr lang="es-MX"/>
        </a:p>
      </dgm:t>
    </dgm:pt>
    <dgm:pt modelId="{679E8E9A-AA1A-44F2-AF46-9F4D2C78B27C}">
      <dgm:prSet phldrT="[Texto]"/>
      <dgm:spPr/>
      <dgm:t>
        <a:bodyPr/>
        <a:lstStyle/>
        <a:p>
          <a:r>
            <a:rPr lang="es-MX" b="0" i="0" dirty="0"/>
            <a:t>Son las que hacen referencia a las inversiones de la empresa en activos fijos, en compra de inversiones en otras empresas, títulos, valores, etc.</a:t>
          </a:r>
          <a:endParaRPr lang="es-MX" dirty="0"/>
        </a:p>
      </dgm:t>
    </dgm:pt>
    <dgm:pt modelId="{6C0EFD97-1FA9-4C63-806F-237F8D6C82EA}" type="parTrans" cxnId="{8B0ACB4F-3BC7-45F4-BE23-81360569C549}">
      <dgm:prSet/>
      <dgm:spPr/>
      <dgm:t>
        <a:bodyPr/>
        <a:lstStyle/>
        <a:p>
          <a:endParaRPr lang="es-MX"/>
        </a:p>
      </dgm:t>
    </dgm:pt>
    <dgm:pt modelId="{246A16B4-847E-4B93-BD2B-DBE261D722B9}" type="sibTrans" cxnId="{8B0ACB4F-3BC7-45F4-BE23-81360569C549}">
      <dgm:prSet/>
      <dgm:spPr/>
      <dgm:t>
        <a:bodyPr/>
        <a:lstStyle/>
        <a:p>
          <a:endParaRPr lang="es-MX"/>
        </a:p>
      </dgm:t>
    </dgm:pt>
    <dgm:pt modelId="{D181CE72-DA83-4446-9D81-1E8B52113960}">
      <dgm:prSet custT="1"/>
      <dgm:spPr>
        <a:solidFill>
          <a:schemeClr val="bg2"/>
        </a:solidFill>
      </dgm:spPr>
      <dgm:t>
        <a:bodyPr/>
        <a:lstStyle/>
        <a:p>
          <a:r>
            <a:rPr lang="es-MX" sz="1200" b="1" i="0" dirty="0">
              <a:solidFill>
                <a:schemeClr val="bg1"/>
              </a:solidFill>
            </a:rPr>
            <a:t>Financiación:</a:t>
          </a:r>
          <a:endParaRPr lang="es-MX" sz="1200" dirty="0">
            <a:solidFill>
              <a:schemeClr val="bg1"/>
            </a:solidFill>
          </a:endParaRPr>
        </a:p>
      </dgm:t>
    </dgm:pt>
    <dgm:pt modelId="{F4D8BDB6-0991-4D4F-A221-86E23D10E53A}" type="parTrans" cxnId="{067F2CB8-7FDC-4BA4-A211-41D72BA981E1}">
      <dgm:prSet/>
      <dgm:spPr/>
      <dgm:t>
        <a:bodyPr/>
        <a:lstStyle/>
        <a:p>
          <a:endParaRPr lang="es-MX"/>
        </a:p>
      </dgm:t>
    </dgm:pt>
    <dgm:pt modelId="{E4BA102A-4064-4B83-AA3F-0D2FE2A55CE3}" type="sibTrans" cxnId="{067F2CB8-7FDC-4BA4-A211-41D72BA981E1}">
      <dgm:prSet/>
      <dgm:spPr/>
      <dgm:t>
        <a:bodyPr/>
        <a:lstStyle/>
        <a:p>
          <a:endParaRPr lang="es-MX"/>
        </a:p>
      </dgm:t>
    </dgm:pt>
    <dgm:pt modelId="{B72DF9B4-5224-4667-A0DF-6341B02C3F95}">
      <dgm:prSet/>
      <dgm:spPr/>
      <dgm:t>
        <a:bodyPr/>
        <a:lstStyle/>
        <a:p>
          <a:r>
            <a:rPr lang="es-MX" b="0" i="0" dirty="0"/>
            <a:t>Son aquellas que hacen referencia a la adquisición de recursos para la empresa, que van desde las fuentes externas de financiamiento hasta los propios socios de la empresa o entidad.</a:t>
          </a:r>
          <a:endParaRPr lang="es-MX" dirty="0"/>
        </a:p>
      </dgm:t>
    </dgm:pt>
    <dgm:pt modelId="{A130FF90-B044-45DD-89E9-D030F2A893B6}" type="parTrans" cxnId="{8B752EA7-626C-4045-B7DA-F10D9DEC3AA2}">
      <dgm:prSet/>
      <dgm:spPr/>
      <dgm:t>
        <a:bodyPr/>
        <a:lstStyle/>
        <a:p>
          <a:endParaRPr lang="es-MX"/>
        </a:p>
      </dgm:t>
    </dgm:pt>
    <dgm:pt modelId="{A94FFF3A-409B-4810-BD12-B56E2558494B}" type="sibTrans" cxnId="{8B752EA7-626C-4045-B7DA-F10D9DEC3AA2}">
      <dgm:prSet/>
      <dgm:spPr/>
      <dgm:t>
        <a:bodyPr/>
        <a:lstStyle/>
        <a:p>
          <a:endParaRPr lang="es-MX"/>
        </a:p>
      </dgm:t>
    </dgm:pt>
    <dgm:pt modelId="{99A7DFEB-31EE-44EB-AD74-4E7B40AE0B9A}">
      <dgm:prSet phldrT="[Texto]"/>
      <dgm:spPr/>
      <dgm:t>
        <a:bodyPr/>
        <a:lstStyle/>
        <a:p>
          <a:r>
            <a:rPr lang="es-MX" b="0" i="0" dirty="0"/>
            <a:t>Son aquellas actividades de la operación relacionadas con el desarrollo del objeto social de la empresa o entidad, es decir, con la producción o comercialización de sus bienes, o la prestación de sus servicios.</a:t>
          </a:r>
          <a:endParaRPr lang="es-MX" dirty="0"/>
        </a:p>
      </dgm:t>
    </dgm:pt>
    <dgm:pt modelId="{4A44A49B-8929-4E17-944D-06825F4D49EB}" type="sibTrans" cxnId="{ECCFF7C6-E975-4C37-B59E-EC37E786BF76}">
      <dgm:prSet/>
      <dgm:spPr/>
      <dgm:t>
        <a:bodyPr/>
        <a:lstStyle/>
        <a:p>
          <a:endParaRPr lang="es-MX"/>
        </a:p>
      </dgm:t>
    </dgm:pt>
    <dgm:pt modelId="{EDD64A4F-AF27-4C39-A54E-3A05418DB3C8}" type="parTrans" cxnId="{ECCFF7C6-E975-4C37-B59E-EC37E786BF76}">
      <dgm:prSet/>
      <dgm:spPr/>
      <dgm:t>
        <a:bodyPr/>
        <a:lstStyle/>
        <a:p>
          <a:endParaRPr lang="es-MX"/>
        </a:p>
      </dgm:t>
    </dgm:pt>
    <dgm:pt modelId="{A4369AC6-71A0-4817-AC20-D885A2E78803}">
      <dgm:prSet phldrT="[Texto]"/>
      <dgm:spPr/>
      <dgm:t>
        <a:bodyPr/>
        <a:lstStyle/>
        <a:p>
          <a:r>
            <a:rPr lang="es-MX" dirty="0"/>
            <a:t>Formas de presentación: </a:t>
          </a:r>
        </a:p>
        <a:p>
          <a:r>
            <a:rPr lang="es-MX" dirty="0"/>
            <a:t>Método </a:t>
          </a:r>
        </a:p>
        <a:p>
          <a:r>
            <a:rPr lang="es-MX" dirty="0"/>
            <a:t>*Directo </a:t>
          </a:r>
        </a:p>
        <a:p>
          <a:r>
            <a:rPr lang="es-MX" dirty="0"/>
            <a:t>* Indirecto </a:t>
          </a:r>
        </a:p>
      </dgm:t>
    </dgm:pt>
    <dgm:pt modelId="{C79ED6AB-9673-4A92-AC7E-0091B989F630}" type="parTrans" cxnId="{38B5C7C1-B51B-4F4D-82F7-D4795328D586}">
      <dgm:prSet/>
      <dgm:spPr/>
      <dgm:t>
        <a:bodyPr/>
        <a:lstStyle/>
        <a:p>
          <a:endParaRPr lang="es-MX"/>
        </a:p>
      </dgm:t>
    </dgm:pt>
    <dgm:pt modelId="{6EF1A60B-C2E2-45CF-A3B1-AB869B92CAB7}" type="sibTrans" cxnId="{38B5C7C1-B51B-4F4D-82F7-D4795328D586}">
      <dgm:prSet/>
      <dgm:spPr/>
      <dgm:t>
        <a:bodyPr/>
        <a:lstStyle/>
        <a:p>
          <a:endParaRPr lang="es-MX"/>
        </a:p>
      </dgm:t>
    </dgm:pt>
    <dgm:pt modelId="{A054BB06-FF67-4B7A-AEE1-924506616717}" type="pres">
      <dgm:prSet presAssocID="{75146F52-D627-4901-B291-2E196D779CAF}" presName="diagram" presStyleCnt="0">
        <dgm:presLayoutVars>
          <dgm:chPref val="1"/>
          <dgm:dir/>
          <dgm:animOne val="branch"/>
          <dgm:animLvl val="lvl"/>
          <dgm:resizeHandles val="exact"/>
        </dgm:presLayoutVars>
      </dgm:prSet>
      <dgm:spPr/>
    </dgm:pt>
    <dgm:pt modelId="{6E1223EC-17FA-47C8-B542-43EA983EC496}" type="pres">
      <dgm:prSet presAssocID="{198102C1-C148-41E3-A197-97813419385A}" presName="root1" presStyleCnt="0"/>
      <dgm:spPr/>
    </dgm:pt>
    <dgm:pt modelId="{00EBE0FD-BF00-4B53-8A26-17C6B8DF637A}" type="pres">
      <dgm:prSet presAssocID="{198102C1-C148-41E3-A197-97813419385A}" presName="LevelOneTextNode" presStyleLbl="node0" presStyleIdx="0" presStyleCnt="1">
        <dgm:presLayoutVars>
          <dgm:chPref val="3"/>
        </dgm:presLayoutVars>
      </dgm:prSet>
      <dgm:spPr/>
    </dgm:pt>
    <dgm:pt modelId="{085661C5-0F20-4FBA-B930-11ED377A08F0}" type="pres">
      <dgm:prSet presAssocID="{198102C1-C148-41E3-A197-97813419385A}" presName="level2hierChild" presStyleCnt="0"/>
      <dgm:spPr/>
    </dgm:pt>
    <dgm:pt modelId="{860DAB2E-DE84-4247-900F-11B48FC05570}" type="pres">
      <dgm:prSet presAssocID="{5F8C2A93-7377-4B74-A012-E3E046170AFC}" presName="conn2-1" presStyleLbl="parChTrans1D2" presStyleIdx="0" presStyleCnt="3"/>
      <dgm:spPr/>
    </dgm:pt>
    <dgm:pt modelId="{63AC30CC-5950-473A-A823-3DAC99B6E5C8}" type="pres">
      <dgm:prSet presAssocID="{5F8C2A93-7377-4B74-A012-E3E046170AFC}" presName="connTx" presStyleLbl="parChTrans1D2" presStyleIdx="0" presStyleCnt="3"/>
      <dgm:spPr/>
    </dgm:pt>
    <dgm:pt modelId="{EA3C7483-5169-4419-96BE-2D48A548E5E1}" type="pres">
      <dgm:prSet presAssocID="{BB378DA5-0AD6-4F53-B1C8-83EB134ADD22}" presName="root2" presStyleCnt="0"/>
      <dgm:spPr/>
    </dgm:pt>
    <dgm:pt modelId="{3A8DFBB0-1072-4BF6-AA8E-926839F47540}" type="pres">
      <dgm:prSet presAssocID="{BB378DA5-0AD6-4F53-B1C8-83EB134ADD22}" presName="LevelTwoTextNode" presStyleLbl="node2" presStyleIdx="0" presStyleCnt="3">
        <dgm:presLayoutVars>
          <dgm:chPref val="3"/>
        </dgm:presLayoutVars>
      </dgm:prSet>
      <dgm:spPr/>
    </dgm:pt>
    <dgm:pt modelId="{C986B2A1-9189-4F55-A94E-F5D08B1EEE83}" type="pres">
      <dgm:prSet presAssocID="{BB378DA5-0AD6-4F53-B1C8-83EB134ADD22}" presName="level3hierChild" presStyleCnt="0"/>
      <dgm:spPr/>
    </dgm:pt>
    <dgm:pt modelId="{B7C8DAD6-2182-48B6-B766-7CF1F00E5CC8}" type="pres">
      <dgm:prSet presAssocID="{EDD64A4F-AF27-4C39-A54E-3A05418DB3C8}" presName="conn2-1" presStyleLbl="parChTrans1D3" presStyleIdx="0" presStyleCnt="4"/>
      <dgm:spPr/>
    </dgm:pt>
    <dgm:pt modelId="{50CE43F3-A4B9-4A7D-94C3-FB2E0A673E74}" type="pres">
      <dgm:prSet presAssocID="{EDD64A4F-AF27-4C39-A54E-3A05418DB3C8}" presName="connTx" presStyleLbl="parChTrans1D3" presStyleIdx="0" presStyleCnt="4"/>
      <dgm:spPr/>
    </dgm:pt>
    <dgm:pt modelId="{B603FD52-1B28-408D-9A99-0A9727A89B7E}" type="pres">
      <dgm:prSet presAssocID="{99A7DFEB-31EE-44EB-AD74-4E7B40AE0B9A}" presName="root2" presStyleCnt="0"/>
      <dgm:spPr/>
    </dgm:pt>
    <dgm:pt modelId="{280CD292-7F54-407B-AAD1-55F1630B474A}" type="pres">
      <dgm:prSet presAssocID="{99A7DFEB-31EE-44EB-AD74-4E7B40AE0B9A}" presName="LevelTwoTextNode" presStyleLbl="node3" presStyleIdx="0" presStyleCnt="4">
        <dgm:presLayoutVars>
          <dgm:chPref val="3"/>
        </dgm:presLayoutVars>
      </dgm:prSet>
      <dgm:spPr/>
    </dgm:pt>
    <dgm:pt modelId="{2CCC8652-631A-4CBB-8504-6A17A08BDC0A}" type="pres">
      <dgm:prSet presAssocID="{99A7DFEB-31EE-44EB-AD74-4E7B40AE0B9A}" presName="level3hierChild" presStyleCnt="0"/>
      <dgm:spPr/>
    </dgm:pt>
    <dgm:pt modelId="{6CC00EA5-DF76-4A4E-AD21-78021815BD0B}" type="pres">
      <dgm:prSet presAssocID="{C79ED6AB-9673-4A92-AC7E-0091B989F630}" presName="conn2-1" presStyleLbl="parChTrans1D3" presStyleIdx="1" presStyleCnt="4"/>
      <dgm:spPr/>
    </dgm:pt>
    <dgm:pt modelId="{68172D96-DBE4-4980-8FF5-3A9C595AD396}" type="pres">
      <dgm:prSet presAssocID="{C79ED6AB-9673-4A92-AC7E-0091B989F630}" presName="connTx" presStyleLbl="parChTrans1D3" presStyleIdx="1" presStyleCnt="4"/>
      <dgm:spPr/>
    </dgm:pt>
    <dgm:pt modelId="{114DBDCE-E31F-4194-AA65-41E900C02EE8}" type="pres">
      <dgm:prSet presAssocID="{A4369AC6-71A0-4817-AC20-D885A2E78803}" presName="root2" presStyleCnt="0"/>
      <dgm:spPr/>
    </dgm:pt>
    <dgm:pt modelId="{74069DF5-B5D4-48BB-9C21-D3D0457E2773}" type="pres">
      <dgm:prSet presAssocID="{A4369AC6-71A0-4817-AC20-D885A2E78803}" presName="LevelTwoTextNode" presStyleLbl="node3" presStyleIdx="1" presStyleCnt="4">
        <dgm:presLayoutVars>
          <dgm:chPref val="3"/>
        </dgm:presLayoutVars>
      </dgm:prSet>
      <dgm:spPr/>
    </dgm:pt>
    <dgm:pt modelId="{A0243E92-7592-423D-BBCE-C55C88A5C27C}" type="pres">
      <dgm:prSet presAssocID="{A4369AC6-71A0-4817-AC20-D885A2E78803}" presName="level3hierChild" presStyleCnt="0"/>
      <dgm:spPr/>
    </dgm:pt>
    <dgm:pt modelId="{179E4CFC-8451-42BD-9F21-71144074A50C}" type="pres">
      <dgm:prSet presAssocID="{8589C289-1E85-4739-A46A-4909FD0D0F25}" presName="conn2-1" presStyleLbl="parChTrans1D2" presStyleIdx="1" presStyleCnt="3"/>
      <dgm:spPr/>
    </dgm:pt>
    <dgm:pt modelId="{1103F3B3-1F27-4E1B-8942-925557ED65B3}" type="pres">
      <dgm:prSet presAssocID="{8589C289-1E85-4739-A46A-4909FD0D0F25}" presName="connTx" presStyleLbl="parChTrans1D2" presStyleIdx="1" presStyleCnt="3"/>
      <dgm:spPr/>
    </dgm:pt>
    <dgm:pt modelId="{DD9129A9-D825-44BB-A4FD-8B44E0D63C96}" type="pres">
      <dgm:prSet presAssocID="{47BF5714-BED4-434F-837A-5C5086944638}" presName="root2" presStyleCnt="0"/>
      <dgm:spPr/>
    </dgm:pt>
    <dgm:pt modelId="{C8809392-DC9A-4B04-9F28-DDBAD2C8D5E8}" type="pres">
      <dgm:prSet presAssocID="{47BF5714-BED4-434F-837A-5C5086944638}" presName="LevelTwoTextNode" presStyleLbl="node2" presStyleIdx="1" presStyleCnt="3" custLinFactNeighborY="-16941">
        <dgm:presLayoutVars>
          <dgm:chPref val="3"/>
        </dgm:presLayoutVars>
      </dgm:prSet>
      <dgm:spPr/>
    </dgm:pt>
    <dgm:pt modelId="{8E42CDE4-3DF8-4F6E-A10E-A5F6A0D039A1}" type="pres">
      <dgm:prSet presAssocID="{47BF5714-BED4-434F-837A-5C5086944638}" presName="level3hierChild" presStyleCnt="0"/>
      <dgm:spPr/>
    </dgm:pt>
    <dgm:pt modelId="{234ABA79-5A2D-4F8D-80DD-307A4F349C09}" type="pres">
      <dgm:prSet presAssocID="{6C0EFD97-1FA9-4C63-806F-237F8D6C82EA}" presName="conn2-1" presStyleLbl="parChTrans1D3" presStyleIdx="2" presStyleCnt="4"/>
      <dgm:spPr/>
    </dgm:pt>
    <dgm:pt modelId="{25E7D54A-E5D5-4B49-A4E8-32562A0CA729}" type="pres">
      <dgm:prSet presAssocID="{6C0EFD97-1FA9-4C63-806F-237F8D6C82EA}" presName="connTx" presStyleLbl="parChTrans1D3" presStyleIdx="2" presStyleCnt="4"/>
      <dgm:spPr/>
    </dgm:pt>
    <dgm:pt modelId="{1257AAA1-B41E-489A-BF2A-96220EB3E3C9}" type="pres">
      <dgm:prSet presAssocID="{679E8E9A-AA1A-44F2-AF46-9F4D2C78B27C}" presName="root2" presStyleCnt="0"/>
      <dgm:spPr/>
    </dgm:pt>
    <dgm:pt modelId="{238F3AF2-1CE4-4037-B7B0-700D1A5B988E}" type="pres">
      <dgm:prSet presAssocID="{679E8E9A-AA1A-44F2-AF46-9F4D2C78B27C}" presName="LevelTwoTextNode" presStyleLbl="node3" presStyleIdx="2" presStyleCnt="4">
        <dgm:presLayoutVars>
          <dgm:chPref val="3"/>
        </dgm:presLayoutVars>
      </dgm:prSet>
      <dgm:spPr/>
    </dgm:pt>
    <dgm:pt modelId="{E1A17301-B44B-465E-BFDA-135AD5EC445B}" type="pres">
      <dgm:prSet presAssocID="{679E8E9A-AA1A-44F2-AF46-9F4D2C78B27C}" presName="level3hierChild" presStyleCnt="0"/>
      <dgm:spPr/>
    </dgm:pt>
    <dgm:pt modelId="{542269FF-0778-4652-89B0-1DDC7BD5FDBD}" type="pres">
      <dgm:prSet presAssocID="{F4D8BDB6-0991-4D4F-A221-86E23D10E53A}" presName="conn2-1" presStyleLbl="parChTrans1D2" presStyleIdx="2" presStyleCnt="3"/>
      <dgm:spPr/>
    </dgm:pt>
    <dgm:pt modelId="{22880B47-27CA-4681-8475-904623673D89}" type="pres">
      <dgm:prSet presAssocID="{F4D8BDB6-0991-4D4F-A221-86E23D10E53A}" presName="connTx" presStyleLbl="parChTrans1D2" presStyleIdx="2" presStyleCnt="3"/>
      <dgm:spPr/>
    </dgm:pt>
    <dgm:pt modelId="{9CA4C3B3-FDEC-418C-A92C-A85A33121A80}" type="pres">
      <dgm:prSet presAssocID="{D181CE72-DA83-4446-9D81-1E8B52113960}" presName="root2" presStyleCnt="0"/>
      <dgm:spPr/>
    </dgm:pt>
    <dgm:pt modelId="{D6370FC3-E75B-48B8-8122-E14128B74C98}" type="pres">
      <dgm:prSet presAssocID="{D181CE72-DA83-4446-9D81-1E8B52113960}" presName="LevelTwoTextNode" presStyleLbl="node2" presStyleIdx="2" presStyleCnt="3">
        <dgm:presLayoutVars>
          <dgm:chPref val="3"/>
        </dgm:presLayoutVars>
      </dgm:prSet>
      <dgm:spPr/>
    </dgm:pt>
    <dgm:pt modelId="{0ADAC943-F69D-4CD5-9BDF-CB0A82B2E97E}" type="pres">
      <dgm:prSet presAssocID="{D181CE72-DA83-4446-9D81-1E8B52113960}" presName="level3hierChild" presStyleCnt="0"/>
      <dgm:spPr/>
    </dgm:pt>
    <dgm:pt modelId="{75F5EC56-F943-4CB9-AC78-8B9B80ADBE95}" type="pres">
      <dgm:prSet presAssocID="{A130FF90-B044-45DD-89E9-D030F2A893B6}" presName="conn2-1" presStyleLbl="parChTrans1D3" presStyleIdx="3" presStyleCnt="4"/>
      <dgm:spPr/>
    </dgm:pt>
    <dgm:pt modelId="{88278CE9-2674-4491-82A0-6C377DC92035}" type="pres">
      <dgm:prSet presAssocID="{A130FF90-B044-45DD-89E9-D030F2A893B6}" presName="connTx" presStyleLbl="parChTrans1D3" presStyleIdx="3" presStyleCnt="4"/>
      <dgm:spPr/>
    </dgm:pt>
    <dgm:pt modelId="{0CBAD06F-B981-4C82-8F4E-C11738719B0F}" type="pres">
      <dgm:prSet presAssocID="{B72DF9B4-5224-4667-A0DF-6341B02C3F95}" presName="root2" presStyleCnt="0"/>
      <dgm:spPr/>
    </dgm:pt>
    <dgm:pt modelId="{70B1F3A7-E2BE-4690-A8A5-0960518857A2}" type="pres">
      <dgm:prSet presAssocID="{B72DF9B4-5224-4667-A0DF-6341B02C3F95}" presName="LevelTwoTextNode" presStyleLbl="node3" presStyleIdx="3" presStyleCnt="4">
        <dgm:presLayoutVars>
          <dgm:chPref val="3"/>
        </dgm:presLayoutVars>
      </dgm:prSet>
      <dgm:spPr/>
    </dgm:pt>
    <dgm:pt modelId="{F644CFA4-D872-4264-A6D3-15E0553F5B44}" type="pres">
      <dgm:prSet presAssocID="{B72DF9B4-5224-4667-A0DF-6341B02C3F95}" presName="level3hierChild" presStyleCnt="0"/>
      <dgm:spPr/>
    </dgm:pt>
  </dgm:ptLst>
  <dgm:cxnLst>
    <dgm:cxn modelId="{37DEDC00-0E8C-40BE-8B39-071BB68B7B82}" srcId="{75146F52-D627-4901-B291-2E196D779CAF}" destId="{198102C1-C148-41E3-A197-97813419385A}" srcOrd="0" destOrd="0" parTransId="{8942B475-A4CE-4900-A5C6-8182A6F05564}" sibTransId="{D9DAA514-3212-4066-9523-6F3A5540A7E8}"/>
    <dgm:cxn modelId="{9DA35902-D37E-4CF8-8D98-B4FD7EF26A92}" type="presOf" srcId="{5F8C2A93-7377-4B74-A012-E3E046170AFC}" destId="{860DAB2E-DE84-4247-900F-11B48FC05570}" srcOrd="0" destOrd="0" presId="urn:microsoft.com/office/officeart/2005/8/layout/hierarchy2"/>
    <dgm:cxn modelId="{F7FEF403-4A52-43E1-A89E-8B8331EA5013}" type="presOf" srcId="{6C0EFD97-1FA9-4C63-806F-237F8D6C82EA}" destId="{25E7D54A-E5D5-4B49-A4E8-32562A0CA729}" srcOrd="1" destOrd="0" presId="urn:microsoft.com/office/officeart/2005/8/layout/hierarchy2"/>
    <dgm:cxn modelId="{50EDAB1B-D43F-46A7-941E-A9FC617F239F}" type="presOf" srcId="{8589C289-1E85-4739-A46A-4909FD0D0F25}" destId="{1103F3B3-1F27-4E1B-8942-925557ED65B3}" srcOrd="1" destOrd="0" presId="urn:microsoft.com/office/officeart/2005/8/layout/hierarchy2"/>
    <dgm:cxn modelId="{B5BE341E-AF5B-4F41-AC11-F905BAD20BC1}" type="presOf" srcId="{75146F52-D627-4901-B291-2E196D779CAF}" destId="{A054BB06-FF67-4B7A-AEE1-924506616717}" srcOrd="0" destOrd="0" presId="urn:microsoft.com/office/officeart/2005/8/layout/hierarchy2"/>
    <dgm:cxn modelId="{4D4AF533-51FC-48C4-8138-F5B8D82D0C38}" srcId="{198102C1-C148-41E3-A197-97813419385A}" destId="{BB378DA5-0AD6-4F53-B1C8-83EB134ADD22}" srcOrd="0" destOrd="0" parTransId="{5F8C2A93-7377-4B74-A012-E3E046170AFC}" sibTransId="{C400F4AC-F8A6-48CF-B625-1E472C1092AB}"/>
    <dgm:cxn modelId="{1792F134-2C1C-47A4-9535-169D102B7EEE}" type="presOf" srcId="{8589C289-1E85-4739-A46A-4909FD0D0F25}" destId="{179E4CFC-8451-42BD-9F21-71144074A50C}" srcOrd="0" destOrd="0" presId="urn:microsoft.com/office/officeart/2005/8/layout/hierarchy2"/>
    <dgm:cxn modelId="{0B62C143-C07C-4573-BF25-EEDD58D4F849}" type="presOf" srcId="{A130FF90-B044-45DD-89E9-D030F2A893B6}" destId="{75F5EC56-F943-4CB9-AC78-8B9B80ADBE95}" srcOrd="0" destOrd="0" presId="urn:microsoft.com/office/officeart/2005/8/layout/hierarchy2"/>
    <dgm:cxn modelId="{8F02994F-8364-4B3A-A813-DE204E4D99DB}" type="presOf" srcId="{5F8C2A93-7377-4B74-A012-E3E046170AFC}" destId="{63AC30CC-5950-473A-A823-3DAC99B6E5C8}" srcOrd="1" destOrd="0" presId="urn:microsoft.com/office/officeart/2005/8/layout/hierarchy2"/>
    <dgm:cxn modelId="{8B0ACB4F-3BC7-45F4-BE23-81360569C549}" srcId="{47BF5714-BED4-434F-837A-5C5086944638}" destId="{679E8E9A-AA1A-44F2-AF46-9F4D2C78B27C}" srcOrd="0" destOrd="0" parTransId="{6C0EFD97-1FA9-4C63-806F-237F8D6C82EA}" sibTransId="{246A16B4-847E-4B93-BD2B-DBE261D722B9}"/>
    <dgm:cxn modelId="{85F65C5D-65AC-43FF-918D-62C8AD8114E6}" type="presOf" srcId="{B72DF9B4-5224-4667-A0DF-6341B02C3F95}" destId="{70B1F3A7-E2BE-4690-A8A5-0960518857A2}" srcOrd="0" destOrd="0" presId="urn:microsoft.com/office/officeart/2005/8/layout/hierarchy2"/>
    <dgm:cxn modelId="{D111A467-74DE-4983-AD65-6D8E74DB5F45}" type="presOf" srcId="{198102C1-C148-41E3-A197-97813419385A}" destId="{00EBE0FD-BF00-4B53-8A26-17C6B8DF637A}" srcOrd="0" destOrd="0" presId="urn:microsoft.com/office/officeart/2005/8/layout/hierarchy2"/>
    <dgm:cxn modelId="{36A4F46A-4F4E-4BF2-A5B3-CC696731AF0C}" type="presOf" srcId="{F4D8BDB6-0991-4D4F-A221-86E23D10E53A}" destId="{22880B47-27CA-4681-8475-904623673D89}" srcOrd="1" destOrd="0" presId="urn:microsoft.com/office/officeart/2005/8/layout/hierarchy2"/>
    <dgm:cxn modelId="{43EA4B72-2BA4-4C95-A95D-6ACE28F267EB}" type="presOf" srcId="{EDD64A4F-AF27-4C39-A54E-3A05418DB3C8}" destId="{B7C8DAD6-2182-48B6-B766-7CF1F00E5CC8}" srcOrd="0" destOrd="0" presId="urn:microsoft.com/office/officeart/2005/8/layout/hierarchy2"/>
    <dgm:cxn modelId="{F9A58077-2B2E-4135-B507-BFC9FAFF82D9}" type="presOf" srcId="{D181CE72-DA83-4446-9D81-1E8B52113960}" destId="{D6370FC3-E75B-48B8-8122-E14128B74C98}" srcOrd="0" destOrd="0" presId="urn:microsoft.com/office/officeart/2005/8/layout/hierarchy2"/>
    <dgm:cxn modelId="{0EA7CF7C-2E88-4DC9-8483-BE6978303C33}" type="presOf" srcId="{A130FF90-B044-45DD-89E9-D030F2A893B6}" destId="{88278CE9-2674-4491-82A0-6C377DC92035}" srcOrd="1" destOrd="0" presId="urn:microsoft.com/office/officeart/2005/8/layout/hierarchy2"/>
    <dgm:cxn modelId="{3BB02285-89AF-4B60-B3C9-59EB77669D5F}" srcId="{198102C1-C148-41E3-A197-97813419385A}" destId="{47BF5714-BED4-434F-837A-5C5086944638}" srcOrd="1" destOrd="0" parTransId="{8589C289-1E85-4739-A46A-4909FD0D0F25}" sibTransId="{42E14E62-D370-44A9-8AB7-996839D7827E}"/>
    <dgm:cxn modelId="{64FD088E-E091-4E9C-8E9A-DB5D0C0BD72F}" type="presOf" srcId="{47BF5714-BED4-434F-837A-5C5086944638}" destId="{C8809392-DC9A-4B04-9F28-DDBAD2C8D5E8}" srcOrd="0" destOrd="0" presId="urn:microsoft.com/office/officeart/2005/8/layout/hierarchy2"/>
    <dgm:cxn modelId="{A940D391-084E-460B-84ED-D9735D31A5BE}" type="presOf" srcId="{99A7DFEB-31EE-44EB-AD74-4E7B40AE0B9A}" destId="{280CD292-7F54-407B-AAD1-55F1630B474A}" srcOrd="0" destOrd="0" presId="urn:microsoft.com/office/officeart/2005/8/layout/hierarchy2"/>
    <dgm:cxn modelId="{290BF499-7E03-49B3-B164-CF78D073ACC8}" type="presOf" srcId="{C79ED6AB-9673-4A92-AC7E-0091B989F630}" destId="{68172D96-DBE4-4980-8FF5-3A9C595AD396}" srcOrd="1" destOrd="0" presId="urn:microsoft.com/office/officeart/2005/8/layout/hierarchy2"/>
    <dgm:cxn modelId="{A047699A-8BF1-4A08-9C52-160909DD2F8F}" type="presOf" srcId="{EDD64A4F-AF27-4C39-A54E-3A05418DB3C8}" destId="{50CE43F3-A4B9-4A7D-94C3-FB2E0A673E74}" srcOrd="1" destOrd="0" presId="urn:microsoft.com/office/officeart/2005/8/layout/hierarchy2"/>
    <dgm:cxn modelId="{8B752EA7-626C-4045-B7DA-F10D9DEC3AA2}" srcId="{D181CE72-DA83-4446-9D81-1E8B52113960}" destId="{B72DF9B4-5224-4667-A0DF-6341B02C3F95}" srcOrd="0" destOrd="0" parTransId="{A130FF90-B044-45DD-89E9-D030F2A893B6}" sibTransId="{A94FFF3A-409B-4810-BD12-B56E2558494B}"/>
    <dgm:cxn modelId="{B1B2A9A9-024B-4BEC-8D3A-32AA4409DFD1}" type="presOf" srcId="{F4D8BDB6-0991-4D4F-A221-86E23D10E53A}" destId="{542269FF-0778-4652-89B0-1DDC7BD5FDBD}" srcOrd="0" destOrd="0" presId="urn:microsoft.com/office/officeart/2005/8/layout/hierarchy2"/>
    <dgm:cxn modelId="{9CB382B5-A28C-4618-8714-6DE9ABDB5937}" type="presOf" srcId="{679E8E9A-AA1A-44F2-AF46-9F4D2C78B27C}" destId="{238F3AF2-1CE4-4037-B7B0-700D1A5B988E}" srcOrd="0" destOrd="0" presId="urn:microsoft.com/office/officeart/2005/8/layout/hierarchy2"/>
    <dgm:cxn modelId="{067F2CB8-7FDC-4BA4-A211-41D72BA981E1}" srcId="{198102C1-C148-41E3-A197-97813419385A}" destId="{D181CE72-DA83-4446-9D81-1E8B52113960}" srcOrd="2" destOrd="0" parTransId="{F4D8BDB6-0991-4D4F-A221-86E23D10E53A}" sibTransId="{E4BA102A-4064-4B83-AA3F-0D2FE2A55CE3}"/>
    <dgm:cxn modelId="{38B5C7C1-B51B-4F4D-82F7-D4795328D586}" srcId="{BB378DA5-0AD6-4F53-B1C8-83EB134ADD22}" destId="{A4369AC6-71A0-4817-AC20-D885A2E78803}" srcOrd="1" destOrd="0" parTransId="{C79ED6AB-9673-4A92-AC7E-0091B989F630}" sibTransId="{6EF1A60B-C2E2-45CF-A3B1-AB869B92CAB7}"/>
    <dgm:cxn modelId="{ECCFF7C6-E975-4C37-B59E-EC37E786BF76}" srcId="{BB378DA5-0AD6-4F53-B1C8-83EB134ADD22}" destId="{99A7DFEB-31EE-44EB-AD74-4E7B40AE0B9A}" srcOrd="0" destOrd="0" parTransId="{EDD64A4F-AF27-4C39-A54E-3A05418DB3C8}" sibTransId="{4A44A49B-8929-4E17-944D-06825F4D49EB}"/>
    <dgm:cxn modelId="{756B2CDA-52C2-4025-865B-3B57B5221FC1}" type="presOf" srcId="{6C0EFD97-1FA9-4C63-806F-237F8D6C82EA}" destId="{234ABA79-5A2D-4F8D-80DD-307A4F349C09}" srcOrd="0" destOrd="0" presId="urn:microsoft.com/office/officeart/2005/8/layout/hierarchy2"/>
    <dgm:cxn modelId="{5DF311DC-B5C7-4C84-9A63-45955637AB95}" type="presOf" srcId="{C79ED6AB-9673-4A92-AC7E-0091B989F630}" destId="{6CC00EA5-DF76-4A4E-AD21-78021815BD0B}" srcOrd="0" destOrd="0" presId="urn:microsoft.com/office/officeart/2005/8/layout/hierarchy2"/>
    <dgm:cxn modelId="{FA44FDE8-128A-4EBE-9418-4DDD7BFF65A7}" type="presOf" srcId="{A4369AC6-71A0-4817-AC20-D885A2E78803}" destId="{74069DF5-B5D4-48BB-9C21-D3D0457E2773}" srcOrd="0" destOrd="0" presId="urn:microsoft.com/office/officeart/2005/8/layout/hierarchy2"/>
    <dgm:cxn modelId="{B3464FFA-3E45-4BE4-81BF-A2C8463D78B8}" type="presOf" srcId="{BB378DA5-0AD6-4F53-B1C8-83EB134ADD22}" destId="{3A8DFBB0-1072-4BF6-AA8E-926839F47540}" srcOrd="0" destOrd="0" presId="urn:microsoft.com/office/officeart/2005/8/layout/hierarchy2"/>
    <dgm:cxn modelId="{700EE08A-4460-4117-BD4F-BDA51036D375}" type="presParOf" srcId="{A054BB06-FF67-4B7A-AEE1-924506616717}" destId="{6E1223EC-17FA-47C8-B542-43EA983EC496}" srcOrd="0" destOrd="0" presId="urn:microsoft.com/office/officeart/2005/8/layout/hierarchy2"/>
    <dgm:cxn modelId="{0A1E9CBD-E269-4B78-989A-3A1B0180D32D}" type="presParOf" srcId="{6E1223EC-17FA-47C8-B542-43EA983EC496}" destId="{00EBE0FD-BF00-4B53-8A26-17C6B8DF637A}" srcOrd="0" destOrd="0" presId="urn:microsoft.com/office/officeart/2005/8/layout/hierarchy2"/>
    <dgm:cxn modelId="{F03D80E6-FADF-4D06-A37E-2D9E53FCAC1F}" type="presParOf" srcId="{6E1223EC-17FA-47C8-B542-43EA983EC496}" destId="{085661C5-0F20-4FBA-B930-11ED377A08F0}" srcOrd="1" destOrd="0" presId="urn:microsoft.com/office/officeart/2005/8/layout/hierarchy2"/>
    <dgm:cxn modelId="{251CBCF4-D739-4051-A9A1-EF0C9C624550}" type="presParOf" srcId="{085661C5-0F20-4FBA-B930-11ED377A08F0}" destId="{860DAB2E-DE84-4247-900F-11B48FC05570}" srcOrd="0" destOrd="0" presId="urn:microsoft.com/office/officeart/2005/8/layout/hierarchy2"/>
    <dgm:cxn modelId="{FA824B55-B391-4296-96AB-591FAD82DDEC}" type="presParOf" srcId="{860DAB2E-DE84-4247-900F-11B48FC05570}" destId="{63AC30CC-5950-473A-A823-3DAC99B6E5C8}" srcOrd="0" destOrd="0" presId="urn:microsoft.com/office/officeart/2005/8/layout/hierarchy2"/>
    <dgm:cxn modelId="{8F8F81F0-BFE2-43C4-8B93-695E5DDFF299}" type="presParOf" srcId="{085661C5-0F20-4FBA-B930-11ED377A08F0}" destId="{EA3C7483-5169-4419-96BE-2D48A548E5E1}" srcOrd="1" destOrd="0" presId="urn:microsoft.com/office/officeart/2005/8/layout/hierarchy2"/>
    <dgm:cxn modelId="{4496AB1C-7926-455D-A33B-5951052DBEEE}" type="presParOf" srcId="{EA3C7483-5169-4419-96BE-2D48A548E5E1}" destId="{3A8DFBB0-1072-4BF6-AA8E-926839F47540}" srcOrd="0" destOrd="0" presId="urn:microsoft.com/office/officeart/2005/8/layout/hierarchy2"/>
    <dgm:cxn modelId="{3FA788CC-C44E-40E8-84B9-91586E53C87F}" type="presParOf" srcId="{EA3C7483-5169-4419-96BE-2D48A548E5E1}" destId="{C986B2A1-9189-4F55-A94E-F5D08B1EEE83}" srcOrd="1" destOrd="0" presId="urn:microsoft.com/office/officeart/2005/8/layout/hierarchy2"/>
    <dgm:cxn modelId="{14E0C404-D058-4B17-8D91-832546B59F24}" type="presParOf" srcId="{C986B2A1-9189-4F55-A94E-F5D08B1EEE83}" destId="{B7C8DAD6-2182-48B6-B766-7CF1F00E5CC8}" srcOrd="0" destOrd="0" presId="urn:microsoft.com/office/officeart/2005/8/layout/hierarchy2"/>
    <dgm:cxn modelId="{5E49B133-2E88-4C22-8B23-7AC89829E97C}" type="presParOf" srcId="{B7C8DAD6-2182-48B6-B766-7CF1F00E5CC8}" destId="{50CE43F3-A4B9-4A7D-94C3-FB2E0A673E74}" srcOrd="0" destOrd="0" presId="urn:microsoft.com/office/officeart/2005/8/layout/hierarchy2"/>
    <dgm:cxn modelId="{F0728A24-1C21-49BF-8332-BBFFBCF75949}" type="presParOf" srcId="{C986B2A1-9189-4F55-A94E-F5D08B1EEE83}" destId="{B603FD52-1B28-408D-9A99-0A9727A89B7E}" srcOrd="1" destOrd="0" presId="urn:microsoft.com/office/officeart/2005/8/layout/hierarchy2"/>
    <dgm:cxn modelId="{6AB26E38-94C3-42A6-ACFD-53683AB48093}" type="presParOf" srcId="{B603FD52-1B28-408D-9A99-0A9727A89B7E}" destId="{280CD292-7F54-407B-AAD1-55F1630B474A}" srcOrd="0" destOrd="0" presId="urn:microsoft.com/office/officeart/2005/8/layout/hierarchy2"/>
    <dgm:cxn modelId="{2D0B1820-DFD7-4BC5-9519-717D06BCE202}" type="presParOf" srcId="{B603FD52-1B28-408D-9A99-0A9727A89B7E}" destId="{2CCC8652-631A-4CBB-8504-6A17A08BDC0A}" srcOrd="1" destOrd="0" presId="urn:microsoft.com/office/officeart/2005/8/layout/hierarchy2"/>
    <dgm:cxn modelId="{70F2B266-B09A-49E4-8877-F33D5AAF73F8}" type="presParOf" srcId="{C986B2A1-9189-4F55-A94E-F5D08B1EEE83}" destId="{6CC00EA5-DF76-4A4E-AD21-78021815BD0B}" srcOrd="2" destOrd="0" presId="urn:microsoft.com/office/officeart/2005/8/layout/hierarchy2"/>
    <dgm:cxn modelId="{0F6659C4-7737-43C9-9BFF-5585D3FCCB92}" type="presParOf" srcId="{6CC00EA5-DF76-4A4E-AD21-78021815BD0B}" destId="{68172D96-DBE4-4980-8FF5-3A9C595AD396}" srcOrd="0" destOrd="0" presId="urn:microsoft.com/office/officeart/2005/8/layout/hierarchy2"/>
    <dgm:cxn modelId="{F4275866-32E8-49EE-A7ED-FBD198FCFA06}" type="presParOf" srcId="{C986B2A1-9189-4F55-A94E-F5D08B1EEE83}" destId="{114DBDCE-E31F-4194-AA65-41E900C02EE8}" srcOrd="3" destOrd="0" presId="urn:microsoft.com/office/officeart/2005/8/layout/hierarchy2"/>
    <dgm:cxn modelId="{8B1BC5D7-2BC8-40E9-A52C-990CBB65A2D4}" type="presParOf" srcId="{114DBDCE-E31F-4194-AA65-41E900C02EE8}" destId="{74069DF5-B5D4-48BB-9C21-D3D0457E2773}" srcOrd="0" destOrd="0" presId="urn:microsoft.com/office/officeart/2005/8/layout/hierarchy2"/>
    <dgm:cxn modelId="{44A5BC9D-7D0D-4AF9-9A47-81AAC1C9E272}" type="presParOf" srcId="{114DBDCE-E31F-4194-AA65-41E900C02EE8}" destId="{A0243E92-7592-423D-BBCE-C55C88A5C27C}" srcOrd="1" destOrd="0" presId="urn:microsoft.com/office/officeart/2005/8/layout/hierarchy2"/>
    <dgm:cxn modelId="{274FE2C0-A50B-4CBF-81A6-417ABAD265A0}" type="presParOf" srcId="{085661C5-0F20-4FBA-B930-11ED377A08F0}" destId="{179E4CFC-8451-42BD-9F21-71144074A50C}" srcOrd="2" destOrd="0" presId="urn:microsoft.com/office/officeart/2005/8/layout/hierarchy2"/>
    <dgm:cxn modelId="{6E267A53-B7E5-45C6-AA8E-63AADF841CEB}" type="presParOf" srcId="{179E4CFC-8451-42BD-9F21-71144074A50C}" destId="{1103F3B3-1F27-4E1B-8942-925557ED65B3}" srcOrd="0" destOrd="0" presId="urn:microsoft.com/office/officeart/2005/8/layout/hierarchy2"/>
    <dgm:cxn modelId="{EFF3C522-C322-4CB6-9A08-3C55D349A8FF}" type="presParOf" srcId="{085661C5-0F20-4FBA-B930-11ED377A08F0}" destId="{DD9129A9-D825-44BB-A4FD-8B44E0D63C96}" srcOrd="3" destOrd="0" presId="urn:microsoft.com/office/officeart/2005/8/layout/hierarchy2"/>
    <dgm:cxn modelId="{7064693F-37EE-4C74-AB15-9119B2C89A99}" type="presParOf" srcId="{DD9129A9-D825-44BB-A4FD-8B44E0D63C96}" destId="{C8809392-DC9A-4B04-9F28-DDBAD2C8D5E8}" srcOrd="0" destOrd="0" presId="urn:microsoft.com/office/officeart/2005/8/layout/hierarchy2"/>
    <dgm:cxn modelId="{3560D96D-9CEE-43FC-B591-C004036601FE}" type="presParOf" srcId="{DD9129A9-D825-44BB-A4FD-8B44E0D63C96}" destId="{8E42CDE4-3DF8-4F6E-A10E-A5F6A0D039A1}" srcOrd="1" destOrd="0" presId="urn:microsoft.com/office/officeart/2005/8/layout/hierarchy2"/>
    <dgm:cxn modelId="{9F595346-1FAA-4F9D-B4DA-F9058088CB7B}" type="presParOf" srcId="{8E42CDE4-3DF8-4F6E-A10E-A5F6A0D039A1}" destId="{234ABA79-5A2D-4F8D-80DD-307A4F349C09}" srcOrd="0" destOrd="0" presId="urn:microsoft.com/office/officeart/2005/8/layout/hierarchy2"/>
    <dgm:cxn modelId="{9762184C-3D71-4057-8642-A160EF61D9AB}" type="presParOf" srcId="{234ABA79-5A2D-4F8D-80DD-307A4F349C09}" destId="{25E7D54A-E5D5-4B49-A4E8-32562A0CA729}" srcOrd="0" destOrd="0" presId="urn:microsoft.com/office/officeart/2005/8/layout/hierarchy2"/>
    <dgm:cxn modelId="{D573523F-7007-4F57-804B-40C6DE3F2F93}" type="presParOf" srcId="{8E42CDE4-3DF8-4F6E-A10E-A5F6A0D039A1}" destId="{1257AAA1-B41E-489A-BF2A-96220EB3E3C9}" srcOrd="1" destOrd="0" presId="urn:microsoft.com/office/officeart/2005/8/layout/hierarchy2"/>
    <dgm:cxn modelId="{A4EA95A2-F1F8-4CCF-AA7E-7772A39A091B}" type="presParOf" srcId="{1257AAA1-B41E-489A-BF2A-96220EB3E3C9}" destId="{238F3AF2-1CE4-4037-B7B0-700D1A5B988E}" srcOrd="0" destOrd="0" presId="urn:microsoft.com/office/officeart/2005/8/layout/hierarchy2"/>
    <dgm:cxn modelId="{EB706DF1-7B93-48E0-A263-B3A5BB4269CE}" type="presParOf" srcId="{1257AAA1-B41E-489A-BF2A-96220EB3E3C9}" destId="{E1A17301-B44B-465E-BFDA-135AD5EC445B}" srcOrd="1" destOrd="0" presId="urn:microsoft.com/office/officeart/2005/8/layout/hierarchy2"/>
    <dgm:cxn modelId="{B0229D64-1F22-43B2-9921-42EE004CE2A2}" type="presParOf" srcId="{085661C5-0F20-4FBA-B930-11ED377A08F0}" destId="{542269FF-0778-4652-89B0-1DDC7BD5FDBD}" srcOrd="4" destOrd="0" presId="urn:microsoft.com/office/officeart/2005/8/layout/hierarchy2"/>
    <dgm:cxn modelId="{C95D6B8F-28B0-41A8-850C-67215194DB08}" type="presParOf" srcId="{542269FF-0778-4652-89B0-1DDC7BD5FDBD}" destId="{22880B47-27CA-4681-8475-904623673D89}" srcOrd="0" destOrd="0" presId="urn:microsoft.com/office/officeart/2005/8/layout/hierarchy2"/>
    <dgm:cxn modelId="{9F83C294-5577-470E-BD3F-764457ADCD85}" type="presParOf" srcId="{085661C5-0F20-4FBA-B930-11ED377A08F0}" destId="{9CA4C3B3-FDEC-418C-A92C-A85A33121A80}" srcOrd="5" destOrd="0" presId="urn:microsoft.com/office/officeart/2005/8/layout/hierarchy2"/>
    <dgm:cxn modelId="{44C67EB3-EAB6-4BD3-9D6F-E0C06465B7DE}" type="presParOf" srcId="{9CA4C3B3-FDEC-418C-A92C-A85A33121A80}" destId="{D6370FC3-E75B-48B8-8122-E14128B74C98}" srcOrd="0" destOrd="0" presId="urn:microsoft.com/office/officeart/2005/8/layout/hierarchy2"/>
    <dgm:cxn modelId="{EFAE8CE3-FBD2-4140-9584-4797D3161CD5}" type="presParOf" srcId="{9CA4C3B3-FDEC-418C-A92C-A85A33121A80}" destId="{0ADAC943-F69D-4CD5-9BDF-CB0A82B2E97E}" srcOrd="1" destOrd="0" presId="urn:microsoft.com/office/officeart/2005/8/layout/hierarchy2"/>
    <dgm:cxn modelId="{27C77C9D-8743-4676-AFEC-E40FB2B555B7}" type="presParOf" srcId="{0ADAC943-F69D-4CD5-9BDF-CB0A82B2E97E}" destId="{75F5EC56-F943-4CB9-AC78-8B9B80ADBE95}" srcOrd="0" destOrd="0" presId="urn:microsoft.com/office/officeart/2005/8/layout/hierarchy2"/>
    <dgm:cxn modelId="{732C3D55-2889-41E5-B9F1-BBF59BC82449}" type="presParOf" srcId="{75F5EC56-F943-4CB9-AC78-8B9B80ADBE95}" destId="{88278CE9-2674-4491-82A0-6C377DC92035}" srcOrd="0" destOrd="0" presId="urn:microsoft.com/office/officeart/2005/8/layout/hierarchy2"/>
    <dgm:cxn modelId="{BA52805C-2136-43DD-A3C7-1A2E10AC4267}" type="presParOf" srcId="{0ADAC943-F69D-4CD5-9BDF-CB0A82B2E97E}" destId="{0CBAD06F-B981-4C82-8F4E-C11738719B0F}" srcOrd="1" destOrd="0" presId="urn:microsoft.com/office/officeart/2005/8/layout/hierarchy2"/>
    <dgm:cxn modelId="{628F97B7-B58C-47EA-B7DD-5E9CC47C579B}" type="presParOf" srcId="{0CBAD06F-B981-4C82-8F4E-C11738719B0F}" destId="{70B1F3A7-E2BE-4690-A8A5-0960518857A2}" srcOrd="0" destOrd="0" presId="urn:microsoft.com/office/officeart/2005/8/layout/hierarchy2"/>
    <dgm:cxn modelId="{EFF56C33-4A9C-4894-BAC6-28C883C865CC}" type="presParOf" srcId="{0CBAD06F-B981-4C82-8F4E-C11738719B0F}" destId="{F644CFA4-D872-4264-A6D3-15E0553F5B4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483667-24A9-0748-AE8A-9585FA330798}">
      <dsp:nvSpPr>
        <dsp:cNvPr id="0" name=""/>
        <dsp:cNvSpPr/>
      </dsp:nvSpPr>
      <dsp:spPr>
        <a:xfrm>
          <a:off x="4218698" y="3110121"/>
          <a:ext cx="2259411" cy="146358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14300" lvl="1" indent="-114300" algn="l" defTabSz="577850">
            <a:lnSpc>
              <a:spcPct val="90000"/>
            </a:lnSpc>
            <a:spcBef>
              <a:spcPct val="0"/>
            </a:spcBef>
            <a:spcAft>
              <a:spcPct val="15000"/>
            </a:spcAft>
            <a:buChar char="•"/>
          </a:pPr>
          <a:r>
            <a:rPr lang="es-MX" sz="1300" kern="1200" dirty="0"/>
            <a:t>Formato de Caja Chica</a:t>
          </a:r>
        </a:p>
        <a:p>
          <a:pPr marL="114300" lvl="1" indent="-114300" algn="l" defTabSz="577850">
            <a:lnSpc>
              <a:spcPct val="90000"/>
            </a:lnSpc>
            <a:spcBef>
              <a:spcPct val="0"/>
            </a:spcBef>
            <a:spcAft>
              <a:spcPct val="15000"/>
            </a:spcAft>
            <a:buChar char="•"/>
          </a:pPr>
          <a:r>
            <a:rPr lang="es-MX" sz="1300" kern="1200" dirty="0"/>
            <a:t>Caracteristicas</a:t>
          </a:r>
        </a:p>
      </dsp:txBody>
      <dsp:txXfrm>
        <a:off x="4928671" y="3508168"/>
        <a:ext cx="1517288" cy="1033389"/>
      </dsp:txXfrm>
    </dsp:sp>
    <dsp:sp modelId="{69603DA2-D976-FA41-B0CA-42D6B8B04D17}">
      <dsp:nvSpPr>
        <dsp:cNvPr id="0" name=""/>
        <dsp:cNvSpPr/>
      </dsp:nvSpPr>
      <dsp:spPr>
        <a:xfrm>
          <a:off x="532289" y="3110121"/>
          <a:ext cx="2259411" cy="146358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14300" lvl="1" indent="-114300" algn="l" defTabSz="577850">
            <a:lnSpc>
              <a:spcPct val="90000"/>
            </a:lnSpc>
            <a:spcBef>
              <a:spcPct val="0"/>
            </a:spcBef>
            <a:spcAft>
              <a:spcPct val="15000"/>
            </a:spcAft>
            <a:buChar char="•"/>
          </a:pPr>
          <a:r>
            <a:rPr lang="es-MX" sz="1300" kern="1200" dirty="0"/>
            <a:t>Comprobación</a:t>
          </a:r>
        </a:p>
        <a:p>
          <a:pPr marL="114300" lvl="1" indent="-114300" algn="l" defTabSz="577850">
            <a:lnSpc>
              <a:spcPct val="90000"/>
            </a:lnSpc>
            <a:spcBef>
              <a:spcPct val="0"/>
            </a:spcBef>
            <a:spcAft>
              <a:spcPct val="15000"/>
            </a:spcAft>
            <a:buChar char="•"/>
          </a:pPr>
          <a:r>
            <a:rPr lang="es-MX" sz="1300" kern="1200" dirty="0"/>
            <a:t>Facturas, recibos, tickets, notas (¿son permitidos?)</a:t>
          </a:r>
        </a:p>
      </dsp:txBody>
      <dsp:txXfrm>
        <a:off x="564439" y="3508168"/>
        <a:ext cx="1517288" cy="1033389"/>
      </dsp:txXfrm>
    </dsp:sp>
    <dsp:sp modelId="{1BF5BF98-9197-204A-92E3-E0B111392918}">
      <dsp:nvSpPr>
        <dsp:cNvPr id="0" name=""/>
        <dsp:cNvSpPr/>
      </dsp:nvSpPr>
      <dsp:spPr>
        <a:xfrm>
          <a:off x="4218698" y="0"/>
          <a:ext cx="2259411" cy="146358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14300" lvl="1" indent="-114300" algn="l" defTabSz="577850">
            <a:lnSpc>
              <a:spcPct val="90000"/>
            </a:lnSpc>
            <a:spcBef>
              <a:spcPct val="0"/>
            </a:spcBef>
            <a:spcAft>
              <a:spcPct val="15000"/>
            </a:spcAft>
            <a:buChar char="•"/>
          </a:pPr>
          <a:r>
            <a:rPr lang="es-MX" sz="1300" kern="1200" dirty="0"/>
            <a:t>2,000 MXN al mes</a:t>
          </a:r>
        </a:p>
        <a:p>
          <a:pPr marL="114300" lvl="1" indent="-114300" algn="l" defTabSz="577850">
            <a:lnSpc>
              <a:spcPct val="90000"/>
            </a:lnSpc>
            <a:spcBef>
              <a:spcPct val="0"/>
            </a:spcBef>
            <a:spcAft>
              <a:spcPct val="15000"/>
            </a:spcAft>
            <a:buChar char="•"/>
          </a:pPr>
          <a:r>
            <a:rPr lang="es-MX" sz="1300" kern="1200" dirty="0"/>
            <a:t>Topes en compras $ </a:t>
          </a:r>
        </a:p>
      </dsp:txBody>
      <dsp:txXfrm>
        <a:off x="4928671" y="32150"/>
        <a:ext cx="1517288" cy="1033389"/>
      </dsp:txXfrm>
    </dsp:sp>
    <dsp:sp modelId="{A2108E00-35CD-6544-A87B-FA1FE46D61DF}">
      <dsp:nvSpPr>
        <dsp:cNvPr id="0" name=""/>
        <dsp:cNvSpPr/>
      </dsp:nvSpPr>
      <dsp:spPr>
        <a:xfrm>
          <a:off x="532289" y="0"/>
          <a:ext cx="2259411" cy="146358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14300" lvl="1" indent="-114300" algn="l" defTabSz="577850">
            <a:lnSpc>
              <a:spcPct val="90000"/>
            </a:lnSpc>
            <a:spcBef>
              <a:spcPct val="0"/>
            </a:spcBef>
            <a:spcAft>
              <a:spcPct val="15000"/>
            </a:spcAft>
            <a:buChar char="•"/>
          </a:pPr>
          <a:r>
            <a:rPr lang="es-MX" sz="1300" kern="1200" dirty="0"/>
            <a:t>Papeleria</a:t>
          </a:r>
        </a:p>
        <a:p>
          <a:pPr marL="114300" lvl="1" indent="-114300" algn="l" defTabSz="577850">
            <a:lnSpc>
              <a:spcPct val="90000"/>
            </a:lnSpc>
            <a:spcBef>
              <a:spcPct val="0"/>
            </a:spcBef>
            <a:spcAft>
              <a:spcPct val="15000"/>
            </a:spcAft>
            <a:buChar char="•"/>
          </a:pPr>
          <a:r>
            <a:rPr lang="es-MX" sz="1300" kern="1200" dirty="0"/>
            <a:t>Insumos de oficina</a:t>
          </a:r>
        </a:p>
        <a:p>
          <a:pPr marL="114300" lvl="1" indent="-114300" algn="l" defTabSz="577850">
            <a:lnSpc>
              <a:spcPct val="90000"/>
            </a:lnSpc>
            <a:spcBef>
              <a:spcPct val="0"/>
            </a:spcBef>
            <a:spcAft>
              <a:spcPct val="15000"/>
            </a:spcAft>
            <a:buChar char="•"/>
          </a:pPr>
          <a:r>
            <a:rPr lang="es-MX" sz="1300" kern="1200" dirty="0"/>
            <a:t>Transporte a juntas o reuniones</a:t>
          </a:r>
        </a:p>
      </dsp:txBody>
      <dsp:txXfrm>
        <a:off x="564439" y="32150"/>
        <a:ext cx="1517288" cy="1033389"/>
      </dsp:txXfrm>
    </dsp:sp>
    <dsp:sp modelId="{70DA7D2F-E69F-A94C-8D14-E66F6C1BD8C1}">
      <dsp:nvSpPr>
        <dsp:cNvPr id="0" name=""/>
        <dsp:cNvSpPr/>
      </dsp:nvSpPr>
      <dsp:spPr>
        <a:xfrm>
          <a:off x="1479047" y="260701"/>
          <a:ext cx="1980415" cy="1980415"/>
        </a:xfrm>
        <a:prstGeom prst="pieWedg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MX" sz="1500" kern="1200" dirty="0"/>
            <a:t>¿Qué tipo de gastos?</a:t>
          </a:r>
        </a:p>
      </dsp:txBody>
      <dsp:txXfrm>
        <a:off x="2059097" y="840751"/>
        <a:ext cx="1400365" cy="1400365"/>
      </dsp:txXfrm>
    </dsp:sp>
    <dsp:sp modelId="{C61F359E-CE7B-9448-B989-A7A38BE1E33F}">
      <dsp:nvSpPr>
        <dsp:cNvPr id="0" name=""/>
        <dsp:cNvSpPr/>
      </dsp:nvSpPr>
      <dsp:spPr>
        <a:xfrm rot="5400000">
          <a:off x="3550937" y="260701"/>
          <a:ext cx="1980415" cy="1980415"/>
        </a:xfrm>
        <a:prstGeom prst="pieWedg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MX" sz="1500" kern="1200" dirty="0"/>
            <a:t>Montos</a:t>
          </a:r>
        </a:p>
      </dsp:txBody>
      <dsp:txXfrm rot="-5400000">
        <a:off x="3550937" y="840751"/>
        <a:ext cx="1400365" cy="1400365"/>
      </dsp:txXfrm>
    </dsp:sp>
    <dsp:sp modelId="{943DED53-B834-4E4A-B9FC-F034F6B8B76F}">
      <dsp:nvSpPr>
        <dsp:cNvPr id="0" name=""/>
        <dsp:cNvSpPr/>
      </dsp:nvSpPr>
      <dsp:spPr>
        <a:xfrm rot="10800000">
          <a:off x="3550937" y="2332591"/>
          <a:ext cx="1980415" cy="1980415"/>
        </a:xfrm>
        <a:prstGeom prst="pieWedg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MX" sz="1500" kern="1200" dirty="0"/>
            <a:t>Formato</a:t>
          </a:r>
        </a:p>
      </dsp:txBody>
      <dsp:txXfrm rot="10800000">
        <a:off x="3550937" y="2332591"/>
        <a:ext cx="1400365" cy="1400365"/>
      </dsp:txXfrm>
    </dsp:sp>
    <dsp:sp modelId="{50AB73CA-4966-AE4F-8515-09EB41B8A7A2}">
      <dsp:nvSpPr>
        <dsp:cNvPr id="0" name=""/>
        <dsp:cNvSpPr/>
      </dsp:nvSpPr>
      <dsp:spPr>
        <a:xfrm rot="16200000">
          <a:off x="1479047" y="2332591"/>
          <a:ext cx="1980415" cy="1980415"/>
        </a:xfrm>
        <a:prstGeom prst="pieWedg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MX" sz="1500" kern="1200" dirty="0"/>
            <a:t>Comprobación y registro</a:t>
          </a:r>
        </a:p>
      </dsp:txBody>
      <dsp:txXfrm rot="5400000">
        <a:off x="2059097" y="2332591"/>
        <a:ext cx="1400365" cy="1400365"/>
      </dsp:txXfrm>
    </dsp:sp>
    <dsp:sp modelId="{B29E9DB5-6660-9E46-A9D6-CC239CB61276}">
      <dsp:nvSpPr>
        <dsp:cNvPr id="0" name=""/>
        <dsp:cNvSpPr/>
      </dsp:nvSpPr>
      <dsp:spPr>
        <a:xfrm>
          <a:off x="3163315" y="1875220"/>
          <a:ext cx="683769" cy="594582"/>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C41AB4-E3C7-C244-A12C-F6B8AE9E02BE}">
      <dsp:nvSpPr>
        <dsp:cNvPr id="0" name=""/>
        <dsp:cNvSpPr/>
      </dsp:nvSpPr>
      <dsp:spPr>
        <a:xfrm rot="10800000">
          <a:off x="3163315" y="2103905"/>
          <a:ext cx="683769" cy="594582"/>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344FEF-17B1-CC44-BD97-55AF03A3AA48}">
      <dsp:nvSpPr>
        <dsp:cNvPr id="0" name=""/>
        <dsp:cNvSpPr/>
      </dsp:nvSpPr>
      <dsp:spPr>
        <a:xfrm rot="5400000">
          <a:off x="3158379" y="1612264"/>
          <a:ext cx="2074333" cy="1804670"/>
        </a:xfrm>
        <a:prstGeom prst="hexagon">
          <a:avLst>
            <a:gd name="adj" fmla="val 25000"/>
            <a:gd name="vf" fmla="val 115470"/>
          </a:avLst>
        </a:prstGeom>
        <a:solidFill>
          <a:schemeClr val="accent6">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Solicitud de compra</a:t>
          </a:r>
        </a:p>
      </dsp:txBody>
      <dsp:txXfrm rot="-5400000">
        <a:off x="3574438" y="1800683"/>
        <a:ext cx="1242214" cy="1427833"/>
      </dsp:txXfrm>
    </dsp:sp>
    <dsp:sp modelId="{2C15774C-2DFC-5F4A-80BE-C5F91A911ED0}">
      <dsp:nvSpPr>
        <dsp:cNvPr id="0" name=""/>
        <dsp:cNvSpPr/>
      </dsp:nvSpPr>
      <dsp:spPr>
        <a:xfrm>
          <a:off x="5152644" y="1892299"/>
          <a:ext cx="2314956" cy="1244600"/>
        </a:xfrm>
        <a:prstGeom prst="rect">
          <a:avLst/>
        </a:prstGeom>
        <a:noFill/>
        <a:ln>
          <a:noFill/>
        </a:ln>
        <a:effectLst/>
      </dsp:spPr>
      <dsp:style>
        <a:lnRef idx="0">
          <a:scrgbClr r="0" g="0" b="0"/>
        </a:lnRef>
        <a:fillRef idx="0">
          <a:scrgbClr r="0" g="0" b="0"/>
        </a:fillRef>
        <a:effectRef idx="0">
          <a:scrgbClr r="0" g="0" b="0"/>
        </a:effectRef>
        <a:fontRef idx="minor"/>
      </dsp:style>
    </dsp:sp>
    <dsp:sp modelId="{33A271CD-C891-934C-8703-C8658ED58CF8}">
      <dsp:nvSpPr>
        <dsp:cNvPr id="0" name=""/>
        <dsp:cNvSpPr/>
      </dsp:nvSpPr>
      <dsp:spPr>
        <a:xfrm rot="5400000">
          <a:off x="1209336" y="1612264"/>
          <a:ext cx="2074333" cy="1804670"/>
        </a:xfrm>
        <a:prstGeom prst="hexagon">
          <a:avLst>
            <a:gd name="adj" fmla="val 25000"/>
            <a:gd name="vf" fmla="val 115470"/>
          </a:avLst>
        </a:prstGeom>
        <a:solidFill>
          <a:schemeClr val="accent6">
            <a:shade val="50000"/>
            <a:hueOff val="852870"/>
            <a:satOff val="-62792"/>
            <a:lumOff val="51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s-ES" sz="3600" kern="1200" dirty="0"/>
            <a:t>Caja Chica</a:t>
          </a:r>
        </a:p>
      </dsp:txBody>
      <dsp:txXfrm rot="-5400000">
        <a:off x="1625395" y="1800683"/>
        <a:ext cx="1242214" cy="14278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EBE0FD-BF00-4B53-8A26-17C6B8DF637A}">
      <dsp:nvSpPr>
        <dsp:cNvPr id="0" name=""/>
        <dsp:cNvSpPr/>
      </dsp:nvSpPr>
      <dsp:spPr>
        <a:xfrm>
          <a:off x="398500" y="1747157"/>
          <a:ext cx="1735367" cy="867683"/>
        </a:xfrm>
        <a:prstGeom prst="roundRect">
          <a:avLst>
            <a:gd name="adj" fmla="val 10000"/>
          </a:avLst>
        </a:prstGeom>
        <a:solidFill>
          <a:srgbClr val="00206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kern="1200" dirty="0">
              <a:solidFill>
                <a:schemeClr val="bg1"/>
              </a:solidFill>
            </a:rPr>
            <a:t>Actividades</a:t>
          </a:r>
        </a:p>
      </dsp:txBody>
      <dsp:txXfrm>
        <a:off x="423914" y="1772571"/>
        <a:ext cx="1684539" cy="816855"/>
      </dsp:txXfrm>
    </dsp:sp>
    <dsp:sp modelId="{860DAB2E-DE84-4247-900F-11B48FC05570}">
      <dsp:nvSpPr>
        <dsp:cNvPr id="0" name=""/>
        <dsp:cNvSpPr/>
      </dsp:nvSpPr>
      <dsp:spPr>
        <a:xfrm rot="17945813">
          <a:off x="1767222" y="1537136"/>
          <a:ext cx="1427440" cy="40429"/>
        </a:xfrm>
        <a:custGeom>
          <a:avLst/>
          <a:gdLst/>
          <a:ahLst/>
          <a:cxnLst/>
          <a:rect l="0" t="0" r="0" b="0"/>
          <a:pathLst>
            <a:path>
              <a:moveTo>
                <a:pt x="0" y="20214"/>
              </a:moveTo>
              <a:lnTo>
                <a:pt x="1427440" y="2021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2445256" y="1521665"/>
        <a:ext cx="71372" cy="71372"/>
      </dsp:txXfrm>
    </dsp:sp>
    <dsp:sp modelId="{3A8DFBB0-1072-4BF6-AA8E-926839F47540}">
      <dsp:nvSpPr>
        <dsp:cNvPr id="0" name=""/>
        <dsp:cNvSpPr/>
      </dsp:nvSpPr>
      <dsp:spPr>
        <a:xfrm>
          <a:off x="2828016" y="499861"/>
          <a:ext cx="1735367" cy="867683"/>
        </a:xfrm>
        <a:prstGeom prst="roundRect">
          <a:avLst>
            <a:gd name="adj" fmla="val 10000"/>
          </a:avLst>
        </a:prstGeom>
        <a:solidFill>
          <a:schemeClr val="bg2"/>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MX" sz="1200" b="1" i="0" kern="1200" dirty="0">
              <a:solidFill>
                <a:schemeClr val="bg1"/>
              </a:solidFill>
            </a:rPr>
            <a:t>Operación: </a:t>
          </a:r>
          <a:endParaRPr lang="es-MX" sz="1200" kern="1200" dirty="0">
            <a:solidFill>
              <a:schemeClr val="bg1"/>
            </a:solidFill>
          </a:endParaRPr>
        </a:p>
      </dsp:txBody>
      <dsp:txXfrm>
        <a:off x="2853430" y="525275"/>
        <a:ext cx="1684539" cy="816855"/>
      </dsp:txXfrm>
    </dsp:sp>
    <dsp:sp modelId="{B7C8DAD6-2182-48B6-B766-7CF1F00E5CC8}">
      <dsp:nvSpPr>
        <dsp:cNvPr id="0" name=""/>
        <dsp:cNvSpPr/>
      </dsp:nvSpPr>
      <dsp:spPr>
        <a:xfrm rot="19457599">
          <a:off x="4483035" y="664029"/>
          <a:ext cx="854844" cy="40429"/>
        </a:xfrm>
        <a:custGeom>
          <a:avLst/>
          <a:gdLst/>
          <a:ahLst/>
          <a:cxnLst/>
          <a:rect l="0" t="0" r="0" b="0"/>
          <a:pathLst>
            <a:path>
              <a:moveTo>
                <a:pt x="0" y="20214"/>
              </a:moveTo>
              <a:lnTo>
                <a:pt x="854844" y="2021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4889086" y="662873"/>
        <a:ext cx="42742" cy="42742"/>
      </dsp:txXfrm>
    </dsp:sp>
    <dsp:sp modelId="{280CD292-7F54-407B-AAD1-55F1630B474A}">
      <dsp:nvSpPr>
        <dsp:cNvPr id="0" name=""/>
        <dsp:cNvSpPr/>
      </dsp:nvSpPr>
      <dsp:spPr>
        <a:xfrm>
          <a:off x="5257531" y="943"/>
          <a:ext cx="1735367" cy="867683"/>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s-MX" sz="800" b="0" i="0" kern="1200" dirty="0"/>
            <a:t>Son aquellas actividades de la operación relacionadas con el desarrollo del objeto social de la empresa o entidad, es decir, con la producción o comercialización de sus bienes, o la prestación de sus servicios.</a:t>
          </a:r>
          <a:endParaRPr lang="es-MX" sz="800" kern="1200" dirty="0"/>
        </a:p>
      </dsp:txBody>
      <dsp:txXfrm>
        <a:off x="5282945" y="26357"/>
        <a:ext cx="1684539" cy="816855"/>
      </dsp:txXfrm>
    </dsp:sp>
    <dsp:sp modelId="{6CC00EA5-DF76-4A4E-AD21-78021815BD0B}">
      <dsp:nvSpPr>
        <dsp:cNvPr id="0" name=""/>
        <dsp:cNvSpPr/>
      </dsp:nvSpPr>
      <dsp:spPr>
        <a:xfrm rot="2142401">
          <a:off x="4483035" y="1162947"/>
          <a:ext cx="854844" cy="40429"/>
        </a:xfrm>
        <a:custGeom>
          <a:avLst/>
          <a:gdLst/>
          <a:ahLst/>
          <a:cxnLst/>
          <a:rect l="0" t="0" r="0" b="0"/>
          <a:pathLst>
            <a:path>
              <a:moveTo>
                <a:pt x="0" y="20214"/>
              </a:moveTo>
              <a:lnTo>
                <a:pt x="854844" y="2021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4889086" y="1161791"/>
        <a:ext cx="42742" cy="42742"/>
      </dsp:txXfrm>
    </dsp:sp>
    <dsp:sp modelId="{74069DF5-B5D4-48BB-9C21-D3D0457E2773}">
      <dsp:nvSpPr>
        <dsp:cNvPr id="0" name=""/>
        <dsp:cNvSpPr/>
      </dsp:nvSpPr>
      <dsp:spPr>
        <a:xfrm>
          <a:off x="5257531" y="998779"/>
          <a:ext cx="1735367" cy="867683"/>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s-MX" sz="800" kern="1200" dirty="0"/>
            <a:t>Formas de presentación: </a:t>
          </a:r>
        </a:p>
        <a:p>
          <a:pPr marL="0" lvl="0" indent="0" algn="ctr" defTabSz="355600">
            <a:lnSpc>
              <a:spcPct val="90000"/>
            </a:lnSpc>
            <a:spcBef>
              <a:spcPct val="0"/>
            </a:spcBef>
            <a:spcAft>
              <a:spcPct val="35000"/>
            </a:spcAft>
            <a:buNone/>
          </a:pPr>
          <a:r>
            <a:rPr lang="es-MX" sz="800" kern="1200" dirty="0"/>
            <a:t>Método </a:t>
          </a:r>
        </a:p>
        <a:p>
          <a:pPr marL="0" lvl="0" indent="0" algn="ctr" defTabSz="355600">
            <a:lnSpc>
              <a:spcPct val="90000"/>
            </a:lnSpc>
            <a:spcBef>
              <a:spcPct val="0"/>
            </a:spcBef>
            <a:spcAft>
              <a:spcPct val="35000"/>
            </a:spcAft>
            <a:buNone/>
          </a:pPr>
          <a:r>
            <a:rPr lang="es-MX" sz="800" kern="1200" dirty="0"/>
            <a:t>*Directo </a:t>
          </a:r>
        </a:p>
        <a:p>
          <a:pPr marL="0" lvl="0" indent="0" algn="ctr" defTabSz="355600">
            <a:lnSpc>
              <a:spcPct val="90000"/>
            </a:lnSpc>
            <a:spcBef>
              <a:spcPct val="0"/>
            </a:spcBef>
            <a:spcAft>
              <a:spcPct val="35000"/>
            </a:spcAft>
            <a:buNone/>
          </a:pPr>
          <a:r>
            <a:rPr lang="es-MX" sz="800" kern="1200" dirty="0"/>
            <a:t>* Indirecto </a:t>
          </a:r>
        </a:p>
      </dsp:txBody>
      <dsp:txXfrm>
        <a:off x="5282945" y="1024193"/>
        <a:ext cx="1684539" cy="816855"/>
      </dsp:txXfrm>
    </dsp:sp>
    <dsp:sp modelId="{179E4CFC-8451-42BD-9F21-71144074A50C}">
      <dsp:nvSpPr>
        <dsp:cNvPr id="0" name=""/>
        <dsp:cNvSpPr/>
      </dsp:nvSpPr>
      <dsp:spPr>
        <a:xfrm rot="503816">
          <a:off x="2130107" y="2212016"/>
          <a:ext cx="701668" cy="40429"/>
        </a:xfrm>
        <a:custGeom>
          <a:avLst/>
          <a:gdLst/>
          <a:ahLst/>
          <a:cxnLst/>
          <a:rect l="0" t="0" r="0" b="0"/>
          <a:pathLst>
            <a:path>
              <a:moveTo>
                <a:pt x="0" y="20214"/>
              </a:moveTo>
              <a:lnTo>
                <a:pt x="701668" y="2021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2463400" y="2214689"/>
        <a:ext cx="35083" cy="35083"/>
      </dsp:txXfrm>
    </dsp:sp>
    <dsp:sp modelId="{C8809392-DC9A-4B04-9F28-DDBAD2C8D5E8}">
      <dsp:nvSpPr>
        <dsp:cNvPr id="0" name=""/>
        <dsp:cNvSpPr/>
      </dsp:nvSpPr>
      <dsp:spPr>
        <a:xfrm>
          <a:off x="2828016" y="1849621"/>
          <a:ext cx="1735367" cy="867683"/>
        </a:xfrm>
        <a:prstGeom prst="roundRect">
          <a:avLst>
            <a:gd name="adj" fmla="val 10000"/>
          </a:avLst>
        </a:prstGeom>
        <a:solidFill>
          <a:schemeClr val="bg2"/>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MX" sz="1200" b="1" i="0" kern="1200" dirty="0">
              <a:solidFill>
                <a:schemeClr val="bg1"/>
              </a:solidFill>
            </a:rPr>
            <a:t>Inversión: </a:t>
          </a:r>
          <a:endParaRPr lang="es-MX" sz="1200" kern="1200" dirty="0">
            <a:solidFill>
              <a:schemeClr val="bg1"/>
            </a:solidFill>
          </a:endParaRPr>
        </a:p>
      </dsp:txBody>
      <dsp:txXfrm>
        <a:off x="2853430" y="1875035"/>
        <a:ext cx="1684539" cy="816855"/>
      </dsp:txXfrm>
    </dsp:sp>
    <dsp:sp modelId="{234ABA79-5A2D-4F8D-80DD-307A4F349C09}">
      <dsp:nvSpPr>
        <dsp:cNvPr id="0" name=""/>
        <dsp:cNvSpPr/>
      </dsp:nvSpPr>
      <dsp:spPr>
        <a:xfrm rot="717388">
          <a:off x="4555687" y="2336746"/>
          <a:ext cx="709540" cy="40429"/>
        </a:xfrm>
        <a:custGeom>
          <a:avLst/>
          <a:gdLst/>
          <a:ahLst/>
          <a:cxnLst/>
          <a:rect l="0" t="0" r="0" b="0"/>
          <a:pathLst>
            <a:path>
              <a:moveTo>
                <a:pt x="0" y="20214"/>
              </a:moveTo>
              <a:lnTo>
                <a:pt x="709540" y="2021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4892719" y="2339222"/>
        <a:ext cx="35477" cy="35477"/>
      </dsp:txXfrm>
    </dsp:sp>
    <dsp:sp modelId="{238F3AF2-1CE4-4037-B7B0-700D1A5B988E}">
      <dsp:nvSpPr>
        <dsp:cNvPr id="0" name=""/>
        <dsp:cNvSpPr/>
      </dsp:nvSpPr>
      <dsp:spPr>
        <a:xfrm>
          <a:off x="5257531" y="1996616"/>
          <a:ext cx="1735367" cy="867683"/>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s-MX" sz="800" b="0" i="0" kern="1200" dirty="0"/>
            <a:t>Son las que hacen referencia a las inversiones de la empresa en activos fijos, en compra de inversiones en otras empresas, títulos, valores, etc.</a:t>
          </a:r>
          <a:endParaRPr lang="es-MX" sz="800" kern="1200" dirty="0"/>
        </a:p>
      </dsp:txBody>
      <dsp:txXfrm>
        <a:off x="5282945" y="2022030"/>
        <a:ext cx="1684539" cy="816855"/>
      </dsp:txXfrm>
    </dsp:sp>
    <dsp:sp modelId="{542269FF-0778-4652-89B0-1DDC7BD5FDBD}">
      <dsp:nvSpPr>
        <dsp:cNvPr id="0" name=""/>
        <dsp:cNvSpPr/>
      </dsp:nvSpPr>
      <dsp:spPr>
        <a:xfrm rot="3654187">
          <a:off x="1767222" y="2784432"/>
          <a:ext cx="1427440" cy="40429"/>
        </a:xfrm>
        <a:custGeom>
          <a:avLst/>
          <a:gdLst/>
          <a:ahLst/>
          <a:cxnLst/>
          <a:rect l="0" t="0" r="0" b="0"/>
          <a:pathLst>
            <a:path>
              <a:moveTo>
                <a:pt x="0" y="20214"/>
              </a:moveTo>
              <a:lnTo>
                <a:pt x="1427440" y="2021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2445256" y="2768960"/>
        <a:ext cx="71372" cy="71372"/>
      </dsp:txXfrm>
    </dsp:sp>
    <dsp:sp modelId="{D6370FC3-E75B-48B8-8122-E14128B74C98}">
      <dsp:nvSpPr>
        <dsp:cNvPr id="0" name=""/>
        <dsp:cNvSpPr/>
      </dsp:nvSpPr>
      <dsp:spPr>
        <a:xfrm>
          <a:off x="2828016" y="2994452"/>
          <a:ext cx="1735367" cy="867683"/>
        </a:xfrm>
        <a:prstGeom prst="roundRect">
          <a:avLst>
            <a:gd name="adj" fmla="val 10000"/>
          </a:avLst>
        </a:prstGeom>
        <a:solidFill>
          <a:schemeClr val="bg2"/>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MX" sz="1200" b="1" i="0" kern="1200" dirty="0">
              <a:solidFill>
                <a:schemeClr val="bg1"/>
              </a:solidFill>
            </a:rPr>
            <a:t>Financiación:</a:t>
          </a:r>
          <a:endParaRPr lang="es-MX" sz="1200" kern="1200" dirty="0">
            <a:solidFill>
              <a:schemeClr val="bg1"/>
            </a:solidFill>
          </a:endParaRPr>
        </a:p>
      </dsp:txBody>
      <dsp:txXfrm>
        <a:off x="2853430" y="3019866"/>
        <a:ext cx="1684539" cy="816855"/>
      </dsp:txXfrm>
    </dsp:sp>
    <dsp:sp modelId="{75F5EC56-F943-4CB9-AC78-8B9B80ADBE95}">
      <dsp:nvSpPr>
        <dsp:cNvPr id="0" name=""/>
        <dsp:cNvSpPr/>
      </dsp:nvSpPr>
      <dsp:spPr>
        <a:xfrm>
          <a:off x="4563383" y="3408080"/>
          <a:ext cx="694147" cy="40429"/>
        </a:xfrm>
        <a:custGeom>
          <a:avLst/>
          <a:gdLst/>
          <a:ahLst/>
          <a:cxnLst/>
          <a:rect l="0" t="0" r="0" b="0"/>
          <a:pathLst>
            <a:path>
              <a:moveTo>
                <a:pt x="0" y="20214"/>
              </a:moveTo>
              <a:lnTo>
                <a:pt x="694147" y="2021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4893103" y="3410941"/>
        <a:ext cx="34707" cy="34707"/>
      </dsp:txXfrm>
    </dsp:sp>
    <dsp:sp modelId="{70B1F3A7-E2BE-4690-A8A5-0960518857A2}">
      <dsp:nvSpPr>
        <dsp:cNvPr id="0" name=""/>
        <dsp:cNvSpPr/>
      </dsp:nvSpPr>
      <dsp:spPr>
        <a:xfrm>
          <a:off x="5257531" y="2994452"/>
          <a:ext cx="1735367" cy="867683"/>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s-MX" sz="800" b="0" i="0" kern="1200" dirty="0"/>
            <a:t>Son aquellas que hacen referencia a la adquisición de recursos para la empresa, que van desde las fuentes externas de financiamiento hasta los propios socios de la empresa o entidad.</a:t>
          </a:r>
          <a:endParaRPr lang="es-MX" sz="800" kern="1200" dirty="0"/>
        </a:p>
      </dsp:txBody>
      <dsp:txXfrm>
        <a:off x="5282945" y="3019866"/>
        <a:ext cx="1684539" cy="816855"/>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t>7/29/20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t>‹Nº›</a:t>
            </a:fld>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357CE-B3EB-1B4A-84E5-C1E2DF427ABD}" type="datetimeFigureOut">
              <a:rPr lang="en-US" smtClean="0"/>
              <a:t>7/29/20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t>‹Nº›</a:t>
            </a:fld>
            <a:endParaRPr lang="en-US"/>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Full Photo">
    <p:bg>
      <p:bgPr>
        <a:solidFill>
          <a:schemeClr val="tx1"/>
        </a:solidFill>
        <a:effectLst/>
      </p:bgPr>
    </p:bg>
    <p:spTree>
      <p:nvGrpSpPr>
        <p:cNvPr id="1" name=""/>
        <p:cNvGrpSpPr/>
        <p:nvPr/>
      </p:nvGrpSpPr>
      <p:grpSpPr>
        <a:xfrm>
          <a:off x="0" y="0"/>
          <a:ext cx="0" cy="0"/>
          <a:chOff x="0" y="0"/>
          <a:chExt cx="0" cy="0"/>
        </a:xfrm>
      </p:grpSpPr>
      <p:pic>
        <p:nvPicPr>
          <p:cNvPr id="17"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l="2241" b="2241"/>
          <a:stretch/>
        </p:blipFill>
        <p:spPr>
          <a:xfrm>
            <a:off x="152400" y="152399"/>
            <a:ext cx="8839200" cy="6555326"/>
          </a:xfrm>
          <a:prstGeom prst="rect">
            <a:avLst/>
          </a:prstGeom>
          <a:solidFill>
            <a:srgbClr val="CFCDC9"/>
          </a:solidFill>
        </p:spPr>
      </p:pic>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40C00456-721A-A94C-800A-D5E7EE91C160}" type="datetime1">
              <a:rPr lang="en-US" smtClean="0"/>
              <a:pPr/>
              <a:t>7/29/20</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a:p>
        </p:txBody>
      </p:sp>
      <p:sp>
        <p:nvSpPr>
          <p:cNvPr id="12" name="Title 1"/>
          <p:cNvSpPr>
            <a:spLocks noGrp="1"/>
          </p:cNvSpPr>
          <p:nvPr>
            <p:ph type="ctrTitle" hasCustomPrompt="1"/>
          </p:nvPr>
        </p:nvSpPr>
        <p:spPr>
          <a:xfrm>
            <a:off x="685800" y="2133600"/>
            <a:ext cx="5486400" cy="1600200"/>
          </a:xfrm>
          <a:effectLst>
            <a:outerShdw blurRad="254000" dir="2700000" algn="tl" rotWithShape="0">
              <a:srgbClr val="000000">
                <a:alpha val="20000"/>
              </a:srgbClr>
            </a:outerShdw>
          </a:effectLst>
        </p:spPr>
        <p:txBody>
          <a:bodyPr anchor="b" anchorCtr="0">
            <a:normAutofit/>
          </a:bodyPr>
          <a:lstStyle>
            <a:lvl1pPr>
              <a:defRPr sz="32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4114800"/>
            <a:ext cx="3429000" cy="16002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4" name="Straight Connector 13"/>
          <p:cNvCxnSpPr/>
          <p:nvPr userDrawn="1"/>
        </p:nvCxnSpPr>
        <p:spPr>
          <a:xfrm>
            <a:off x="762000" y="3886200"/>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chemeClr val="bg1"/>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1522" y="685800"/>
            <a:ext cx="1813366" cy="544010"/>
          </a:xfrm>
          <a:prstGeom prst="rect">
            <a:avLst/>
          </a:prstGeom>
          <a:effectLst>
            <a:outerShdw blurRad="254000" dir="2700000" algn="tl" rotWithShape="0">
              <a:srgbClr val="000000">
                <a:alpha val="20000"/>
              </a:srgbClr>
            </a:outerShdw>
          </a:effectLst>
        </p:spPr>
      </p:pic>
      <p:sp>
        <p:nvSpPr>
          <p:cNvPr id="18" name="Rounded Rectangle 17"/>
          <p:cNvSpPr/>
          <p:nvPr userDrawn="1"/>
        </p:nvSpPr>
        <p:spPr>
          <a:xfrm>
            <a:off x="5159633" y="3726360"/>
            <a:ext cx="3396734" cy="2739509"/>
          </a:xfrm>
          <a:prstGeom prst="roundRect">
            <a:avLst>
              <a:gd name="adj" fmla="val 4893"/>
            </a:avLst>
          </a:prstGeom>
          <a:solidFill>
            <a:schemeClr val="bg1">
              <a:alpha val="80000"/>
            </a:schemeClr>
          </a:solidFill>
          <a:ln w="6350">
            <a:solidFill>
              <a:srgbClr val="6C6463"/>
            </a:solidFill>
          </a:ln>
          <a:effectLst/>
        </p:spPr>
        <p:style>
          <a:lnRef idx="1">
            <a:schemeClr val="accent1"/>
          </a:lnRef>
          <a:fillRef idx="3">
            <a:schemeClr val="accent1"/>
          </a:fillRef>
          <a:effectRef idx="2">
            <a:schemeClr val="accent1"/>
          </a:effectRef>
          <a:fontRef idx="minor">
            <a:schemeClr val="lt1"/>
          </a:fontRef>
        </p:style>
        <p:txBody>
          <a:bodyPr wrap="square" lIns="91440" tIns="137160" rIns="182880" bIns="137160" rtlCol="0" anchor="ctr">
            <a:spAutoFit/>
          </a:bodyPr>
          <a:lstStyle/>
          <a:p>
            <a:pPr marL="58737" indent="0">
              <a:spcAft>
                <a:spcPts val="600"/>
              </a:spcAft>
              <a:buFontTx/>
              <a:buNone/>
            </a:pPr>
            <a:r>
              <a:rPr lang="en-US" sz="1000" dirty="0">
                <a:solidFill>
                  <a:schemeClr val="tx1"/>
                </a:solidFill>
              </a:rPr>
              <a:t>To change this cover photo: </a:t>
            </a:r>
          </a:p>
          <a:p>
            <a:pPr marL="171450" indent="-112713">
              <a:spcAft>
                <a:spcPts val="600"/>
              </a:spcAft>
              <a:buFont typeface="Arial"/>
              <a:buChar char="•"/>
            </a:pPr>
            <a:r>
              <a:rPr lang="en-US" sz="1000" dirty="0">
                <a:solidFill>
                  <a:schemeClr val="tx1"/>
                </a:solidFill>
              </a:rPr>
              <a:t>Click on View &gt; Slide Master.</a:t>
            </a:r>
          </a:p>
          <a:p>
            <a:pPr marL="171450" indent="-112713">
              <a:spcAft>
                <a:spcPts val="600"/>
              </a:spcAft>
              <a:buFont typeface="Arial"/>
              <a:buChar char="•"/>
            </a:pPr>
            <a:r>
              <a:rPr lang="en-US" sz="1000" dirty="0">
                <a:solidFill>
                  <a:schemeClr val="tx1"/>
                </a:solidFill>
              </a:rPr>
              <a:t>Right</a:t>
            </a:r>
            <a:r>
              <a:rPr lang="en-US" sz="1000" baseline="0" dirty="0">
                <a:solidFill>
                  <a:schemeClr val="tx1"/>
                </a:solidFill>
              </a:rPr>
              <a:t> c</a:t>
            </a:r>
            <a:r>
              <a:rPr lang="en-US" sz="1000" dirty="0">
                <a:solidFill>
                  <a:schemeClr val="tx1"/>
                </a:solidFill>
              </a:rPr>
              <a:t>lick on this photo</a:t>
            </a:r>
            <a:r>
              <a:rPr lang="en-US" sz="1000" baseline="0" dirty="0">
                <a:solidFill>
                  <a:schemeClr val="tx1"/>
                </a:solidFill>
              </a:rPr>
              <a:t> &gt; Change Picture… &gt; Choose a Picture &gt; Insert.</a:t>
            </a:r>
            <a:endParaRPr lang="en-US" sz="1000" dirty="0">
              <a:solidFill>
                <a:schemeClr val="tx1"/>
              </a:solidFill>
            </a:endParaRPr>
          </a:p>
          <a:p>
            <a:pPr marL="171450" indent="-112713">
              <a:spcAft>
                <a:spcPts val="600"/>
              </a:spcAft>
              <a:buFont typeface="Arial"/>
              <a:buChar char="•"/>
            </a:pPr>
            <a:r>
              <a:rPr lang="en-US" sz="1000" dirty="0">
                <a:solidFill>
                  <a:schemeClr val="tx1"/>
                </a:solidFill>
              </a:rPr>
              <a:t>Click on Picture Tools tab &gt; Crop &gt; drag straight cropping handles to inside edges of white frame. You can resize the photo within shape, while locking the photo’s aspect ratio, by holding shift key and dragging the photo’s round corner handle. You can also use the mouse to drag the photo to desired position within the shape. Click outside the photo.</a:t>
            </a:r>
          </a:p>
          <a:p>
            <a:pPr marL="171450" indent="-112713">
              <a:spcAft>
                <a:spcPts val="600"/>
              </a:spcAft>
              <a:buFont typeface="Arial"/>
              <a:buChar char="•"/>
            </a:pPr>
            <a:r>
              <a:rPr lang="en-US" sz="1000" dirty="0">
                <a:solidFill>
                  <a:schemeClr val="tx1"/>
                </a:solidFill>
              </a:rPr>
              <a:t>Add photo credit to the text box at top right of page.</a:t>
            </a:r>
          </a:p>
          <a:p>
            <a:pPr marL="171450" indent="-112713">
              <a:spcAft>
                <a:spcPts val="600"/>
              </a:spcAft>
              <a:buFont typeface="Arial"/>
              <a:buChar char="•"/>
            </a:pPr>
            <a:r>
              <a:rPr lang="en-US" sz="1000" dirty="0">
                <a:solidFill>
                  <a:schemeClr val="tx1"/>
                </a:solidFill>
              </a:rPr>
              <a:t>Delete this instruction text box.</a:t>
            </a:r>
          </a:p>
        </p:txBody>
      </p:sp>
    </p:spTree>
    <p:extLst>
      <p:ext uri="{BB962C8B-B14F-4D97-AF65-F5344CB8AC3E}">
        <p14:creationId xmlns:p14="http://schemas.microsoft.com/office/powerpoint/2010/main" val="3883077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7/29/20</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‹Nº›</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692142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d/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AB18E012-EC0C-1649-A039-CB178266D114}" type="datetime1">
              <a:rPr lang="en-US" smtClean="0"/>
              <a:t>7/29/20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‹Nº›</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47714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d/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7/29/20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‹Nº›</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25405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d/White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3429000"/>
            <a:ext cx="8839200" cy="32766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7/29/20</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4"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341460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d/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7/29/20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a:p>
        </p:txBody>
      </p:sp>
      <p:sp>
        <p:nvSpPr>
          <p:cNvPr id="14" name="Content Placeholder 2"/>
          <p:cNvSpPr>
            <a:spLocks noGrp="1"/>
          </p:cNvSpPr>
          <p:nvPr>
            <p:ph idx="1"/>
          </p:nvPr>
        </p:nvSpPr>
        <p:spPr>
          <a:xfrm>
            <a:off x="685800" y="2057401"/>
            <a:ext cx="36576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BA0C2F"/>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1262035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d/White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7/29/20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‹Nº›</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227900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0"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2400" y="126997"/>
            <a:ext cx="8839200" cy="6578603"/>
          </a:xfrm>
          <a:prstGeom prst="rect">
            <a:avLst/>
          </a:prstGeom>
        </p:spPr>
      </p:pic>
      <p:sp>
        <p:nvSpPr>
          <p:cNvPr id="5"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6"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3F4168E2-91C5-9646-9F53-5B4E70AF759D}" type="datetime1">
              <a:rPr lang="en-US" smtClean="0"/>
              <a:pPr/>
              <a:t>7/29/20</a:t>
            </a:fld>
            <a:endParaRPr lang="en-US"/>
          </a:p>
        </p:txBody>
      </p:sp>
      <p:sp>
        <p:nvSpPr>
          <p:cNvPr id="8"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2285" y="5943600"/>
            <a:ext cx="1524000" cy="457200"/>
          </a:xfrm>
          <a:prstGeom prst="rect">
            <a:avLst/>
          </a:prstGeom>
        </p:spPr>
      </p:pic>
      <p:sp>
        <p:nvSpPr>
          <p:cNvPr id="16" name="Subtitle 2"/>
          <p:cNvSpPr>
            <a:spLocks noGrp="1"/>
          </p:cNvSpPr>
          <p:nvPr>
            <p:ph type="subTitle" idx="1" hasCustomPrompt="1"/>
          </p:nvPr>
        </p:nvSpPr>
        <p:spPr>
          <a:xfrm>
            <a:off x="685800" y="4114800"/>
            <a:ext cx="3429000" cy="16002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762000" y="3886200"/>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1852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 Full Blue">
    <p:bg>
      <p:bgPr>
        <a:solidFill>
          <a:srgbClr val="002F6C"/>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522" y="685800"/>
            <a:ext cx="1813366" cy="544010"/>
          </a:xfrm>
          <a:prstGeom prst="rect">
            <a:avLst/>
          </a:prstGeom>
        </p:spPr>
      </p:pic>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7/29/20</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a:p>
        </p:txBody>
      </p:sp>
      <p:sp>
        <p:nvSpPr>
          <p:cNvPr id="14" name="Title 1"/>
          <p:cNvSpPr>
            <a:spLocks noGrp="1"/>
          </p:cNvSpPr>
          <p:nvPr>
            <p:ph type="ctrTitle" hasCustomPrompt="1"/>
          </p:nvPr>
        </p:nvSpPr>
        <p:spPr>
          <a:xfrm>
            <a:off x="685800" y="2133600"/>
            <a:ext cx="5486400" cy="1600200"/>
          </a:xfrm>
        </p:spPr>
        <p:txBody>
          <a:bodyPr anchor="b" anchorCtr="0">
            <a:normAutofit/>
          </a:bodyPr>
          <a:lstStyle>
            <a:lvl1pPr>
              <a:defRPr sz="3200">
                <a:solidFill>
                  <a:srgbClr val="FFFFFF"/>
                </a:solidFill>
              </a:defRPr>
            </a:lvl1pPr>
          </a:lstStyle>
          <a:p>
            <a:r>
              <a:rPr lang="en-US" dirty="0"/>
              <a:t>CLICK TO EDIT MASTER TITLE STYLE</a:t>
            </a:r>
          </a:p>
        </p:txBody>
      </p:sp>
      <p:sp>
        <p:nvSpPr>
          <p:cNvPr id="15" name="Subtitle 2"/>
          <p:cNvSpPr>
            <a:spLocks noGrp="1"/>
          </p:cNvSpPr>
          <p:nvPr>
            <p:ph type="subTitle" idx="1" hasCustomPrompt="1"/>
          </p:nvPr>
        </p:nvSpPr>
        <p:spPr>
          <a:xfrm>
            <a:off x="685800" y="4114800"/>
            <a:ext cx="3429000" cy="16002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6" name="Straight Connector 15"/>
          <p:cNvCxnSpPr/>
          <p:nvPr userDrawn="1"/>
        </p:nvCxnSpPr>
        <p:spPr>
          <a:xfrm>
            <a:off x="762000" y="3886200"/>
            <a:ext cx="32004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9452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Divider - Full Blue">
    <p:bg>
      <p:bgPr>
        <a:solidFill>
          <a:srgbClr val="002F6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827782"/>
            <a:ext cx="5486400" cy="1077218"/>
          </a:xfrm>
        </p:spPr>
        <p:txBody>
          <a:bodyPr wrap="square" anchor="t" anchorCtr="0">
            <a:spAutoFit/>
          </a:bodyPr>
          <a:lstStyle>
            <a:lvl1pPr>
              <a:defRPr sz="32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FFFFFF"/>
                </a:solidFill>
              </a:defRPr>
            </a:lvl1pPr>
          </a:lstStyle>
          <a:p>
            <a:fld id="{C3349C05-927F-3348-96DF-9086CF2761D6}" type="datetime1">
              <a:rPr lang="en-US" smtClean="0"/>
              <a:t>7/29/20</a:t>
            </a:fld>
            <a:endParaRPr lang="en-US"/>
          </a:p>
        </p:txBody>
      </p:sp>
      <p:sp>
        <p:nvSpPr>
          <p:cNvPr id="4" name="Footer Placeholder 3"/>
          <p:cNvSpPr>
            <a:spLocks noGrp="1"/>
          </p:cNvSpPr>
          <p:nvPr>
            <p:ph type="ftr" sz="quarter" idx="11"/>
          </p:nvPr>
        </p:nvSpPr>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782948-4DBE-204D-AB9E-B65E067054AE}" type="slidenum">
              <a:rPr lang="en-US" smtClean="0"/>
              <a:pPr/>
              <a:t>‹Nº›</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285" y="5943600"/>
            <a:ext cx="1524000" cy="457200"/>
          </a:xfrm>
          <a:prstGeom prst="rect">
            <a:avLst/>
          </a:prstGeom>
        </p:spPr>
      </p:pic>
      <p:cxnSp>
        <p:nvCxnSpPr>
          <p:cNvPr id="7" name="Straight Connector 6"/>
          <p:cNvCxnSpPr/>
          <p:nvPr userDrawn="1"/>
        </p:nvCxnSpPr>
        <p:spPr>
          <a:xfrm>
            <a:off x="746760" y="990600"/>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293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Gray 1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7/29/20</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‹Nº›</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729899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Full Red">
    <p:bg>
      <p:bgPr>
        <a:solidFill>
          <a:srgbClr val="BA0C2F"/>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7/29/20</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a:p>
        </p:txBody>
      </p:sp>
      <p:sp>
        <p:nvSpPr>
          <p:cNvPr id="14" name="Title 1"/>
          <p:cNvSpPr>
            <a:spLocks noGrp="1"/>
          </p:cNvSpPr>
          <p:nvPr>
            <p:ph type="ctrTitle" hasCustomPrompt="1"/>
          </p:nvPr>
        </p:nvSpPr>
        <p:spPr>
          <a:xfrm>
            <a:off x="685800" y="2133600"/>
            <a:ext cx="5486400" cy="1600200"/>
          </a:xfrm>
        </p:spPr>
        <p:txBody>
          <a:bodyPr anchor="b" anchorCtr="0">
            <a:normAutofit/>
          </a:bodyPr>
          <a:lstStyle>
            <a:lvl1pPr>
              <a:defRPr sz="3200">
                <a:solidFill>
                  <a:srgbClr val="FFFFFF"/>
                </a:solidFill>
              </a:defRPr>
            </a:lvl1pPr>
          </a:lstStyle>
          <a:p>
            <a:r>
              <a:rPr lang="en-US" dirty="0"/>
              <a:t>CLICK TO EDIT MASTER TITLE STYLE</a:t>
            </a:r>
          </a:p>
        </p:txBody>
      </p:sp>
      <p:sp>
        <p:nvSpPr>
          <p:cNvPr id="15" name="Subtitle 2"/>
          <p:cNvSpPr>
            <a:spLocks noGrp="1"/>
          </p:cNvSpPr>
          <p:nvPr>
            <p:ph type="subTitle" idx="1" hasCustomPrompt="1"/>
          </p:nvPr>
        </p:nvSpPr>
        <p:spPr>
          <a:xfrm>
            <a:off x="685800" y="4114800"/>
            <a:ext cx="3429000" cy="16002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6" name="Straight Connector 15"/>
          <p:cNvCxnSpPr/>
          <p:nvPr userDrawn="1"/>
        </p:nvCxnSpPr>
        <p:spPr>
          <a:xfrm>
            <a:off x="762000" y="3886200"/>
            <a:ext cx="32004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522" y="685800"/>
            <a:ext cx="1813366" cy="544010"/>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3252771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fld id="{F1C838E6-2EFE-2E47-BF15-73F64BC0A44F}" type="datetime1">
              <a:rPr lang="en-US" smtClean="0"/>
              <a:t>7/29/20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‹Nº›</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4121020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7/29/20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‹Nº›</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22633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Gray 1 Content + Bottom Photo">
    <p:bg>
      <p:bgPr>
        <a:solidFill>
          <a:srgbClr val="E7E7E5"/>
        </a:solid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52400" y="3429000"/>
            <a:ext cx="8839200" cy="327660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6"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BCCE5460-4FB7-5647-9AB1-CEF5116A5DCA}" type="datetime1">
              <a:rPr lang="en-US" smtClean="0"/>
              <a:pPr/>
              <a:t>7/29/20</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8483867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ue/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D8A49A0-1A63-6943-82D6-C193E6102C72}" type="datetime1">
              <a:rPr lang="en-US" smtClean="0"/>
              <a:pPr/>
              <a:t>7/29/20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a:p>
        </p:txBody>
      </p:sp>
      <p:sp>
        <p:nvSpPr>
          <p:cNvPr id="14" name="Content Placeholder 2"/>
          <p:cNvSpPr>
            <a:spLocks noGrp="1"/>
          </p:cNvSpPr>
          <p:nvPr>
            <p:ph idx="1"/>
          </p:nvPr>
        </p:nvSpPr>
        <p:spPr>
          <a:xfrm>
            <a:off x="685800" y="2057400"/>
            <a:ext cx="3657600" cy="41148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0067B9"/>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6824639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ue/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7/29/20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‹Nº›</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3879362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ue/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7/29/20</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‹Nº›</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304231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ue/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fld id="{F1C838E6-2EFE-2E47-BF15-73F64BC0A44F}" type="datetime1">
              <a:rPr lang="en-US" smtClean="0"/>
              <a:t>7/29/20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‹Nº›</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9751183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ue/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7/29/20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‹Nº›</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476668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ue/White 1 Content + Bottom Photo">
    <p:bg>
      <p:bgPr>
        <a:solidFill>
          <a:schemeClr val="bg1"/>
        </a:solid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52400" y="3429000"/>
            <a:ext cx="8839200" cy="32766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6"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BCCE5460-4FB7-5647-9AB1-CEF5116A5DCA}" type="datetime1">
              <a:rPr lang="en-US" smtClean="0"/>
              <a:pPr/>
              <a:t>7/29/20</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125104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ue/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D8A49A0-1A63-6943-82D6-C193E6102C72}" type="datetime1">
              <a:rPr lang="en-US" smtClean="0"/>
              <a:pPr/>
              <a:t>7/29/20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a:p>
        </p:txBody>
      </p:sp>
      <p:sp>
        <p:nvSpPr>
          <p:cNvPr id="14" name="Content Placeholder 2"/>
          <p:cNvSpPr>
            <a:spLocks noGrp="1"/>
          </p:cNvSpPr>
          <p:nvPr>
            <p:ph idx="1"/>
          </p:nvPr>
        </p:nvSpPr>
        <p:spPr>
          <a:xfrm>
            <a:off x="685800" y="2057400"/>
            <a:ext cx="3657600" cy="41148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0067B9"/>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1796746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Divider - Full Red">
    <p:bg>
      <p:bgPr>
        <a:solidFill>
          <a:srgbClr val="BA0C2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827782"/>
            <a:ext cx="5486400" cy="1077218"/>
          </a:xfrm>
        </p:spPr>
        <p:txBody>
          <a:bodyPr wrap="square" anchor="t" anchorCtr="0">
            <a:spAutoFit/>
          </a:bodyPr>
          <a:lstStyle>
            <a:lvl1pPr>
              <a:defRPr sz="32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FFFFFF"/>
                </a:solidFill>
              </a:defRPr>
            </a:lvl1pPr>
          </a:lstStyle>
          <a:p>
            <a:fld id="{C3349C05-927F-3348-96DF-9086CF2761D6}" type="datetime1">
              <a:rPr lang="en-US" smtClean="0"/>
              <a:t>7/29/20</a:t>
            </a:fld>
            <a:endParaRPr lang="en-US"/>
          </a:p>
        </p:txBody>
      </p:sp>
      <p:sp>
        <p:nvSpPr>
          <p:cNvPr id="4" name="Footer Placeholder 3"/>
          <p:cNvSpPr>
            <a:spLocks noGrp="1"/>
          </p:cNvSpPr>
          <p:nvPr>
            <p:ph type="ftr" sz="quarter" idx="11"/>
          </p:nvPr>
        </p:nvSpPr>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782948-4DBE-204D-AB9E-B65E067054AE}" type="slidenum">
              <a:rPr lang="en-US" smtClean="0"/>
              <a:pPr/>
              <a:t>‹Nº›</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285" y="5943600"/>
            <a:ext cx="1524000" cy="457200"/>
          </a:xfrm>
          <a:prstGeom prst="rect">
            <a:avLst/>
          </a:prstGeom>
        </p:spPr>
      </p:pic>
      <p:cxnSp>
        <p:nvCxnSpPr>
          <p:cNvPr id="7" name="Straight Connector 6"/>
          <p:cNvCxnSpPr/>
          <p:nvPr userDrawn="1"/>
        </p:nvCxnSpPr>
        <p:spPr>
          <a:xfrm>
            <a:off x="746760" y="990600"/>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496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ue/White Title + Lef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7/29/20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‹Nº›</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447383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7/29/20</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‹Nº›</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11609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AB18E012-EC0C-1649-A039-CB178266D114}" type="datetime1">
              <a:rPr lang="en-US" smtClean="0"/>
              <a:t>7/29/20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‹Nº›</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986042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7/29/20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‹Nº›</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0966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3429000"/>
            <a:ext cx="8839200" cy="327660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7/29/20</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4"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470141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7/29/20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a:p>
        </p:txBody>
      </p:sp>
      <p:sp>
        <p:nvSpPr>
          <p:cNvPr id="14" name="Content Placeholder 2"/>
          <p:cNvSpPr>
            <a:spLocks noGrp="1"/>
          </p:cNvSpPr>
          <p:nvPr>
            <p:ph idx="1"/>
          </p:nvPr>
        </p:nvSpPr>
        <p:spPr>
          <a:xfrm>
            <a:off x="685800" y="2057401"/>
            <a:ext cx="36576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BA0C2F"/>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560114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7/29/20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‹Nº›</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239252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457200"/>
            <a:ext cx="7772400" cy="9144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685800" y="1600200"/>
            <a:ext cx="7772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152400" y="6530079"/>
            <a:ext cx="2133600" cy="184666"/>
          </a:xfrm>
          <a:prstGeom prst="rect">
            <a:avLst/>
          </a:prstGeom>
        </p:spPr>
        <p:txBody>
          <a:bodyPr vert="horz" lIns="91440" tIns="45720" rIns="91440" bIns="45720" rtlCol="0" anchor="ctr">
            <a:spAutoFit/>
          </a:bodyPr>
          <a:lstStyle>
            <a:lvl1pPr algn="l">
              <a:defRPr sz="600" b="0" i="0">
                <a:solidFill>
                  <a:srgbClr val="635C5B"/>
                </a:solidFill>
                <a:latin typeface="Gill Sans MT"/>
                <a:cs typeface="Gill Sans MT"/>
              </a:defRPr>
            </a:lvl1pPr>
          </a:lstStyle>
          <a:p>
            <a:fld id="{7C017F59-29DA-6F48-B92A-5AD511CC2D63}" type="datetime1">
              <a:rPr lang="en-US" smtClean="0"/>
              <a:pPr/>
              <a:t>7/29/20</a:t>
            </a:fld>
            <a:endParaRPr lang="en-US"/>
          </a:p>
        </p:txBody>
      </p:sp>
      <p:sp>
        <p:nvSpPr>
          <p:cNvPr id="5" name="Footer Placeholder 4"/>
          <p:cNvSpPr>
            <a:spLocks noGrp="1"/>
          </p:cNvSpPr>
          <p:nvPr>
            <p:ph type="ftr" sz="quarter" idx="3"/>
          </p:nvPr>
        </p:nvSpPr>
        <p:spPr>
          <a:xfrm>
            <a:off x="3124200" y="6530079"/>
            <a:ext cx="2895600" cy="184666"/>
          </a:xfrm>
          <a:prstGeom prst="rect">
            <a:avLst/>
          </a:prstGeom>
        </p:spPr>
        <p:txBody>
          <a:bodyPr vert="horz" lIns="91440" tIns="45720" rIns="91440" bIns="45720" rtlCol="0" anchor="ctr">
            <a:spAutoFit/>
          </a:bodyPr>
          <a:lstStyle>
            <a:lvl1pPr algn="ctr">
              <a:defRPr sz="600" b="0" i="0">
                <a:solidFill>
                  <a:srgbClr val="635C5B"/>
                </a:solidFill>
                <a:latin typeface="Gill Sans MT"/>
                <a:cs typeface="Gill Sans MT"/>
              </a:defRPr>
            </a:lvl1pPr>
          </a:lstStyle>
          <a:p>
            <a:r>
              <a:rPr lang="en-US"/>
              <a:t>FOOTER GOES HERE</a:t>
            </a:r>
          </a:p>
        </p:txBody>
      </p:sp>
      <p:sp>
        <p:nvSpPr>
          <p:cNvPr id="6" name="Slide Number Placeholder 5"/>
          <p:cNvSpPr>
            <a:spLocks noGrp="1"/>
          </p:cNvSpPr>
          <p:nvPr>
            <p:ph type="sldNum" sz="quarter" idx="4"/>
          </p:nvPr>
        </p:nvSpPr>
        <p:spPr>
          <a:xfrm>
            <a:off x="6858000" y="6530079"/>
            <a:ext cx="2133600" cy="184666"/>
          </a:xfrm>
          <a:prstGeom prst="rect">
            <a:avLst/>
          </a:prstGeom>
        </p:spPr>
        <p:txBody>
          <a:bodyPr vert="horz" lIns="91440" tIns="45720" rIns="91440" bIns="45720" rtlCol="0" anchor="ctr">
            <a:spAutoFit/>
          </a:bodyPr>
          <a:lstStyle>
            <a:lvl1pPr algn="r">
              <a:defRPr sz="600" b="0" i="0">
                <a:solidFill>
                  <a:srgbClr val="635C5B"/>
                </a:solidFill>
                <a:latin typeface="Gill Sans MT"/>
                <a:cs typeface="Gill Sans MT"/>
              </a:defRPr>
            </a:lvl1pPr>
          </a:lstStyle>
          <a:p>
            <a:fld id="{42782948-4DBE-204D-AB9E-B65E067054AE}" type="slidenum">
              <a:rPr lang="en-US" smtClean="0"/>
              <a:pPr/>
              <a:t>‹Nº›</a:t>
            </a:fld>
            <a:endParaRPr lang="en-US"/>
          </a:p>
        </p:txBody>
      </p:sp>
      <p:sp>
        <p:nvSpPr>
          <p:cNvPr id="7" name="Frame 6"/>
          <p:cNvSpPr/>
          <p:nvPr/>
        </p:nvSpPr>
        <p:spPr>
          <a:xfrm>
            <a:off x="0" y="0"/>
            <a:ext cx="9144000" cy="6858000"/>
          </a:xfrm>
          <a:prstGeom prst="frame">
            <a:avLst>
              <a:gd name="adj1" fmla="val 222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solidFill>
                <a:srgbClr val="FFFFFF"/>
              </a:solidFill>
              <a:latin typeface="Gill Sans MT"/>
              <a:cs typeface="Gill Sans MT"/>
            </a:endParaRPr>
          </a:p>
        </p:txBody>
      </p:sp>
    </p:spTree>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674" r:id="rId2"/>
    <p:sldLayoutId id="2147483654" r:id="rId3"/>
    <p:sldLayoutId id="2147483708" r:id="rId4"/>
    <p:sldLayoutId id="2147483709" r:id="rId5"/>
    <p:sldLayoutId id="2147483710" r:id="rId6"/>
    <p:sldLayoutId id="2147483711" r:id="rId7"/>
    <p:sldLayoutId id="2147483712" r:id="rId8"/>
    <p:sldLayoutId id="2147483714" r:id="rId9"/>
    <p:sldLayoutId id="2147483722" r:id="rId10"/>
    <p:sldLayoutId id="2147483723" r:id="rId11"/>
    <p:sldLayoutId id="2147483724" r:id="rId12"/>
    <p:sldLayoutId id="2147483725" r:id="rId13"/>
    <p:sldLayoutId id="2147483726" r:id="rId14"/>
    <p:sldLayoutId id="2147483730" r:id="rId15"/>
    <p:sldLayoutId id="2147483696" r:id="rId16"/>
    <p:sldLayoutId id="2147483716" r:id="rId17"/>
    <p:sldLayoutId id="2147483717" r:id="rId18"/>
    <p:sldLayoutId id="2147483718" r:id="rId19"/>
    <p:sldLayoutId id="2147483686" r:id="rId20"/>
    <p:sldLayoutId id="2147483720" r:id="rId21"/>
    <p:sldLayoutId id="2147483699" r:id="rId22"/>
    <p:sldLayoutId id="2147483694" r:id="rId23"/>
    <p:sldLayoutId id="2147483731" r:id="rId24"/>
    <p:sldLayoutId id="2147483732" r:id="rId25"/>
    <p:sldLayoutId id="2147483733" r:id="rId26"/>
    <p:sldLayoutId id="2147483734" r:id="rId27"/>
    <p:sldLayoutId id="2147483735" r:id="rId28"/>
    <p:sldLayoutId id="2147483736" r:id="rId29"/>
    <p:sldLayoutId id="2147483737" r:id="rId30"/>
  </p:sldLayoutIdLst>
  <p:hf hdr="0"/>
  <p:txStyles>
    <p:titleStyle>
      <a:lvl1pPr algn="l" defTabSz="457200" rtl="0" eaLnBrk="1" latinLnBrk="0" hangingPunct="1">
        <a:spcBef>
          <a:spcPct val="0"/>
        </a:spcBef>
        <a:buNone/>
        <a:defRPr sz="2800" b="0" i="0" kern="1200">
          <a:solidFill>
            <a:srgbClr val="BA0C2F"/>
          </a:solidFill>
          <a:latin typeface="Gill Sans MT"/>
          <a:ea typeface="+mj-ea"/>
          <a:cs typeface="Gill Sans MT"/>
        </a:defRPr>
      </a:lvl1pPr>
    </p:titleStyle>
    <p:body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479B594D-EE2C-E248-B7F0-F679C2E525DC}" type="datetime1">
              <a:rPr lang="en-US" smtClean="0"/>
              <a:pPr/>
              <a:t>7/29/20</a:t>
            </a:fld>
            <a:r>
              <a:rPr lang="en-US" dirty="0"/>
              <a:t>`1</a:t>
            </a:r>
          </a:p>
        </p:txBody>
      </p:sp>
      <p:sp>
        <p:nvSpPr>
          <p:cNvPr id="4" name="Slide Number Placeholder 3"/>
          <p:cNvSpPr>
            <a:spLocks noGrp="1"/>
          </p:cNvSpPr>
          <p:nvPr>
            <p:ph type="sldNum" sz="quarter" idx="4"/>
          </p:nvPr>
        </p:nvSpPr>
        <p:spPr/>
        <p:txBody>
          <a:bodyPr/>
          <a:lstStyle/>
          <a:p>
            <a:fld id="{42782948-4DBE-204D-AB9E-B65E067054AE}" type="slidenum">
              <a:rPr lang="en-US" smtClean="0"/>
              <a:pPr/>
              <a:t>1</a:t>
            </a:fld>
            <a:endParaRPr lang="en-US"/>
          </a:p>
        </p:txBody>
      </p:sp>
      <p:sp>
        <p:nvSpPr>
          <p:cNvPr id="12" name="Title 11"/>
          <p:cNvSpPr>
            <a:spLocks noGrp="1"/>
          </p:cNvSpPr>
          <p:nvPr>
            <p:ph type="ctrTitle"/>
          </p:nvPr>
        </p:nvSpPr>
        <p:spPr/>
        <p:txBody>
          <a:bodyPr/>
          <a:lstStyle/>
          <a:p>
            <a:r>
              <a:rPr lang="en-US" dirty="0">
                <a:solidFill>
                  <a:schemeClr val="bg1"/>
                </a:solidFill>
              </a:rPr>
              <a:t>PAQUETE DE SOLUCIÓN DE ESTRATEGIA FINANCIERA</a:t>
            </a:r>
            <a:endParaRPr lang="en-US" dirty="0">
              <a:solidFill>
                <a:srgbClr val="000000"/>
              </a:solidFill>
            </a:endParaRPr>
          </a:p>
        </p:txBody>
      </p:sp>
      <p:sp>
        <p:nvSpPr>
          <p:cNvPr id="13" name="Subtitle 12"/>
          <p:cNvSpPr>
            <a:spLocks noGrp="1"/>
          </p:cNvSpPr>
          <p:nvPr>
            <p:ph type="subTitle" idx="1"/>
          </p:nvPr>
        </p:nvSpPr>
        <p:spPr/>
        <p:txBody>
          <a:bodyPr/>
          <a:lstStyle/>
          <a:p>
            <a:r>
              <a:rPr lang="es-MX" b="1" dirty="0">
                <a:solidFill>
                  <a:srgbClr val="CFCDC9"/>
                </a:solidFill>
              </a:rPr>
              <a:t>NOMBRE DE LA OSC</a:t>
            </a:r>
            <a:endParaRPr lang="es-MX" dirty="0">
              <a:solidFill>
                <a:srgbClr val="CFCDC9"/>
              </a:solidFill>
            </a:endParaRPr>
          </a:p>
        </p:txBody>
      </p:sp>
      <p:sp>
        <p:nvSpPr>
          <p:cNvPr id="5" name="Rectángulo 4">
            <a:extLst>
              <a:ext uri="{FF2B5EF4-FFF2-40B4-BE49-F238E27FC236}">
                <a16:creationId xmlns:a16="http://schemas.microsoft.com/office/drawing/2014/main" id="{934DE44C-2D1A-483F-9086-FDC58285178D}"/>
              </a:ext>
            </a:extLst>
          </p:cNvPr>
          <p:cNvSpPr/>
          <p:nvPr/>
        </p:nvSpPr>
        <p:spPr>
          <a:xfrm>
            <a:off x="533400" y="533400"/>
            <a:ext cx="2133600" cy="914400"/>
          </a:xfrm>
          <a:prstGeom prst="rect">
            <a:avLst/>
          </a:prstGeom>
          <a:solidFill>
            <a:schemeClr val="accent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p>
        </p:txBody>
      </p:sp>
      <p:pic>
        <p:nvPicPr>
          <p:cNvPr id="9" name="Imagen 8">
            <a:extLst>
              <a:ext uri="{FF2B5EF4-FFF2-40B4-BE49-F238E27FC236}">
                <a16:creationId xmlns:a16="http://schemas.microsoft.com/office/drawing/2014/main" id="{E4D8CDD2-C0D0-42BB-BA4C-7E89B290CF4F}"/>
              </a:ext>
            </a:extLst>
          </p:cNvPr>
          <p:cNvPicPr>
            <a:picLocks noChangeAspect="1"/>
          </p:cNvPicPr>
          <p:nvPr/>
        </p:nvPicPr>
        <p:blipFill>
          <a:blip r:embed="rId2"/>
          <a:stretch>
            <a:fillRect/>
          </a:stretch>
        </p:blipFill>
        <p:spPr>
          <a:xfrm>
            <a:off x="465708" y="493223"/>
            <a:ext cx="2268983" cy="914400"/>
          </a:xfrm>
          <a:prstGeom prst="rect">
            <a:avLst/>
          </a:prstGeom>
        </p:spPr>
      </p:pic>
    </p:spTree>
    <p:extLst>
      <p:ext uri="{BB962C8B-B14F-4D97-AF65-F5344CB8AC3E}">
        <p14:creationId xmlns:p14="http://schemas.microsoft.com/office/powerpoint/2010/main" val="955244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E97E8BAB-8FB9-DB4B-943F-0091388781EE}"/>
              </a:ext>
            </a:extLst>
          </p:cNvPr>
          <p:cNvSpPr>
            <a:spLocks noGrp="1"/>
          </p:cNvSpPr>
          <p:nvPr>
            <p:ph type="dt" sz="half" idx="10"/>
          </p:nvPr>
        </p:nvSpPr>
        <p:spPr/>
        <p:txBody>
          <a:bodyPr/>
          <a:lstStyle/>
          <a:p>
            <a:fld id="{AB18E012-EC0C-1649-A039-CB178266D114}" type="datetime1">
              <a:rPr lang="en-US" smtClean="0"/>
              <a:t>7/29/20</a:t>
            </a:fld>
            <a:endParaRPr lang="en-US"/>
          </a:p>
        </p:txBody>
      </p:sp>
      <p:sp>
        <p:nvSpPr>
          <p:cNvPr id="5" name="Marcador de pie de página 4">
            <a:extLst>
              <a:ext uri="{FF2B5EF4-FFF2-40B4-BE49-F238E27FC236}">
                <a16:creationId xmlns:a16="http://schemas.microsoft.com/office/drawing/2014/main" id="{E9E0FCD1-0BBE-B646-970E-2B6D08EC1393}"/>
              </a:ext>
            </a:extLst>
          </p:cNvPr>
          <p:cNvSpPr>
            <a:spLocks noGrp="1"/>
          </p:cNvSpPr>
          <p:nvPr>
            <p:ph type="ftr" sz="quarter" idx="11"/>
          </p:nvPr>
        </p:nvSpPr>
        <p:spPr/>
        <p:txBody>
          <a:bodyPr/>
          <a:lstStyle/>
          <a:p>
            <a:r>
              <a:rPr lang="en-US"/>
              <a:t>FOOTER GOES HERE</a:t>
            </a:r>
          </a:p>
        </p:txBody>
      </p:sp>
      <p:sp>
        <p:nvSpPr>
          <p:cNvPr id="6" name="Marcador de número de diapositiva 5">
            <a:extLst>
              <a:ext uri="{FF2B5EF4-FFF2-40B4-BE49-F238E27FC236}">
                <a16:creationId xmlns:a16="http://schemas.microsoft.com/office/drawing/2014/main" id="{273B98BC-A8D4-7949-8032-9B69E8352817}"/>
              </a:ext>
            </a:extLst>
          </p:cNvPr>
          <p:cNvSpPr>
            <a:spLocks noGrp="1"/>
          </p:cNvSpPr>
          <p:nvPr>
            <p:ph type="sldNum" sz="quarter" idx="12"/>
          </p:nvPr>
        </p:nvSpPr>
        <p:spPr/>
        <p:txBody>
          <a:bodyPr/>
          <a:lstStyle/>
          <a:p>
            <a:fld id="{42782948-4DBE-204D-AB9E-B65E067054AE}" type="slidenum">
              <a:rPr lang="en-US" smtClean="0"/>
              <a:pPr/>
              <a:t>10</a:t>
            </a:fld>
            <a:endParaRPr lang="en-US"/>
          </a:p>
        </p:txBody>
      </p:sp>
      <p:sp>
        <p:nvSpPr>
          <p:cNvPr id="7" name="Título 6">
            <a:extLst>
              <a:ext uri="{FF2B5EF4-FFF2-40B4-BE49-F238E27FC236}">
                <a16:creationId xmlns:a16="http://schemas.microsoft.com/office/drawing/2014/main" id="{BCCC497A-54EA-F749-8D59-123E93074AC6}"/>
              </a:ext>
            </a:extLst>
          </p:cNvPr>
          <p:cNvSpPr>
            <a:spLocks noGrp="1"/>
          </p:cNvSpPr>
          <p:nvPr>
            <p:ph type="title"/>
          </p:nvPr>
        </p:nvSpPr>
        <p:spPr>
          <a:xfrm>
            <a:off x="686104" y="848380"/>
            <a:ext cx="7772400" cy="523220"/>
          </a:xfrm>
        </p:spPr>
        <p:txBody>
          <a:bodyPr/>
          <a:lstStyle/>
          <a:p>
            <a:r>
              <a:rPr lang="es-MX" dirty="0"/>
              <a:t>Método indirecto</a:t>
            </a:r>
          </a:p>
        </p:txBody>
      </p:sp>
      <p:sp>
        <p:nvSpPr>
          <p:cNvPr id="8" name="Marcador de contenido 1">
            <a:extLst>
              <a:ext uri="{FF2B5EF4-FFF2-40B4-BE49-F238E27FC236}">
                <a16:creationId xmlns:a16="http://schemas.microsoft.com/office/drawing/2014/main" id="{369FFC9C-571B-A440-BA54-9D8FCDC5C795}"/>
              </a:ext>
            </a:extLst>
          </p:cNvPr>
          <p:cNvSpPr>
            <a:spLocks noGrp="1"/>
          </p:cNvSpPr>
          <p:nvPr>
            <p:ph idx="1"/>
          </p:nvPr>
        </p:nvSpPr>
        <p:spPr>
          <a:xfrm>
            <a:off x="686104" y="1543315"/>
            <a:ext cx="8305496" cy="5091289"/>
          </a:xfrm>
        </p:spPr>
        <p:txBody>
          <a:bodyPr>
            <a:normAutofit fontScale="47500" lnSpcReduction="20000"/>
          </a:bodyPr>
          <a:lstStyle/>
          <a:p>
            <a:pPr marL="0" indent="0" algn="just">
              <a:buNone/>
            </a:pPr>
            <a:r>
              <a:rPr lang="es-MX" sz="2900" dirty="0"/>
              <a:t>Bajo este método se prepara una conciliación entre la utilidad neta y el flujo de efectivo neto de las actividades de operación, la cual debe informar por separado de todas las partidas conciliatorias.</a:t>
            </a:r>
          </a:p>
          <a:p>
            <a:pPr marL="0" indent="0" algn="just">
              <a:buNone/>
            </a:pPr>
            <a:endParaRPr lang="es-MX" sz="2900" dirty="0"/>
          </a:p>
          <a:p>
            <a:pPr marL="0" indent="0" algn="just">
              <a:buNone/>
            </a:pPr>
            <a:r>
              <a:rPr lang="es-MX" sz="2900" dirty="0"/>
              <a:t>La utilización de este método lleva a la utilización del flujo de efectivo generado por las operaciones normales, se determina tomando como punto de partida la utilidad neta del periodo, valor al cual se adicionan o deducen las partidas incluidas en el estado de resultados que no implican un cobro o un pago de efectivo. Entre las partidas mencionadas se encuentran:</a:t>
            </a:r>
          </a:p>
          <a:p>
            <a:pPr marL="0" indent="0">
              <a:buNone/>
            </a:pPr>
            <a:endParaRPr lang="es-MX" sz="2900" dirty="0"/>
          </a:p>
          <a:p>
            <a:pPr lvl="1"/>
            <a:r>
              <a:rPr lang="es-MX" sz="2900" dirty="0"/>
              <a:t>Depreciación, amortización y agotamiento.</a:t>
            </a:r>
          </a:p>
          <a:p>
            <a:pPr lvl="1"/>
            <a:r>
              <a:rPr lang="es-MX" sz="2900" dirty="0"/>
              <a:t>Provisiones para protección de activos.</a:t>
            </a:r>
          </a:p>
          <a:p>
            <a:pPr lvl="1"/>
            <a:r>
              <a:rPr lang="es-MX" sz="2900" dirty="0"/>
              <a:t>Diferencias por fluctuaciones cambiarias.</a:t>
            </a:r>
          </a:p>
          <a:p>
            <a:pPr lvl="1"/>
            <a:r>
              <a:rPr lang="es-MX" sz="2900" dirty="0"/>
              <a:t>Utilidades o pérdidas en venta de propiedad, planta y equipo, inversiones u otros activos operacionales.</a:t>
            </a:r>
          </a:p>
          <a:p>
            <a:pPr lvl="1"/>
            <a:r>
              <a:rPr lang="es-MX" sz="2900" dirty="0"/>
              <a:t>Corrección monetaria del periodo de las cuentas del balance.</a:t>
            </a:r>
          </a:p>
          <a:p>
            <a:pPr lvl="1"/>
            <a:r>
              <a:rPr lang="es-MX" sz="2900" dirty="0"/>
              <a:t>Cambio en rubros operacionales, tales como: aumento o disminuciones en cuentas por cobrar, inventarios, cuentas por pagar, pasivos estimados y provisiones.</a:t>
            </a:r>
          </a:p>
          <a:p>
            <a:pPr marL="0" indent="0">
              <a:buNone/>
            </a:pPr>
            <a:r>
              <a:rPr lang="es-MX" sz="2900" dirty="0"/>
              <a:t> </a:t>
            </a:r>
          </a:p>
          <a:p>
            <a:pPr marL="0" indent="0">
              <a:buNone/>
            </a:pPr>
            <a:endParaRPr lang="es-MX" dirty="0"/>
          </a:p>
        </p:txBody>
      </p:sp>
    </p:spTree>
    <p:extLst>
      <p:ext uri="{BB962C8B-B14F-4D97-AF65-F5344CB8AC3E}">
        <p14:creationId xmlns:p14="http://schemas.microsoft.com/office/powerpoint/2010/main" val="4229490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01B6CF35-F935-1644-8684-EC7F1AA23C2E}"/>
              </a:ext>
            </a:extLst>
          </p:cNvPr>
          <p:cNvSpPr>
            <a:spLocks noGrp="1"/>
          </p:cNvSpPr>
          <p:nvPr>
            <p:ph type="dt" sz="half" idx="10"/>
          </p:nvPr>
        </p:nvSpPr>
        <p:spPr/>
        <p:txBody>
          <a:bodyPr/>
          <a:lstStyle/>
          <a:p>
            <a:fld id="{AB18E012-EC0C-1649-A039-CB178266D114}" type="datetime1">
              <a:rPr lang="en-US" smtClean="0"/>
              <a:t>7/29/20</a:t>
            </a:fld>
            <a:endParaRPr lang="en-US"/>
          </a:p>
        </p:txBody>
      </p:sp>
      <p:sp>
        <p:nvSpPr>
          <p:cNvPr id="5" name="Marcador de pie de página 4">
            <a:extLst>
              <a:ext uri="{FF2B5EF4-FFF2-40B4-BE49-F238E27FC236}">
                <a16:creationId xmlns:a16="http://schemas.microsoft.com/office/drawing/2014/main" id="{9F2F2C84-99D0-FE45-A303-EAA57A81ED8A}"/>
              </a:ext>
            </a:extLst>
          </p:cNvPr>
          <p:cNvSpPr>
            <a:spLocks noGrp="1"/>
          </p:cNvSpPr>
          <p:nvPr>
            <p:ph type="ftr" sz="quarter" idx="11"/>
          </p:nvPr>
        </p:nvSpPr>
        <p:spPr/>
        <p:txBody>
          <a:bodyPr/>
          <a:lstStyle/>
          <a:p>
            <a:r>
              <a:rPr lang="en-US"/>
              <a:t>FOOTER GOES HERE</a:t>
            </a:r>
          </a:p>
        </p:txBody>
      </p:sp>
      <p:sp>
        <p:nvSpPr>
          <p:cNvPr id="6" name="Marcador de número de diapositiva 5">
            <a:extLst>
              <a:ext uri="{FF2B5EF4-FFF2-40B4-BE49-F238E27FC236}">
                <a16:creationId xmlns:a16="http://schemas.microsoft.com/office/drawing/2014/main" id="{43E9BC31-4AAD-8D4E-8ECE-90C7F86B1765}"/>
              </a:ext>
            </a:extLst>
          </p:cNvPr>
          <p:cNvSpPr>
            <a:spLocks noGrp="1"/>
          </p:cNvSpPr>
          <p:nvPr>
            <p:ph type="sldNum" sz="quarter" idx="12"/>
          </p:nvPr>
        </p:nvSpPr>
        <p:spPr/>
        <p:txBody>
          <a:bodyPr/>
          <a:lstStyle/>
          <a:p>
            <a:fld id="{42782948-4DBE-204D-AB9E-B65E067054AE}" type="slidenum">
              <a:rPr lang="en-US" smtClean="0"/>
              <a:pPr/>
              <a:t>11</a:t>
            </a:fld>
            <a:endParaRPr lang="en-US"/>
          </a:p>
        </p:txBody>
      </p:sp>
      <p:sp>
        <p:nvSpPr>
          <p:cNvPr id="7" name="Título 6">
            <a:extLst>
              <a:ext uri="{FF2B5EF4-FFF2-40B4-BE49-F238E27FC236}">
                <a16:creationId xmlns:a16="http://schemas.microsoft.com/office/drawing/2014/main" id="{4A11649E-975D-6840-87E6-465C21B3CE7E}"/>
              </a:ext>
            </a:extLst>
          </p:cNvPr>
          <p:cNvSpPr>
            <a:spLocks noGrp="1"/>
          </p:cNvSpPr>
          <p:nvPr>
            <p:ph type="title"/>
          </p:nvPr>
        </p:nvSpPr>
        <p:spPr>
          <a:xfrm>
            <a:off x="304800" y="681864"/>
            <a:ext cx="7772400" cy="954107"/>
          </a:xfrm>
        </p:spPr>
        <p:txBody>
          <a:bodyPr/>
          <a:lstStyle/>
          <a:p>
            <a:r>
              <a:rPr lang="es-MX" dirty="0"/>
              <a:t>Propuesta de los formatos administrativos y plantilla financiera</a:t>
            </a:r>
          </a:p>
        </p:txBody>
      </p:sp>
      <p:sp>
        <p:nvSpPr>
          <p:cNvPr id="2" name="CuadroTexto 1">
            <a:extLst>
              <a:ext uri="{FF2B5EF4-FFF2-40B4-BE49-F238E27FC236}">
                <a16:creationId xmlns:a16="http://schemas.microsoft.com/office/drawing/2014/main" id="{402CDC08-8608-434F-B1B4-E102682489C9}"/>
              </a:ext>
            </a:extLst>
          </p:cNvPr>
          <p:cNvSpPr txBox="1"/>
          <p:nvPr/>
        </p:nvSpPr>
        <p:spPr>
          <a:xfrm>
            <a:off x="838200" y="2136338"/>
            <a:ext cx="4381008" cy="2585323"/>
          </a:xfrm>
          <a:prstGeom prst="rect">
            <a:avLst/>
          </a:prstGeom>
          <a:noFill/>
        </p:spPr>
        <p:txBody>
          <a:bodyPr wrap="none" rtlCol="0">
            <a:spAutoFit/>
          </a:bodyPr>
          <a:lstStyle/>
          <a:p>
            <a:endParaRPr lang="es-MX" dirty="0"/>
          </a:p>
          <a:p>
            <a:r>
              <a:rPr lang="es-MX" dirty="0"/>
              <a:t>FORMATO. Solicitud de fondo de Caja Chica</a:t>
            </a:r>
          </a:p>
          <a:p>
            <a:endParaRPr lang="es-MX" dirty="0"/>
          </a:p>
          <a:p>
            <a:r>
              <a:rPr lang="es-MX" dirty="0"/>
              <a:t>FORMATO. Reporte de Caja Chica</a:t>
            </a:r>
          </a:p>
          <a:p>
            <a:endParaRPr lang="es-MX" dirty="0"/>
          </a:p>
          <a:p>
            <a:r>
              <a:rPr lang="es-MX" dirty="0"/>
              <a:t>FORMATO.  Arqueo de Caja Chica</a:t>
            </a:r>
          </a:p>
          <a:p>
            <a:endParaRPr lang="es-MX" dirty="0"/>
          </a:p>
          <a:p>
            <a:r>
              <a:rPr lang="es-MX" dirty="0"/>
              <a:t>FORMATO. Plantilla de Flujo de Efectivo</a:t>
            </a:r>
          </a:p>
          <a:p>
            <a:endParaRPr lang="es-MX" dirty="0"/>
          </a:p>
        </p:txBody>
      </p:sp>
    </p:spTree>
    <p:extLst>
      <p:ext uri="{BB962C8B-B14F-4D97-AF65-F5344CB8AC3E}">
        <p14:creationId xmlns:p14="http://schemas.microsoft.com/office/powerpoint/2010/main" val="760210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6C4E5456-34B4-184D-8323-2910051829C4}"/>
              </a:ext>
            </a:extLst>
          </p:cNvPr>
          <p:cNvSpPr>
            <a:spLocks noGrp="1"/>
          </p:cNvSpPr>
          <p:nvPr>
            <p:ph sz="half" idx="1"/>
          </p:nvPr>
        </p:nvSpPr>
        <p:spPr>
          <a:xfrm>
            <a:off x="686104" y="1868507"/>
            <a:ext cx="4952696" cy="4572000"/>
          </a:xfrm>
        </p:spPr>
        <p:txBody>
          <a:bodyPr/>
          <a:lstStyle/>
          <a:p>
            <a:r>
              <a:rPr lang="es-MX" dirty="0"/>
              <a:t>Introducción</a:t>
            </a:r>
          </a:p>
          <a:p>
            <a:r>
              <a:rPr lang="es-MX" dirty="0"/>
              <a:t>Reconocimiento del Manual</a:t>
            </a:r>
          </a:p>
          <a:p>
            <a:r>
              <a:rPr lang="es-MX" b="1" dirty="0"/>
              <a:t>Caja Chica</a:t>
            </a:r>
          </a:p>
          <a:p>
            <a:r>
              <a:rPr lang="es-MX" b="1" dirty="0"/>
              <a:t>Flujo de efectivo</a:t>
            </a:r>
          </a:p>
        </p:txBody>
      </p:sp>
      <p:sp>
        <p:nvSpPr>
          <p:cNvPr id="4" name="Marcador de fecha 3">
            <a:extLst>
              <a:ext uri="{FF2B5EF4-FFF2-40B4-BE49-F238E27FC236}">
                <a16:creationId xmlns:a16="http://schemas.microsoft.com/office/drawing/2014/main" id="{316A5C14-F92C-2F44-B751-66A1395FFC86}"/>
              </a:ext>
            </a:extLst>
          </p:cNvPr>
          <p:cNvSpPr>
            <a:spLocks noGrp="1"/>
          </p:cNvSpPr>
          <p:nvPr>
            <p:ph type="dt" sz="half" idx="10"/>
          </p:nvPr>
        </p:nvSpPr>
        <p:spPr/>
        <p:txBody>
          <a:bodyPr/>
          <a:lstStyle/>
          <a:p>
            <a:fld id="{AB18E012-EC0C-1649-A039-CB178266D114}" type="datetime1">
              <a:rPr lang="en-US" smtClean="0"/>
              <a:t>7/29/20</a:t>
            </a:fld>
            <a:endParaRPr lang="en-US"/>
          </a:p>
        </p:txBody>
      </p:sp>
      <p:sp>
        <p:nvSpPr>
          <p:cNvPr id="5" name="Marcador de pie de página 4">
            <a:extLst>
              <a:ext uri="{FF2B5EF4-FFF2-40B4-BE49-F238E27FC236}">
                <a16:creationId xmlns:a16="http://schemas.microsoft.com/office/drawing/2014/main" id="{8205FBDD-3178-BD4D-ABD3-F3A02EB77220}"/>
              </a:ext>
            </a:extLst>
          </p:cNvPr>
          <p:cNvSpPr>
            <a:spLocks noGrp="1"/>
          </p:cNvSpPr>
          <p:nvPr>
            <p:ph type="ftr" sz="quarter" idx="11"/>
          </p:nvPr>
        </p:nvSpPr>
        <p:spPr/>
        <p:txBody>
          <a:bodyPr/>
          <a:lstStyle/>
          <a:p>
            <a:r>
              <a:rPr lang="en-US"/>
              <a:t>FOOTER GOES HERE</a:t>
            </a:r>
          </a:p>
        </p:txBody>
      </p:sp>
      <p:sp>
        <p:nvSpPr>
          <p:cNvPr id="6" name="Marcador de número de diapositiva 5">
            <a:extLst>
              <a:ext uri="{FF2B5EF4-FFF2-40B4-BE49-F238E27FC236}">
                <a16:creationId xmlns:a16="http://schemas.microsoft.com/office/drawing/2014/main" id="{258876BA-C956-5A47-AB06-6EEAEA4C3ED2}"/>
              </a:ext>
            </a:extLst>
          </p:cNvPr>
          <p:cNvSpPr>
            <a:spLocks noGrp="1"/>
          </p:cNvSpPr>
          <p:nvPr>
            <p:ph type="sldNum" sz="quarter" idx="12"/>
          </p:nvPr>
        </p:nvSpPr>
        <p:spPr/>
        <p:txBody>
          <a:bodyPr/>
          <a:lstStyle/>
          <a:p>
            <a:fld id="{42782948-4DBE-204D-AB9E-B65E067054AE}" type="slidenum">
              <a:rPr lang="en-US" smtClean="0"/>
              <a:pPr/>
              <a:t>12</a:t>
            </a:fld>
            <a:endParaRPr lang="en-US"/>
          </a:p>
        </p:txBody>
      </p:sp>
      <p:sp>
        <p:nvSpPr>
          <p:cNvPr id="7" name="Título 6">
            <a:extLst>
              <a:ext uri="{FF2B5EF4-FFF2-40B4-BE49-F238E27FC236}">
                <a16:creationId xmlns:a16="http://schemas.microsoft.com/office/drawing/2014/main" id="{D29F5DE0-9144-6F48-97BF-43411CE79DFA}"/>
              </a:ext>
            </a:extLst>
          </p:cNvPr>
          <p:cNvSpPr>
            <a:spLocks noGrp="1"/>
          </p:cNvSpPr>
          <p:nvPr>
            <p:ph type="title"/>
          </p:nvPr>
        </p:nvSpPr>
        <p:spPr>
          <a:xfrm>
            <a:off x="686104" y="417493"/>
            <a:ext cx="7772400" cy="954107"/>
          </a:xfrm>
        </p:spPr>
        <p:txBody>
          <a:bodyPr/>
          <a:lstStyle/>
          <a:p>
            <a:r>
              <a:rPr lang="es-MX" dirty="0"/>
              <a:t>Estrcutura del Manual de procedimientos administrativos y financieros Red Mesa de Mujeres</a:t>
            </a:r>
          </a:p>
        </p:txBody>
      </p:sp>
    </p:spTree>
    <p:extLst>
      <p:ext uri="{BB962C8B-B14F-4D97-AF65-F5344CB8AC3E}">
        <p14:creationId xmlns:p14="http://schemas.microsoft.com/office/powerpoint/2010/main" val="280903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000" y="827782"/>
            <a:ext cx="7330888" cy="2554545"/>
          </a:xfrm>
        </p:spPr>
        <p:txBody>
          <a:bodyPr/>
          <a:lstStyle/>
          <a:p>
            <a:r>
              <a:rPr lang="en-US" dirty="0" err="1"/>
              <a:t>Caja</a:t>
            </a:r>
            <a:r>
              <a:rPr lang="en-US" dirty="0"/>
              <a:t> </a:t>
            </a:r>
            <a:r>
              <a:rPr lang="en-US" dirty="0" err="1"/>
              <a:t>chica</a:t>
            </a:r>
            <a:r>
              <a:rPr lang="en-US" dirty="0"/>
              <a:t> y </a:t>
            </a:r>
            <a:r>
              <a:rPr lang="en-US" dirty="0" err="1"/>
              <a:t>flujo</a:t>
            </a:r>
            <a:r>
              <a:rPr lang="en-US" dirty="0"/>
              <a:t> de </a:t>
            </a:r>
            <a:r>
              <a:rPr lang="en-US" dirty="0" err="1"/>
              <a:t>efectivo</a:t>
            </a:r>
            <a:br>
              <a:rPr lang="en-US" dirty="0"/>
            </a:br>
            <a:br>
              <a:rPr lang="en-US" dirty="0"/>
            </a:br>
            <a:r>
              <a:rPr lang="en-US" dirty="0"/>
              <a:t>		</a:t>
            </a:r>
            <a:br>
              <a:rPr lang="en-US" dirty="0"/>
            </a:br>
            <a:br>
              <a:rPr lang="en-US" dirty="0"/>
            </a:br>
            <a:r>
              <a:rPr lang="en-US" dirty="0"/>
              <a:t>		</a:t>
            </a:r>
            <a:endParaRPr lang="en-US" dirty="0">
              <a:solidFill>
                <a:srgbClr val="000000"/>
              </a:solidFill>
            </a:endParaRPr>
          </a:p>
        </p:txBody>
      </p:sp>
      <p:sp>
        <p:nvSpPr>
          <p:cNvPr id="2" name="Date Placeholder 1"/>
          <p:cNvSpPr>
            <a:spLocks noGrp="1"/>
          </p:cNvSpPr>
          <p:nvPr>
            <p:ph type="dt" sz="half" idx="10"/>
          </p:nvPr>
        </p:nvSpPr>
        <p:spPr/>
        <p:txBody>
          <a:bodyPr/>
          <a:lstStyle/>
          <a:p>
            <a:fld id="{97F57F02-9C8D-9C43-8CF1-E7D544BE7C72}" type="datetime1">
              <a:rPr lang="en-US" smtClean="0"/>
              <a:pPr/>
              <a:t>7/29/20</a:t>
            </a:fld>
            <a:endParaRPr lang="en-US"/>
          </a:p>
        </p:txBody>
      </p:sp>
      <p:sp>
        <p:nvSpPr>
          <p:cNvPr id="5" name="Slide Number Placeholder 4"/>
          <p:cNvSpPr>
            <a:spLocks noGrp="1"/>
          </p:cNvSpPr>
          <p:nvPr>
            <p:ph type="sldNum" sz="quarter" idx="12"/>
          </p:nvPr>
        </p:nvSpPr>
        <p:spPr/>
        <p:txBody>
          <a:bodyPr/>
          <a:lstStyle/>
          <a:p>
            <a:fld id="{42782948-4DBE-204D-AB9E-B65E067054AE}" type="slidenum">
              <a:rPr lang="en-US" smtClean="0"/>
              <a:pPr/>
              <a:t>2</a:t>
            </a:fld>
            <a:endParaRPr lang="en-US"/>
          </a:p>
        </p:txBody>
      </p:sp>
      <p:sp>
        <p:nvSpPr>
          <p:cNvPr id="6" name="Rectángulo 5">
            <a:extLst>
              <a:ext uri="{FF2B5EF4-FFF2-40B4-BE49-F238E27FC236}">
                <a16:creationId xmlns:a16="http://schemas.microsoft.com/office/drawing/2014/main" id="{3BF01125-C0FE-4E42-95D4-01A168A7384F}"/>
              </a:ext>
            </a:extLst>
          </p:cNvPr>
          <p:cNvSpPr/>
          <p:nvPr/>
        </p:nvSpPr>
        <p:spPr>
          <a:xfrm>
            <a:off x="609600" y="5867400"/>
            <a:ext cx="1752600" cy="609600"/>
          </a:xfrm>
          <a:prstGeom prst="rect">
            <a:avLst/>
          </a:prstGeom>
          <a:solidFill>
            <a:schemeClr val="accent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pic>
        <p:nvPicPr>
          <p:cNvPr id="8" name="Imagen 7">
            <a:extLst>
              <a:ext uri="{FF2B5EF4-FFF2-40B4-BE49-F238E27FC236}">
                <a16:creationId xmlns:a16="http://schemas.microsoft.com/office/drawing/2014/main" id="{F5409BE7-14F8-4157-8DA3-4D83F57737C4}"/>
              </a:ext>
            </a:extLst>
          </p:cNvPr>
          <p:cNvPicPr>
            <a:picLocks noChangeAspect="1"/>
          </p:cNvPicPr>
          <p:nvPr/>
        </p:nvPicPr>
        <p:blipFill>
          <a:blip r:embed="rId2"/>
          <a:stretch>
            <a:fillRect/>
          </a:stretch>
        </p:blipFill>
        <p:spPr>
          <a:xfrm>
            <a:off x="533400" y="5785485"/>
            <a:ext cx="1905000" cy="767715"/>
          </a:xfrm>
          <a:prstGeom prst="rect">
            <a:avLst/>
          </a:prstGeom>
        </p:spPr>
      </p:pic>
      <p:sp>
        <p:nvSpPr>
          <p:cNvPr id="11" name="Content Placeholder 11">
            <a:extLst>
              <a:ext uri="{FF2B5EF4-FFF2-40B4-BE49-F238E27FC236}">
                <a16:creationId xmlns:a16="http://schemas.microsoft.com/office/drawing/2014/main" id="{48D05F10-68DC-AA49-923D-57B1C8E15B76}"/>
              </a:ext>
            </a:extLst>
          </p:cNvPr>
          <p:cNvSpPr txBox="1">
            <a:spLocks/>
          </p:cNvSpPr>
          <p:nvPr/>
        </p:nvSpPr>
        <p:spPr>
          <a:xfrm>
            <a:off x="676531" y="3679471"/>
            <a:ext cx="7772400" cy="1600200"/>
          </a:xfrm>
          <a:prstGeom prst="rect">
            <a:avLst/>
          </a:prstGeom>
        </p:spPr>
        <p:txBody>
          <a:bodyPr>
            <a:normAutofit/>
          </a:bodyPr>
          <a:lst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s-MX" dirty="0">
                <a:solidFill>
                  <a:schemeClr val="bg1">
                    <a:lumMod val="85000"/>
                  </a:schemeClr>
                </a:solidFill>
              </a:rPr>
              <a:t>Definir…</a:t>
            </a:r>
            <a:endParaRPr lang="en-US" dirty="0">
              <a:solidFill>
                <a:schemeClr val="bg1">
                  <a:lumMod val="85000"/>
                </a:schemeClr>
              </a:solidFill>
            </a:endParaRPr>
          </a:p>
        </p:txBody>
      </p:sp>
      <p:sp>
        <p:nvSpPr>
          <p:cNvPr id="12" name="Title 4">
            <a:extLst>
              <a:ext uri="{FF2B5EF4-FFF2-40B4-BE49-F238E27FC236}">
                <a16:creationId xmlns:a16="http://schemas.microsoft.com/office/drawing/2014/main" id="{A5FE5E8A-B776-B84F-9D85-2FE50AA92A48}"/>
              </a:ext>
            </a:extLst>
          </p:cNvPr>
          <p:cNvSpPr txBox="1">
            <a:spLocks/>
          </p:cNvSpPr>
          <p:nvPr/>
        </p:nvSpPr>
        <p:spPr>
          <a:xfrm>
            <a:off x="670112" y="3050459"/>
            <a:ext cx="8076896" cy="1077218"/>
          </a:xfrm>
          <a:prstGeom prst="rect">
            <a:avLst/>
          </a:prstGeom>
        </p:spPr>
        <p:txBody>
          <a:bodyPr vert="horz" wrap="square" lIns="91440" tIns="45720" rIns="91440" bIns="45720" rtlCol="0" anchor="t" anchorCtr="0">
            <a:spAutoFit/>
          </a:bodyPr>
          <a:lstStyle>
            <a:lvl1pPr algn="l" defTabSz="457200" rtl="0" eaLnBrk="1" latinLnBrk="0" hangingPunct="1">
              <a:spcBef>
                <a:spcPct val="0"/>
              </a:spcBef>
              <a:buNone/>
              <a:defRPr sz="3200" b="0" i="0" kern="1200">
                <a:solidFill>
                  <a:srgbClr val="FFFFFF"/>
                </a:solidFill>
                <a:latin typeface="Gill Sans MT"/>
                <a:ea typeface="+mj-ea"/>
                <a:cs typeface="Gill Sans MT"/>
              </a:defRPr>
            </a:lvl1pPr>
          </a:lstStyle>
          <a:p>
            <a:r>
              <a:rPr lang="en-US" dirty="0">
                <a:solidFill>
                  <a:schemeClr val="bg1">
                    <a:lumMod val="85000"/>
                  </a:schemeClr>
                </a:solidFill>
              </a:rPr>
              <a:t>Objetivo</a:t>
            </a:r>
            <a:br>
              <a:rPr lang="en-US" dirty="0">
                <a:solidFill>
                  <a:schemeClr val="bg1">
                    <a:lumMod val="85000"/>
                  </a:schemeClr>
                </a:solidFill>
              </a:rPr>
            </a:br>
            <a:endParaRPr lang="en-US" dirty="0">
              <a:solidFill>
                <a:schemeClr val="bg1">
                  <a:lumMod val="85000"/>
                </a:schemeClr>
              </a:solidFill>
            </a:endParaRPr>
          </a:p>
        </p:txBody>
      </p:sp>
    </p:spTree>
    <p:extLst>
      <p:ext uri="{BB962C8B-B14F-4D97-AF65-F5344CB8AC3E}">
        <p14:creationId xmlns:p14="http://schemas.microsoft.com/office/powerpoint/2010/main" val="1943162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51D14905-808D-4C40-9CCB-DCE97369B74D}"/>
              </a:ext>
            </a:extLst>
          </p:cNvPr>
          <p:cNvSpPr>
            <a:spLocks noGrp="1"/>
          </p:cNvSpPr>
          <p:nvPr>
            <p:ph type="dt" sz="half" idx="2"/>
          </p:nvPr>
        </p:nvSpPr>
        <p:spPr/>
        <p:txBody>
          <a:bodyPr/>
          <a:lstStyle/>
          <a:p>
            <a:fld id="{414FB1AD-D69E-B741-965A-0BAE826C2FA6}" type="datetime1">
              <a:rPr lang="en-US" smtClean="0"/>
              <a:pPr/>
              <a:t>7/29/20</a:t>
            </a:fld>
            <a:endParaRPr lang="en-US" dirty="0"/>
          </a:p>
        </p:txBody>
      </p:sp>
      <p:sp>
        <p:nvSpPr>
          <p:cNvPr id="5" name="Marcador de número de diapositiva 4">
            <a:extLst>
              <a:ext uri="{FF2B5EF4-FFF2-40B4-BE49-F238E27FC236}">
                <a16:creationId xmlns:a16="http://schemas.microsoft.com/office/drawing/2014/main" id="{9CCF3C7D-F38D-2A49-AEA3-394B9C2450C1}"/>
              </a:ext>
            </a:extLst>
          </p:cNvPr>
          <p:cNvSpPr>
            <a:spLocks noGrp="1"/>
          </p:cNvSpPr>
          <p:nvPr>
            <p:ph type="sldNum" sz="quarter" idx="4"/>
          </p:nvPr>
        </p:nvSpPr>
        <p:spPr/>
        <p:txBody>
          <a:bodyPr/>
          <a:lstStyle/>
          <a:p>
            <a:fld id="{42782948-4DBE-204D-AB9E-B65E067054AE}" type="slidenum">
              <a:rPr lang="en-US" smtClean="0"/>
              <a:pPr/>
              <a:t>3</a:t>
            </a:fld>
            <a:endParaRPr lang="en-US" dirty="0"/>
          </a:p>
        </p:txBody>
      </p:sp>
      <p:sp>
        <p:nvSpPr>
          <p:cNvPr id="7" name="Title 7">
            <a:extLst>
              <a:ext uri="{FF2B5EF4-FFF2-40B4-BE49-F238E27FC236}">
                <a16:creationId xmlns:a16="http://schemas.microsoft.com/office/drawing/2014/main" id="{2B28478A-78C2-E24B-80ED-EECA776C0313}"/>
              </a:ext>
            </a:extLst>
          </p:cNvPr>
          <p:cNvSpPr txBox="1">
            <a:spLocks/>
          </p:cNvSpPr>
          <p:nvPr/>
        </p:nvSpPr>
        <p:spPr>
          <a:xfrm>
            <a:off x="534758" y="788134"/>
            <a:ext cx="6398085" cy="501818"/>
          </a:xfrm>
          <a:prstGeom prst="rect">
            <a:avLst/>
          </a:prstGeom>
        </p:spPr>
        <p:txBody>
          <a:bodyPr/>
          <a:lstStyle>
            <a:lvl1pPr algn="l" defTabSz="457200" rtl="0" eaLnBrk="1" latinLnBrk="0" hangingPunct="1">
              <a:spcBef>
                <a:spcPct val="0"/>
              </a:spcBef>
              <a:buNone/>
              <a:defRPr sz="2800" b="0" i="0" kern="1200">
                <a:solidFill>
                  <a:srgbClr val="BA0C2F"/>
                </a:solidFill>
                <a:latin typeface="Gill Sans MT"/>
                <a:ea typeface="+mj-ea"/>
                <a:cs typeface="Gill Sans MT"/>
              </a:defRPr>
            </a:lvl1pPr>
          </a:lstStyle>
          <a:p>
            <a:r>
              <a:rPr lang="en-US" dirty="0" err="1"/>
              <a:t>Contenido</a:t>
            </a:r>
            <a:endParaRPr lang="en-US" dirty="0"/>
          </a:p>
        </p:txBody>
      </p:sp>
      <p:sp>
        <p:nvSpPr>
          <p:cNvPr id="11" name="Rectangle 5">
            <a:extLst>
              <a:ext uri="{FF2B5EF4-FFF2-40B4-BE49-F238E27FC236}">
                <a16:creationId xmlns:a16="http://schemas.microsoft.com/office/drawing/2014/main" id="{544CED1D-AFBE-1E47-8B01-C9F9509E8604}"/>
              </a:ext>
            </a:extLst>
          </p:cNvPr>
          <p:cNvSpPr>
            <a:spLocks noChangeArrowheads="1"/>
          </p:cNvSpPr>
          <p:nvPr/>
        </p:nvSpPr>
        <p:spPr bwMode="auto">
          <a:xfrm>
            <a:off x="-228600" y="3429000"/>
            <a:ext cx="7467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s-ES_tradnl" altLang="es-MX" sz="2000" dirty="0">
                <a:ea typeface="Calibri" panose="020F0502020204030204" pitchFamily="34" charset="0"/>
                <a:cs typeface="Calibri" panose="020F0502020204030204" pitchFamily="34" charset="0"/>
              </a:rPr>
              <a:t>    </a:t>
            </a:r>
            <a:endParaRPr lang="es-ES_tradnl" altLang="es-MX" sz="2000" b="1" dirty="0">
              <a:solidFill>
                <a:srgbClr val="002F6C"/>
              </a:solidFill>
              <a:cs typeface="Calibri" panose="020F0502020204030204" pitchFamily="34" charset="0"/>
            </a:endParaRPr>
          </a:p>
          <a:p>
            <a:pPr defTabSz="914400" eaLnBrk="0" fontAlgn="base" hangingPunct="0">
              <a:spcBef>
                <a:spcPct val="0"/>
              </a:spcBef>
              <a:spcAft>
                <a:spcPct val="0"/>
              </a:spcAft>
            </a:pPr>
            <a:endParaRPr lang="es-ES_tradnl" altLang="es-MX" sz="3600" dirty="0"/>
          </a:p>
        </p:txBody>
      </p:sp>
      <p:sp>
        <p:nvSpPr>
          <p:cNvPr id="2" name="Rectangle 1">
            <a:extLst>
              <a:ext uri="{FF2B5EF4-FFF2-40B4-BE49-F238E27FC236}">
                <a16:creationId xmlns:a16="http://schemas.microsoft.com/office/drawing/2014/main" id="{D211607E-5BE5-3942-969A-080B06D2F7A2}"/>
              </a:ext>
            </a:extLst>
          </p:cNvPr>
          <p:cNvSpPr>
            <a:spLocks noChangeArrowheads="1"/>
          </p:cNvSpPr>
          <p:nvPr/>
        </p:nvSpPr>
        <p:spPr bwMode="auto">
          <a:xfrm>
            <a:off x="534758" y="2244061"/>
            <a:ext cx="8152042"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3600" b="0" i="0" u="none" strike="noStrike" cap="none" normalizeH="0" baseline="0" dirty="0">
              <a:ln>
                <a:noFill/>
              </a:ln>
              <a:solidFill>
                <a:schemeClr val="tx1"/>
              </a:solidFill>
              <a:effectLst/>
              <a:latin typeface="Gill Sans MT" panose="020B0502020104020203" pitchFamily="34" charset="77"/>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s-ES_tradnl" altLang="es-MX" sz="2000" dirty="0">
                <a:solidFill>
                  <a:srgbClr val="000000"/>
                </a:solidFill>
                <a:latin typeface="Gill Sans MT" panose="020B0502020104020203" pitchFamily="34" charset="77"/>
                <a:cs typeface="Gill Sans" panose="020B0502020104020203" pitchFamily="34" charset="-79"/>
              </a:rPr>
              <a:t>Políticas institucionales de administración y finanzas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s-ES_tradnl" altLang="es-MX" sz="2000" dirty="0">
                <a:solidFill>
                  <a:srgbClr val="000000"/>
                </a:solidFill>
                <a:latin typeface="Gill Sans MT" panose="020B0502020104020203" pitchFamily="34" charset="77"/>
                <a:cs typeface="Gill Sans" panose="020B0502020104020203" pitchFamily="34" charset="-79"/>
              </a:rPr>
              <a:t>Procesos administrativos:</a:t>
            </a:r>
          </a:p>
          <a:p>
            <a:pPr marL="800100" lvl="1" indent="-342900" defTabSz="914400">
              <a:buFont typeface="Arial" panose="020B0604020202020204" pitchFamily="34" charset="0"/>
              <a:buChar char="•"/>
            </a:pPr>
            <a:r>
              <a:rPr kumimoji="0" lang="es-ES_tradnl" altLang="es-MX" sz="1600" b="0" i="0" u="none" strike="noStrike" cap="none" normalizeH="0" baseline="0" dirty="0">
                <a:ln>
                  <a:noFill/>
                </a:ln>
                <a:solidFill>
                  <a:srgbClr val="000000"/>
                </a:solidFill>
                <a:effectLst/>
                <a:latin typeface="Gill Sans MT" panose="020B0502020104020203" pitchFamily="34" charset="77"/>
                <a:cs typeface="Gill Sans" panose="020B0502020104020203" pitchFamily="34" charset="-79"/>
              </a:rPr>
              <a:t>Caja Chica</a:t>
            </a:r>
          </a:p>
          <a:p>
            <a:pPr marL="800100" lvl="1" indent="-342900" defTabSz="914400">
              <a:buFont typeface="Arial" panose="020B0604020202020204" pitchFamily="34" charset="0"/>
              <a:buChar char="•"/>
            </a:pPr>
            <a:r>
              <a:rPr lang="es-ES_tradnl" altLang="es-MX" sz="1600" dirty="0">
                <a:solidFill>
                  <a:srgbClr val="000000"/>
                </a:solidFill>
                <a:latin typeface="Gill Sans MT" panose="020B0502020104020203" pitchFamily="34" charset="77"/>
                <a:cs typeface="Gill Sans" panose="020B0502020104020203" pitchFamily="34" charset="-79"/>
              </a:rPr>
              <a:t>Flujo de Caja</a:t>
            </a:r>
            <a:endParaRPr kumimoji="0" lang="es-ES_tradnl" altLang="es-MX" sz="1200" b="0" i="0" u="none" strike="noStrike" cap="none" normalizeH="0" baseline="0" dirty="0">
              <a:ln>
                <a:noFill/>
              </a:ln>
              <a:solidFill>
                <a:schemeClr val="tx1"/>
              </a:solidFill>
              <a:effectLst/>
              <a:latin typeface="Gill Sans MT" panose="020B0502020104020203" pitchFamily="34" charset="77"/>
            </a:endParaRPr>
          </a:p>
          <a:p>
            <a:pPr marL="342900" indent="-342900" defTabSz="914400">
              <a:buFont typeface="Arial" panose="020B0604020202020204" pitchFamily="34" charset="0"/>
              <a:buChar char="•"/>
            </a:pPr>
            <a:r>
              <a:rPr lang="es-ES_tradnl" altLang="es-MX" sz="2000" dirty="0">
                <a:solidFill>
                  <a:srgbClr val="000000"/>
                </a:solidFill>
                <a:latin typeface="Gill Sans MT" panose="020B0502020104020203" pitchFamily="34" charset="77"/>
                <a:cs typeface="Gill Sans" panose="020B0502020104020203" pitchFamily="34" charset="-79"/>
              </a:rPr>
              <a:t>Formatos administrativos</a:t>
            </a:r>
          </a:p>
          <a:p>
            <a:pPr marL="342900" indent="-342900" defTabSz="914400">
              <a:buFont typeface="Arial" panose="020B0604020202020204" pitchFamily="34" charset="0"/>
              <a:buChar char="•"/>
            </a:pPr>
            <a:r>
              <a:rPr lang="es-ES_tradnl" altLang="es-MX" sz="2000" dirty="0">
                <a:solidFill>
                  <a:srgbClr val="000000"/>
                </a:solidFill>
                <a:latin typeface="Gill Sans MT" panose="020B0502020104020203" pitchFamily="34" charset="77"/>
                <a:cs typeface="Gill Sans" panose="020B0502020104020203" pitchFamily="34" charset="-79"/>
              </a:rPr>
              <a:t>Integración al Manual</a:t>
            </a:r>
          </a:p>
        </p:txBody>
      </p:sp>
    </p:spTree>
    <p:extLst>
      <p:ext uri="{BB962C8B-B14F-4D97-AF65-F5344CB8AC3E}">
        <p14:creationId xmlns:p14="http://schemas.microsoft.com/office/powerpoint/2010/main" val="3994361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98CF99DF-ACE8-674C-A11C-C9DE267B1B97}"/>
              </a:ext>
            </a:extLst>
          </p:cNvPr>
          <p:cNvSpPr>
            <a:spLocks noGrp="1"/>
          </p:cNvSpPr>
          <p:nvPr>
            <p:ph idx="1"/>
          </p:nvPr>
        </p:nvSpPr>
        <p:spPr/>
        <p:txBody>
          <a:bodyPr>
            <a:normAutofit/>
          </a:bodyPr>
          <a:lstStyle/>
          <a:p>
            <a:pPr marL="0" indent="0">
              <a:buNone/>
            </a:pPr>
            <a:r>
              <a:rPr lang="es-MX" i="1" dirty="0"/>
              <a:t>Primera media hora de sesión:</a:t>
            </a:r>
          </a:p>
          <a:p>
            <a:r>
              <a:rPr lang="es-MX" dirty="0"/>
              <a:t>Revisaremos el plan de trabajo para el fortalecimiento institucional de la estrategia financiera.</a:t>
            </a:r>
          </a:p>
          <a:p>
            <a:r>
              <a:rPr lang="es-MX" dirty="0"/>
              <a:t>Caja chica</a:t>
            </a:r>
          </a:p>
          <a:p>
            <a:r>
              <a:rPr lang="es-MX" dirty="0"/>
              <a:t>Flujo de efectivo</a:t>
            </a:r>
          </a:p>
          <a:p>
            <a:pPr marL="0" indent="0">
              <a:buNone/>
            </a:pPr>
            <a:r>
              <a:rPr lang="es-MX" i="1" dirty="0"/>
              <a:t>Segunda hora de sesión:</a:t>
            </a:r>
          </a:p>
          <a:p>
            <a:r>
              <a:rPr lang="es-MX" dirty="0"/>
              <a:t>Formulación de las políticas, formatos administrativos y niveles de autorización.</a:t>
            </a:r>
          </a:p>
          <a:p>
            <a:r>
              <a:rPr lang="es-MX" dirty="0"/>
              <a:t>Integración de documentos de reporte, comprobación y seguimiento financiero y contable.</a:t>
            </a:r>
          </a:p>
          <a:p>
            <a:r>
              <a:rPr lang="es-MX" dirty="0"/>
              <a:t>Avances y compromisos</a:t>
            </a:r>
          </a:p>
        </p:txBody>
      </p:sp>
      <p:sp>
        <p:nvSpPr>
          <p:cNvPr id="3" name="Marcador de fecha 2">
            <a:extLst>
              <a:ext uri="{FF2B5EF4-FFF2-40B4-BE49-F238E27FC236}">
                <a16:creationId xmlns:a16="http://schemas.microsoft.com/office/drawing/2014/main" id="{5356015B-7802-A046-88BC-03E367E9AD9A}"/>
              </a:ext>
            </a:extLst>
          </p:cNvPr>
          <p:cNvSpPr>
            <a:spLocks noGrp="1"/>
          </p:cNvSpPr>
          <p:nvPr>
            <p:ph type="dt" sz="half" idx="2"/>
          </p:nvPr>
        </p:nvSpPr>
        <p:spPr/>
        <p:txBody>
          <a:bodyPr/>
          <a:lstStyle/>
          <a:p>
            <a:fld id="{414FB1AD-D69E-B741-965A-0BAE826C2FA6}" type="datetime1">
              <a:rPr lang="en-US" smtClean="0"/>
              <a:pPr/>
              <a:t>7/29/20</a:t>
            </a:fld>
            <a:endParaRPr lang="en-US"/>
          </a:p>
        </p:txBody>
      </p:sp>
      <p:sp>
        <p:nvSpPr>
          <p:cNvPr id="4" name="Marcador de pie de página 3">
            <a:extLst>
              <a:ext uri="{FF2B5EF4-FFF2-40B4-BE49-F238E27FC236}">
                <a16:creationId xmlns:a16="http://schemas.microsoft.com/office/drawing/2014/main" id="{99D910C5-2484-DF4C-A1F3-0D03BBED45EB}"/>
              </a:ext>
            </a:extLst>
          </p:cNvPr>
          <p:cNvSpPr>
            <a:spLocks noGrp="1"/>
          </p:cNvSpPr>
          <p:nvPr>
            <p:ph type="ftr" sz="quarter" idx="3"/>
          </p:nvPr>
        </p:nvSpPr>
        <p:spPr/>
        <p:txBody>
          <a:bodyPr/>
          <a:lstStyle/>
          <a:p>
            <a:r>
              <a:rPr lang="en-US"/>
              <a:t>FOOTER GOES HERE</a:t>
            </a:r>
          </a:p>
        </p:txBody>
      </p:sp>
      <p:sp>
        <p:nvSpPr>
          <p:cNvPr id="5" name="Marcador de número de diapositiva 4">
            <a:extLst>
              <a:ext uri="{FF2B5EF4-FFF2-40B4-BE49-F238E27FC236}">
                <a16:creationId xmlns:a16="http://schemas.microsoft.com/office/drawing/2014/main" id="{005E9118-6462-ED49-909E-B2D71FF30D0A}"/>
              </a:ext>
            </a:extLst>
          </p:cNvPr>
          <p:cNvSpPr>
            <a:spLocks noGrp="1"/>
          </p:cNvSpPr>
          <p:nvPr>
            <p:ph type="sldNum" sz="quarter" idx="4"/>
          </p:nvPr>
        </p:nvSpPr>
        <p:spPr/>
        <p:txBody>
          <a:bodyPr/>
          <a:lstStyle/>
          <a:p>
            <a:fld id="{42782948-4DBE-204D-AB9E-B65E067054AE}" type="slidenum">
              <a:rPr lang="en-US" smtClean="0"/>
              <a:pPr/>
              <a:t>4</a:t>
            </a:fld>
            <a:endParaRPr lang="en-US"/>
          </a:p>
        </p:txBody>
      </p:sp>
      <p:sp>
        <p:nvSpPr>
          <p:cNvPr id="6" name="Título 5">
            <a:extLst>
              <a:ext uri="{FF2B5EF4-FFF2-40B4-BE49-F238E27FC236}">
                <a16:creationId xmlns:a16="http://schemas.microsoft.com/office/drawing/2014/main" id="{826C2339-80CA-C84D-93E8-05057433D50D}"/>
              </a:ext>
            </a:extLst>
          </p:cNvPr>
          <p:cNvSpPr>
            <a:spLocks noGrp="1"/>
          </p:cNvSpPr>
          <p:nvPr>
            <p:ph type="title"/>
          </p:nvPr>
        </p:nvSpPr>
        <p:spPr>
          <a:xfrm>
            <a:off x="686104" y="848380"/>
            <a:ext cx="7772400" cy="523220"/>
          </a:xfrm>
        </p:spPr>
        <p:txBody>
          <a:bodyPr/>
          <a:lstStyle/>
          <a:p>
            <a:r>
              <a:rPr lang="es-MX" dirty="0"/>
              <a:t>Estructura de la sesión</a:t>
            </a:r>
          </a:p>
        </p:txBody>
      </p:sp>
    </p:spTree>
    <p:extLst>
      <p:ext uri="{BB962C8B-B14F-4D97-AF65-F5344CB8AC3E}">
        <p14:creationId xmlns:p14="http://schemas.microsoft.com/office/powerpoint/2010/main" val="2919125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700C5CA7-FCE7-E243-8BED-D7AE8CA7C76B}"/>
              </a:ext>
            </a:extLst>
          </p:cNvPr>
          <p:cNvSpPr>
            <a:spLocks noGrp="1"/>
          </p:cNvSpPr>
          <p:nvPr>
            <p:ph type="dt" sz="half" idx="10"/>
          </p:nvPr>
        </p:nvSpPr>
        <p:spPr/>
        <p:txBody>
          <a:bodyPr/>
          <a:lstStyle/>
          <a:p>
            <a:fld id="{39C62A9A-2216-F44B-AFF9-136AA601C377}" type="datetime1">
              <a:rPr lang="en-US" smtClean="0"/>
              <a:t>7/29/20</a:t>
            </a:fld>
            <a:endParaRPr lang="en-US"/>
          </a:p>
        </p:txBody>
      </p:sp>
      <p:sp>
        <p:nvSpPr>
          <p:cNvPr id="5" name="Marcador de pie de página 4">
            <a:extLst>
              <a:ext uri="{FF2B5EF4-FFF2-40B4-BE49-F238E27FC236}">
                <a16:creationId xmlns:a16="http://schemas.microsoft.com/office/drawing/2014/main" id="{9854EAB1-DBAC-EA4D-977D-4603FFCBEF37}"/>
              </a:ext>
            </a:extLst>
          </p:cNvPr>
          <p:cNvSpPr>
            <a:spLocks noGrp="1"/>
          </p:cNvSpPr>
          <p:nvPr>
            <p:ph type="ftr" sz="quarter" idx="11"/>
          </p:nvPr>
        </p:nvSpPr>
        <p:spPr/>
        <p:txBody>
          <a:bodyPr/>
          <a:lstStyle/>
          <a:p>
            <a:r>
              <a:rPr lang="en-US"/>
              <a:t>FOOTER GOES HERE</a:t>
            </a:r>
          </a:p>
        </p:txBody>
      </p:sp>
      <p:sp>
        <p:nvSpPr>
          <p:cNvPr id="6" name="Marcador de número de diapositiva 5">
            <a:extLst>
              <a:ext uri="{FF2B5EF4-FFF2-40B4-BE49-F238E27FC236}">
                <a16:creationId xmlns:a16="http://schemas.microsoft.com/office/drawing/2014/main" id="{44582942-F10C-9046-BCF8-B6533235F75E}"/>
              </a:ext>
            </a:extLst>
          </p:cNvPr>
          <p:cNvSpPr>
            <a:spLocks noGrp="1"/>
          </p:cNvSpPr>
          <p:nvPr>
            <p:ph type="sldNum" sz="quarter" idx="12"/>
          </p:nvPr>
        </p:nvSpPr>
        <p:spPr/>
        <p:txBody>
          <a:bodyPr/>
          <a:lstStyle/>
          <a:p>
            <a:fld id="{42782948-4DBE-204D-AB9E-B65E067054AE}" type="slidenum">
              <a:rPr lang="en-US" smtClean="0"/>
              <a:pPr/>
              <a:t>5</a:t>
            </a:fld>
            <a:endParaRPr lang="en-US"/>
          </a:p>
        </p:txBody>
      </p:sp>
      <p:sp>
        <p:nvSpPr>
          <p:cNvPr id="7" name="Título 6">
            <a:extLst>
              <a:ext uri="{FF2B5EF4-FFF2-40B4-BE49-F238E27FC236}">
                <a16:creationId xmlns:a16="http://schemas.microsoft.com/office/drawing/2014/main" id="{8001B305-E9DE-5442-AFCA-C15FCCED4264}"/>
              </a:ext>
            </a:extLst>
          </p:cNvPr>
          <p:cNvSpPr>
            <a:spLocks noGrp="1"/>
          </p:cNvSpPr>
          <p:nvPr>
            <p:ph type="title"/>
          </p:nvPr>
        </p:nvSpPr>
        <p:spPr>
          <a:xfrm>
            <a:off x="412190" y="546080"/>
            <a:ext cx="7772400" cy="523220"/>
          </a:xfrm>
        </p:spPr>
        <p:txBody>
          <a:bodyPr/>
          <a:lstStyle/>
          <a:p>
            <a:r>
              <a:rPr lang="es-MX" dirty="0"/>
              <a:t>Caja Chica</a:t>
            </a:r>
          </a:p>
        </p:txBody>
      </p:sp>
      <p:graphicFrame>
        <p:nvGraphicFramePr>
          <p:cNvPr id="2" name="Diagrama 1">
            <a:extLst>
              <a:ext uri="{FF2B5EF4-FFF2-40B4-BE49-F238E27FC236}">
                <a16:creationId xmlns:a16="http://schemas.microsoft.com/office/drawing/2014/main" id="{4DCF618F-2D4C-B64C-B31B-FED239E91674}"/>
              </a:ext>
            </a:extLst>
          </p:cNvPr>
          <p:cNvGraphicFramePr/>
          <p:nvPr>
            <p:extLst>
              <p:ext uri="{D42A27DB-BD31-4B8C-83A1-F6EECF244321}">
                <p14:modId xmlns:p14="http://schemas.microsoft.com/office/powerpoint/2010/main" val="1262192841"/>
              </p:ext>
            </p:extLst>
          </p:nvPr>
        </p:nvGraphicFramePr>
        <p:xfrm>
          <a:off x="2322534" y="1688815"/>
          <a:ext cx="7010400" cy="45737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a:extLst>
              <a:ext uri="{FF2B5EF4-FFF2-40B4-BE49-F238E27FC236}">
                <a16:creationId xmlns:a16="http://schemas.microsoft.com/office/drawing/2014/main" id="{C69F17BD-6F4C-7B49-844A-653FD2038628}"/>
              </a:ext>
            </a:extLst>
          </p:cNvPr>
          <p:cNvSpPr txBox="1"/>
          <p:nvPr/>
        </p:nvSpPr>
        <p:spPr>
          <a:xfrm>
            <a:off x="445718" y="2895600"/>
            <a:ext cx="2460320" cy="4247317"/>
          </a:xfrm>
          <a:prstGeom prst="rect">
            <a:avLst/>
          </a:prstGeom>
          <a:noFill/>
        </p:spPr>
        <p:txBody>
          <a:bodyPr wrap="square" rtlCol="0">
            <a:spAutoFit/>
          </a:bodyPr>
          <a:lstStyle/>
          <a:p>
            <a:r>
              <a:rPr lang="es-MX" dirty="0">
                <a:solidFill>
                  <a:srgbClr val="6C6463"/>
                </a:solidFill>
              </a:rPr>
              <a:t>¿El reporte es de manera mensual?</a:t>
            </a:r>
          </a:p>
          <a:p>
            <a:endParaRPr lang="es-MX" dirty="0">
              <a:solidFill>
                <a:srgbClr val="6C6463"/>
              </a:solidFill>
            </a:endParaRPr>
          </a:p>
          <a:p>
            <a:r>
              <a:rPr lang="es-MX" dirty="0">
                <a:solidFill>
                  <a:srgbClr val="6C6463"/>
                </a:solidFill>
              </a:rPr>
              <a:t>¿Quiénes gestionan el recursos de la CC?</a:t>
            </a:r>
          </a:p>
          <a:p>
            <a:endParaRPr lang="es-MX" dirty="0">
              <a:solidFill>
                <a:srgbClr val="6C6463"/>
              </a:solidFill>
            </a:endParaRPr>
          </a:p>
          <a:p>
            <a:r>
              <a:rPr lang="es-MX" dirty="0">
                <a:solidFill>
                  <a:srgbClr val="6C6463"/>
                </a:solidFill>
              </a:rPr>
              <a:t>¿Existe un proceso de arqueo o revisión?</a:t>
            </a:r>
          </a:p>
          <a:p>
            <a:endParaRPr lang="es-MX" dirty="0">
              <a:solidFill>
                <a:srgbClr val="6C6463"/>
              </a:solidFill>
            </a:endParaRPr>
          </a:p>
          <a:p>
            <a:r>
              <a:rPr lang="es-MX" dirty="0">
                <a:solidFill>
                  <a:srgbClr val="6C6463"/>
                </a:solidFill>
              </a:rPr>
              <a:t>¿Se define una caja chica por proyecto?</a:t>
            </a:r>
          </a:p>
          <a:p>
            <a:endParaRPr lang="es-MX" dirty="0">
              <a:solidFill>
                <a:srgbClr val="6C6463"/>
              </a:solidFill>
            </a:endParaRPr>
          </a:p>
          <a:p>
            <a:r>
              <a:rPr lang="es-MX" dirty="0">
                <a:solidFill>
                  <a:srgbClr val="6C6463"/>
                </a:solidFill>
              </a:rPr>
              <a:t>Describirlo…</a:t>
            </a:r>
          </a:p>
          <a:p>
            <a:endParaRPr lang="es-MX" dirty="0">
              <a:solidFill>
                <a:srgbClr val="6C6463"/>
              </a:solidFill>
            </a:endParaRPr>
          </a:p>
          <a:p>
            <a:endParaRPr lang="es-MX" dirty="0">
              <a:solidFill>
                <a:srgbClr val="6C6463"/>
              </a:solidFill>
            </a:endParaRPr>
          </a:p>
        </p:txBody>
      </p:sp>
      <p:sp>
        <p:nvSpPr>
          <p:cNvPr id="8" name="CuadroTexto 7">
            <a:extLst>
              <a:ext uri="{FF2B5EF4-FFF2-40B4-BE49-F238E27FC236}">
                <a16:creationId xmlns:a16="http://schemas.microsoft.com/office/drawing/2014/main" id="{2BEAA68F-3BAF-2347-83A1-B961B787A27C}"/>
              </a:ext>
            </a:extLst>
          </p:cNvPr>
          <p:cNvSpPr txBox="1"/>
          <p:nvPr/>
        </p:nvSpPr>
        <p:spPr>
          <a:xfrm>
            <a:off x="266153" y="2239249"/>
            <a:ext cx="1989840" cy="369332"/>
          </a:xfrm>
          <a:prstGeom prst="rect">
            <a:avLst/>
          </a:prstGeom>
          <a:noFill/>
        </p:spPr>
        <p:txBody>
          <a:bodyPr wrap="none" rtlCol="0">
            <a:spAutoFit/>
          </a:bodyPr>
          <a:lstStyle/>
          <a:p>
            <a:r>
              <a:rPr lang="es-MX" dirty="0">
                <a:solidFill>
                  <a:srgbClr val="FF0000"/>
                </a:solidFill>
              </a:rPr>
              <a:t>Preguntas a la OSC</a:t>
            </a:r>
          </a:p>
        </p:txBody>
      </p:sp>
    </p:spTree>
    <p:extLst>
      <p:ext uri="{BB962C8B-B14F-4D97-AF65-F5344CB8AC3E}">
        <p14:creationId xmlns:p14="http://schemas.microsoft.com/office/powerpoint/2010/main" val="3876778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F5551456-76AA-B94C-8340-D79B92E93AA6}"/>
              </a:ext>
            </a:extLst>
          </p:cNvPr>
          <p:cNvSpPr>
            <a:spLocks noGrp="1"/>
          </p:cNvSpPr>
          <p:nvPr>
            <p:ph type="dt" sz="half" idx="10"/>
          </p:nvPr>
        </p:nvSpPr>
        <p:spPr/>
        <p:txBody>
          <a:bodyPr/>
          <a:lstStyle/>
          <a:p>
            <a:fld id="{AB18E012-EC0C-1649-A039-CB178266D114}" type="datetime1">
              <a:rPr lang="en-US" smtClean="0"/>
              <a:t>7/29/20</a:t>
            </a:fld>
            <a:endParaRPr lang="en-US"/>
          </a:p>
        </p:txBody>
      </p:sp>
      <p:sp>
        <p:nvSpPr>
          <p:cNvPr id="5" name="Marcador de pie de página 4">
            <a:extLst>
              <a:ext uri="{FF2B5EF4-FFF2-40B4-BE49-F238E27FC236}">
                <a16:creationId xmlns:a16="http://schemas.microsoft.com/office/drawing/2014/main" id="{BB6E220F-1ED0-F64D-A529-33D63303B804}"/>
              </a:ext>
            </a:extLst>
          </p:cNvPr>
          <p:cNvSpPr>
            <a:spLocks noGrp="1"/>
          </p:cNvSpPr>
          <p:nvPr>
            <p:ph type="ftr" sz="quarter" idx="11"/>
          </p:nvPr>
        </p:nvSpPr>
        <p:spPr/>
        <p:txBody>
          <a:bodyPr/>
          <a:lstStyle/>
          <a:p>
            <a:r>
              <a:rPr lang="en-US"/>
              <a:t>FOOTER GOES HERE</a:t>
            </a:r>
          </a:p>
        </p:txBody>
      </p:sp>
      <p:sp>
        <p:nvSpPr>
          <p:cNvPr id="6" name="Marcador de número de diapositiva 5">
            <a:extLst>
              <a:ext uri="{FF2B5EF4-FFF2-40B4-BE49-F238E27FC236}">
                <a16:creationId xmlns:a16="http://schemas.microsoft.com/office/drawing/2014/main" id="{44FB710B-C572-A741-BD75-A030FFA6F3FB}"/>
              </a:ext>
            </a:extLst>
          </p:cNvPr>
          <p:cNvSpPr>
            <a:spLocks noGrp="1"/>
          </p:cNvSpPr>
          <p:nvPr>
            <p:ph type="sldNum" sz="quarter" idx="12"/>
          </p:nvPr>
        </p:nvSpPr>
        <p:spPr/>
        <p:txBody>
          <a:bodyPr/>
          <a:lstStyle/>
          <a:p>
            <a:fld id="{42782948-4DBE-204D-AB9E-B65E067054AE}" type="slidenum">
              <a:rPr lang="en-US" smtClean="0"/>
              <a:pPr/>
              <a:t>6</a:t>
            </a:fld>
            <a:endParaRPr lang="en-US"/>
          </a:p>
        </p:txBody>
      </p:sp>
      <p:sp>
        <p:nvSpPr>
          <p:cNvPr id="7" name="Título 6">
            <a:extLst>
              <a:ext uri="{FF2B5EF4-FFF2-40B4-BE49-F238E27FC236}">
                <a16:creationId xmlns:a16="http://schemas.microsoft.com/office/drawing/2014/main" id="{B445DE18-0285-5742-9E54-53696DECE58B}"/>
              </a:ext>
            </a:extLst>
          </p:cNvPr>
          <p:cNvSpPr>
            <a:spLocks noGrp="1"/>
          </p:cNvSpPr>
          <p:nvPr>
            <p:ph type="title"/>
          </p:nvPr>
        </p:nvSpPr>
        <p:spPr>
          <a:xfrm>
            <a:off x="685800" y="522131"/>
            <a:ext cx="7772400" cy="523220"/>
          </a:xfrm>
        </p:spPr>
        <p:txBody>
          <a:bodyPr/>
          <a:lstStyle/>
          <a:p>
            <a:r>
              <a:rPr lang="es-MX" dirty="0"/>
              <a:t>Formatos administrativos</a:t>
            </a:r>
          </a:p>
        </p:txBody>
      </p:sp>
      <p:sp>
        <p:nvSpPr>
          <p:cNvPr id="8" name="CuadroTexto 7">
            <a:extLst>
              <a:ext uri="{FF2B5EF4-FFF2-40B4-BE49-F238E27FC236}">
                <a16:creationId xmlns:a16="http://schemas.microsoft.com/office/drawing/2014/main" id="{AB925520-B733-BD44-950F-B3D21FAB531A}"/>
              </a:ext>
            </a:extLst>
          </p:cNvPr>
          <p:cNvSpPr txBox="1"/>
          <p:nvPr/>
        </p:nvSpPr>
        <p:spPr>
          <a:xfrm>
            <a:off x="641074" y="1894820"/>
            <a:ext cx="4083326" cy="3970318"/>
          </a:xfrm>
          <a:prstGeom prst="rect">
            <a:avLst/>
          </a:prstGeom>
          <a:noFill/>
        </p:spPr>
        <p:txBody>
          <a:bodyPr wrap="square" rtlCol="0">
            <a:spAutoFit/>
          </a:bodyPr>
          <a:lstStyle/>
          <a:p>
            <a:r>
              <a:rPr lang="es-MX" dirty="0"/>
              <a:t>Son un sistema de control y sistematización de información.</a:t>
            </a:r>
          </a:p>
          <a:p>
            <a:endParaRPr lang="es-MX" dirty="0"/>
          </a:p>
          <a:p>
            <a:pPr marL="285750" indent="-285750">
              <a:buFont typeface="Wingdings" pitchFamily="2" charset="2"/>
              <a:buChar char="ü"/>
            </a:pPr>
            <a:r>
              <a:rPr lang="es-MX" dirty="0"/>
              <a:t>Orientan</a:t>
            </a:r>
          </a:p>
          <a:p>
            <a:pPr marL="285750" indent="-285750">
              <a:buFont typeface="Wingdings" pitchFamily="2" charset="2"/>
              <a:buChar char="ü"/>
            </a:pPr>
            <a:r>
              <a:rPr lang="es-MX" dirty="0"/>
              <a:t>Unifican criterios</a:t>
            </a:r>
          </a:p>
          <a:p>
            <a:pPr marL="285750" indent="-285750">
              <a:buFont typeface="Wingdings" pitchFamily="2" charset="2"/>
              <a:buChar char="ü"/>
            </a:pPr>
            <a:r>
              <a:rPr lang="es-MX" dirty="0"/>
              <a:t>Recuperan información</a:t>
            </a:r>
          </a:p>
          <a:p>
            <a:pPr marL="285750" indent="-285750">
              <a:buFont typeface="Wingdings" pitchFamily="2" charset="2"/>
              <a:buChar char="ü"/>
            </a:pPr>
            <a:r>
              <a:rPr lang="es-MX" dirty="0"/>
              <a:t>Dan formalidad</a:t>
            </a:r>
          </a:p>
          <a:p>
            <a:pPr marL="285750" indent="-285750">
              <a:buFont typeface="Wingdings" pitchFamily="2" charset="2"/>
              <a:buChar char="ü"/>
            </a:pPr>
            <a:r>
              <a:rPr lang="es-MX" dirty="0"/>
              <a:t>Sirven de medio para registrar algún gasto.</a:t>
            </a:r>
          </a:p>
          <a:p>
            <a:pPr marL="285750" indent="-285750">
              <a:buFont typeface="Wingdings" pitchFamily="2" charset="2"/>
              <a:buChar char="ü"/>
            </a:pPr>
            <a:r>
              <a:rPr lang="es-MX" dirty="0"/>
              <a:t>Diligenciado por una persona y autorizado por otra, regularmente con la jerarquia establecida con responsabilidad.</a:t>
            </a:r>
          </a:p>
          <a:p>
            <a:endParaRPr lang="es-MX" dirty="0"/>
          </a:p>
        </p:txBody>
      </p:sp>
      <p:graphicFrame>
        <p:nvGraphicFramePr>
          <p:cNvPr id="9" name="Diagrama 8">
            <a:extLst>
              <a:ext uri="{FF2B5EF4-FFF2-40B4-BE49-F238E27FC236}">
                <a16:creationId xmlns:a16="http://schemas.microsoft.com/office/drawing/2014/main" id="{A3FFA0E6-6D69-1245-830B-C120F60D2B7B}"/>
              </a:ext>
            </a:extLst>
          </p:cNvPr>
          <p:cNvGraphicFramePr/>
          <p:nvPr>
            <p:extLst>
              <p:ext uri="{D42A27DB-BD31-4B8C-83A1-F6EECF244321}">
                <p14:modId xmlns:p14="http://schemas.microsoft.com/office/powerpoint/2010/main" val="1389644938"/>
              </p:ext>
            </p:extLst>
          </p:nvPr>
        </p:nvGraphicFramePr>
        <p:xfrm>
          <a:off x="3505200" y="1045351"/>
          <a:ext cx="74676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7139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8CF1A783-BF30-384A-88A7-EAFED3B798E4}"/>
              </a:ext>
            </a:extLst>
          </p:cNvPr>
          <p:cNvSpPr>
            <a:spLocks noGrp="1"/>
          </p:cNvSpPr>
          <p:nvPr>
            <p:ph sz="half" idx="1"/>
          </p:nvPr>
        </p:nvSpPr>
        <p:spPr>
          <a:xfrm>
            <a:off x="686104" y="1600200"/>
            <a:ext cx="7543496" cy="1828800"/>
          </a:xfrm>
        </p:spPr>
        <p:txBody>
          <a:bodyPr/>
          <a:lstStyle/>
          <a:p>
            <a:pPr algn="just"/>
            <a:r>
              <a:rPr lang="es-MX" dirty="0"/>
              <a:t>El estado de flujo de efectivo entró en vigor en 2008, según lo establecido en la Norma de Información Financiera NIF B-2, y su objetivo es presentar a los usuarios interesados las entradas y salidas de efectivo originadas por las actividades de operación, inversión y financiamiento.</a:t>
            </a:r>
          </a:p>
          <a:p>
            <a:endParaRPr lang="es-MX" dirty="0"/>
          </a:p>
        </p:txBody>
      </p:sp>
      <p:sp>
        <p:nvSpPr>
          <p:cNvPr id="4" name="Marcador de fecha 3">
            <a:extLst>
              <a:ext uri="{FF2B5EF4-FFF2-40B4-BE49-F238E27FC236}">
                <a16:creationId xmlns:a16="http://schemas.microsoft.com/office/drawing/2014/main" id="{AA9794CE-FF64-D24B-A8AE-A131C400754E}"/>
              </a:ext>
            </a:extLst>
          </p:cNvPr>
          <p:cNvSpPr>
            <a:spLocks noGrp="1"/>
          </p:cNvSpPr>
          <p:nvPr>
            <p:ph type="dt" sz="half" idx="10"/>
          </p:nvPr>
        </p:nvSpPr>
        <p:spPr/>
        <p:txBody>
          <a:bodyPr/>
          <a:lstStyle/>
          <a:p>
            <a:fld id="{AB18E012-EC0C-1649-A039-CB178266D114}" type="datetime1">
              <a:rPr lang="en-US" smtClean="0"/>
              <a:t>7/29/20</a:t>
            </a:fld>
            <a:endParaRPr lang="en-US"/>
          </a:p>
        </p:txBody>
      </p:sp>
      <p:sp>
        <p:nvSpPr>
          <p:cNvPr id="5" name="Marcador de pie de página 4">
            <a:extLst>
              <a:ext uri="{FF2B5EF4-FFF2-40B4-BE49-F238E27FC236}">
                <a16:creationId xmlns:a16="http://schemas.microsoft.com/office/drawing/2014/main" id="{7ED38FF9-21C1-2A47-A2CF-F299C1A90FF2}"/>
              </a:ext>
            </a:extLst>
          </p:cNvPr>
          <p:cNvSpPr>
            <a:spLocks noGrp="1"/>
          </p:cNvSpPr>
          <p:nvPr>
            <p:ph type="ftr" sz="quarter" idx="11"/>
          </p:nvPr>
        </p:nvSpPr>
        <p:spPr/>
        <p:txBody>
          <a:bodyPr/>
          <a:lstStyle/>
          <a:p>
            <a:r>
              <a:rPr lang="en-US"/>
              <a:t>FOOTER GOES HERE</a:t>
            </a:r>
          </a:p>
        </p:txBody>
      </p:sp>
      <p:sp>
        <p:nvSpPr>
          <p:cNvPr id="6" name="Marcador de número de diapositiva 5">
            <a:extLst>
              <a:ext uri="{FF2B5EF4-FFF2-40B4-BE49-F238E27FC236}">
                <a16:creationId xmlns:a16="http://schemas.microsoft.com/office/drawing/2014/main" id="{35B10D60-8015-3748-9EB0-83534EA01AAB}"/>
              </a:ext>
            </a:extLst>
          </p:cNvPr>
          <p:cNvSpPr>
            <a:spLocks noGrp="1"/>
          </p:cNvSpPr>
          <p:nvPr>
            <p:ph type="sldNum" sz="quarter" idx="12"/>
          </p:nvPr>
        </p:nvSpPr>
        <p:spPr/>
        <p:txBody>
          <a:bodyPr/>
          <a:lstStyle/>
          <a:p>
            <a:fld id="{42782948-4DBE-204D-AB9E-B65E067054AE}" type="slidenum">
              <a:rPr lang="en-US" smtClean="0"/>
              <a:pPr/>
              <a:t>7</a:t>
            </a:fld>
            <a:endParaRPr lang="en-US"/>
          </a:p>
        </p:txBody>
      </p:sp>
      <p:sp>
        <p:nvSpPr>
          <p:cNvPr id="7" name="Título 6">
            <a:extLst>
              <a:ext uri="{FF2B5EF4-FFF2-40B4-BE49-F238E27FC236}">
                <a16:creationId xmlns:a16="http://schemas.microsoft.com/office/drawing/2014/main" id="{7D4A83F1-4D02-6049-972E-74685F2AA6ED}"/>
              </a:ext>
            </a:extLst>
          </p:cNvPr>
          <p:cNvSpPr>
            <a:spLocks noGrp="1"/>
          </p:cNvSpPr>
          <p:nvPr>
            <p:ph type="title"/>
          </p:nvPr>
        </p:nvSpPr>
        <p:spPr>
          <a:xfrm>
            <a:off x="686104" y="848380"/>
            <a:ext cx="7772400" cy="523220"/>
          </a:xfrm>
        </p:spPr>
        <p:txBody>
          <a:bodyPr/>
          <a:lstStyle/>
          <a:p>
            <a:r>
              <a:rPr lang="es-MX" dirty="0"/>
              <a:t>Flujo de efectivo</a:t>
            </a:r>
          </a:p>
        </p:txBody>
      </p:sp>
      <p:pic>
        <p:nvPicPr>
          <p:cNvPr id="8" name="Marcador de contenido 7">
            <a:extLst>
              <a:ext uri="{FF2B5EF4-FFF2-40B4-BE49-F238E27FC236}">
                <a16:creationId xmlns:a16="http://schemas.microsoft.com/office/drawing/2014/main" id="{1A74FD70-20D3-1649-B917-3CAFD6AC0A7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22901" y="235731"/>
            <a:ext cx="1213397" cy="1225297"/>
          </a:xfrm>
        </p:spPr>
      </p:pic>
      <p:sp>
        <p:nvSpPr>
          <p:cNvPr id="9" name="Rectángulo 8">
            <a:extLst>
              <a:ext uri="{FF2B5EF4-FFF2-40B4-BE49-F238E27FC236}">
                <a16:creationId xmlns:a16="http://schemas.microsoft.com/office/drawing/2014/main" id="{C90E50CB-F299-B648-B78E-7ADE84F4F034}"/>
              </a:ext>
            </a:extLst>
          </p:cNvPr>
          <p:cNvSpPr/>
          <p:nvPr/>
        </p:nvSpPr>
        <p:spPr>
          <a:xfrm>
            <a:off x="944880" y="3441556"/>
            <a:ext cx="6528512" cy="369332"/>
          </a:xfrm>
          <a:prstGeom prst="rect">
            <a:avLst/>
          </a:prstGeom>
        </p:spPr>
        <p:txBody>
          <a:bodyPr wrap="square">
            <a:spAutoFit/>
          </a:bodyPr>
          <a:lstStyle/>
          <a:p>
            <a:r>
              <a:rPr lang="es-MX" b="1" dirty="0">
                <a:solidFill>
                  <a:srgbClr val="002060"/>
                </a:solidFill>
              </a:rPr>
              <a:t>Definición de Flujo de Efectivo o Cash Flow</a:t>
            </a:r>
            <a:endParaRPr lang="es-MX" dirty="0">
              <a:solidFill>
                <a:srgbClr val="002060"/>
              </a:solidFill>
            </a:endParaRPr>
          </a:p>
        </p:txBody>
      </p:sp>
      <p:sp>
        <p:nvSpPr>
          <p:cNvPr id="10" name="Marcador de contenido 1">
            <a:extLst>
              <a:ext uri="{FF2B5EF4-FFF2-40B4-BE49-F238E27FC236}">
                <a16:creationId xmlns:a16="http://schemas.microsoft.com/office/drawing/2014/main" id="{DC194471-CCE1-174E-A8E3-9070A8136B6E}"/>
              </a:ext>
            </a:extLst>
          </p:cNvPr>
          <p:cNvSpPr txBox="1">
            <a:spLocks/>
          </p:cNvSpPr>
          <p:nvPr/>
        </p:nvSpPr>
        <p:spPr>
          <a:xfrm>
            <a:off x="990892" y="3829540"/>
            <a:ext cx="7238707" cy="1730021"/>
          </a:xfrm>
          <a:prstGeom prst="rect">
            <a:avLst/>
          </a:prstGeom>
        </p:spPr>
        <p:txBody>
          <a:bodyPr vert="horz" lIns="91440" tIns="45720" rIns="91440" bIns="45720" rtlCol="0">
            <a:normAutofit fontScale="92500" lnSpcReduction="10000"/>
          </a:bodyPr>
          <a:lstStyle>
            <a:lvl1pPr marL="230188" indent="-230188" algn="l" defTabSz="457200" rtl="0" eaLnBrk="1" latinLnBrk="0" hangingPunct="1">
              <a:spcBef>
                <a:spcPts val="0"/>
              </a:spcBef>
              <a:spcAft>
                <a:spcPts val="1200"/>
              </a:spcAft>
              <a:buFont typeface="Arial"/>
              <a:buChar char="•"/>
              <a:defRPr sz="2000" b="0" i="0" kern="1200">
                <a:solidFill>
                  <a:srgbClr val="6C6463"/>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18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just">
              <a:buFont typeface="Arial"/>
              <a:buNone/>
            </a:pPr>
            <a:endParaRPr lang="es-MX" sz="1600"/>
          </a:p>
          <a:p>
            <a:pPr marL="0" indent="0" algn="just">
              <a:buFont typeface="Arial"/>
              <a:buNone/>
            </a:pPr>
            <a:r>
              <a:rPr lang="es-MX" sz="1600"/>
              <a:t>Es el estado financiero básico que refleja cuánto efectivo conserva alguien después de los gastos, los intereses y el pago al capital. La expresión que en el ámbito de la Contabilidad se conoce como estado de flujo de efectivo, por lo tanto, es un parámetro de tipo contable que ofrece información en relación con los movimientos que se han realizado en un determinado periodo de dinero o cualquiera de sus equivalentes.</a:t>
            </a:r>
          </a:p>
          <a:p>
            <a:endParaRPr lang="es-MX" sz="1600" dirty="0"/>
          </a:p>
        </p:txBody>
      </p:sp>
    </p:spTree>
    <p:extLst>
      <p:ext uri="{BB962C8B-B14F-4D97-AF65-F5344CB8AC3E}">
        <p14:creationId xmlns:p14="http://schemas.microsoft.com/office/powerpoint/2010/main" val="4207411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DF55A16F-560E-3840-B6FA-D252F83AE6F3}"/>
              </a:ext>
            </a:extLst>
          </p:cNvPr>
          <p:cNvSpPr>
            <a:spLocks noGrp="1"/>
          </p:cNvSpPr>
          <p:nvPr>
            <p:ph type="dt" sz="half" idx="10"/>
          </p:nvPr>
        </p:nvSpPr>
        <p:spPr/>
        <p:txBody>
          <a:bodyPr/>
          <a:lstStyle/>
          <a:p>
            <a:fld id="{AB18E012-EC0C-1649-A039-CB178266D114}" type="datetime1">
              <a:rPr lang="en-US" smtClean="0"/>
              <a:t>7/29/20</a:t>
            </a:fld>
            <a:endParaRPr lang="en-US"/>
          </a:p>
        </p:txBody>
      </p:sp>
      <p:sp>
        <p:nvSpPr>
          <p:cNvPr id="5" name="Marcador de pie de página 4">
            <a:extLst>
              <a:ext uri="{FF2B5EF4-FFF2-40B4-BE49-F238E27FC236}">
                <a16:creationId xmlns:a16="http://schemas.microsoft.com/office/drawing/2014/main" id="{5EAAAECD-94B4-2544-8344-B688A3E36935}"/>
              </a:ext>
            </a:extLst>
          </p:cNvPr>
          <p:cNvSpPr>
            <a:spLocks noGrp="1"/>
          </p:cNvSpPr>
          <p:nvPr>
            <p:ph type="ftr" sz="quarter" idx="11"/>
          </p:nvPr>
        </p:nvSpPr>
        <p:spPr/>
        <p:txBody>
          <a:bodyPr/>
          <a:lstStyle/>
          <a:p>
            <a:r>
              <a:rPr lang="en-US"/>
              <a:t>FOOTER GOES HERE</a:t>
            </a:r>
          </a:p>
        </p:txBody>
      </p:sp>
      <p:sp>
        <p:nvSpPr>
          <p:cNvPr id="6" name="Marcador de número de diapositiva 5">
            <a:extLst>
              <a:ext uri="{FF2B5EF4-FFF2-40B4-BE49-F238E27FC236}">
                <a16:creationId xmlns:a16="http://schemas.microsoft.com/office/drawing/2014/main" id="{EF373DDC-C276-0E48-83B6-3B810304739D}"/>
              </a:ext>
            </a:extLst>
          </p:cNvPr>
          <p:cNvSpPr>
            <a:spLocks noGrp="1"/>
          </p:cNvSpPr>
          <p:nvPr>
            <p:ph type="sldNum" sz="quarter" idx="12"/>
          </p:nvPr>
        </p:nvSpPr>
        <p:spPr/>
        <p:txBody>
          <a:bodyPr/>
          <a:lstStyle/>
          <a:p>
            <a:fld id="{42782948-4DBE-204D-AB9E-B65E067054AE}" type="slidenum">
              <a:rPr lang="en-US" smtClean="0"/>
              <a:pPr/>
              <a:t>8</a:t>
            </a:fld>
            <a:endParaRPr lang="en-US"/>
          </a:p>
        </p:txBody>
      </p:sp>
      <p:sp>
        <p:nvSpPr>
          <p:cNvPr id="8" name="Rectángulo 7">
            <a:extLst>
              <a:ext uri="{FF2B5EF4-FFF2-40B4-BE49-F238E27FC236}">
                <a16:creationId xmlns:a16="http://schemas.microsoft.com/office/drawing/2014/main" id="{DB56C25B-69CE-4445-A5D5-E1D8A7712194}"/>
              </a:ext>
            </a:extLst>
          </p:cNvPr>
          <p:cNvSpPr/>
          <p:nvPr/>
        </p:nvSpPr>
        <p:spPr>
          <a:xfrm>
            <a:off x="451104" y="348734"/>
            <a:ext cx="9369477" cy="584775"/>
          </a:xfrm>
          <a:prstGeom prst="rect">
            <a:avLst/>
          </a:prstGeom>
        </p:spPr>
        <p:txBody>
          <a:bodyPr wrap="square">
            <a:spAutoFit/>
          </a:bodyPr>
          <a:lstStyle/>
          <a:p>
            <a:r>
              <a:rPr lang="es-MX" sz="3200" b="1" dirty="0">
                <a:solidFill>
                  <a:schemeClr val="bg2"/>
                </a:solidFill>
              </a:rPr>
              <a:t>Para que sirve el flujo de efectivo </a:t>
            </a:r>
            <a:endParaRPr lang="es-MX" sz="3200" dirty="0">
              <a:solidFill>
                <a:schemeClr val="bg2"/>
              </a:solidFill>
            </a:endParaRPr>
          </a:p>
        </p:txBody>
      </p:sp>
      <p:sp>
        <p:nvSpPr>
          <p:cNvPr id="9" name="Marcador de contenido 1">
            <a:extLst>
              <a:ext uri="{FF2B5EF4-FFF2-40B4-BE49-F238E27FC236}">
                <a16:creationId xmlns:a16="http://schemas.microsoft.com/office/drawing/2014/main" id="{770453AE-EEE8-0244-A64F-0465B89F5683}"/>
              </a:ext>
            </a:extLst>
          </p:cNvPr>
          <p:cNvSpPr txBox="1">
            <a:spLocks/>
          </p:cNvSpPr>
          <p:nvPr/>
        </p:nvSpPr>
        <p:spPr>
          <a:xfrm>
            <a:off x="451104" y="648269"/>
            <a:ext cx="8229600" cy="2055683"/>
          </a:xfrm>
          <a:prstGeom prst="rect">
            <a:avLst/>
          </a:prstGeom>
        </p:spPr>
        <p:txBody>
          <a:bodyPr vert="horz" lIns="91440" tIns="45720" rIns="91440" bIns="45720" rtlCol="0">
            <a:normAutofit fontScale="92500" lnSpcReduction="10000"/>
          </a:bodyPr>
          <a:lst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endParaRPr lang="es-MX" dirty="0"/>
          </a:p>
          <a:p>
            <a:pPr marL="0" indent="0" algn="just">
              <a:buNone/>
            </a:pPr>
            <a:r>
              <a:rPr lang="es-MX" dirty="0"/>
              <a:t>Permite a la entidad económica y al responsable de la información financiera conocer cómo se genera y utiliza el dinero y sus equivalentes en la administración del negocio. Determina la capacidad de la organización, entidad o persona para generar el efectivo que le permita cumplir con sus obligaciones inmediatas y directas, para sus proyectos de inversión y expansión.</a:t>
            </a:r>
          </a:p>
          <a:p>
            <a:pPr algn="just"/>
            <a:endParaRPr lang="es-MX" dirty="0"/>
          </a:p>
        </p:txBody>
      </p:sp>
      <p:graphicFrame>
        <p:nvGraphicFramePr>
          <p:cNvPr id="10" name="Marcador de contenido 3">
            <a:extLst>
              <a:ext uri="{FF2B5EF4-FFF2-40B4-BE49-F238E27FC236}">
                <a16:creationId xmlns:a16="http://schemas.microsoft.com/office/drawing/2014/main" id="{546F2699-97DA-BD42-B26F-639A8E24CF68}"/>
              </a:ext>
            </a:extLst>
          </p:cNvPr>
          <p:cNvGraphicFramePr>
            <a:graphicFrameLocks noGrp="1"/>
          </p:cNvGraphicFramePr>
          <p:nvPr>
            <p:ph idx="1"/>
            <p:extLst>
              <p:ext uri="{D42A27DB-BD31-4B8C-83A1-F6EECF244321}">
                <p14:modId xmlns:p14="http://schemas.microsoft.com/office/powerpoint/2010/main" val="1972685153"/>
              </p:ext>
            </p:extLst>
          </p:nvPr>
        </p:nvGraphicFramePr>
        <p:xfrm>
          <a:off x="838200" y="2666999"/>
          <a:ext cx="7391400" cy="3863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2222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652D7ADB-C72A-8D43-9CB6-A841C863BA1B}"/>
              </a:ext>
            </a:extLst>
          </p:cNvPr>
          <p:cNvSpPr>
            <a:spLocks noGrp="1"/>
          </p:cNvSpPr>
          <p:nvPr>
            <p:ph type="dt" sz="half" idx="10"/>
          </p:nvPr>
        </p:nvSpPr>
        <p:spPr/>
        <p:txBody>
          <a:bodyPr/>
          <a:lstStyle/>
          <a:p>
            <a:fld id="{AB18E012-EC0C-1649-A039-CB178266D114}" type="datetime1">
              <a:rPr lang="en-US" smtClean="0"/>
              <a:t>7/29/20</a:t>
            </a:fld>
            <a:endParaRPr lang="en-US"/>
          </a:p>
        </p:txBody>
      </p:sp>
      <p:sp>
        <p:nvSpPr>
          <p:cNvPr id="5" name="Marcador de pie de página 4">
            <a:extLst>
              <a:ext uri="{FF2B5EF4-FFF2-40B4-BE49-F238E27FC236}">
                <a16:creationId xmlns:a16="http://schemas.microsoft.com/office/drawing/2014/main" id="{D3C93CFF-A686-1740-BCF9-75C222A0B488}"/>
              </a:ext>
            </a:extLst>
          </p:cNvPr>
          <p:cNvSpPr>
            <a:spLocks noGrp="1"/>
          </p:cNvSpPr>
          <p:nvPr>
            <p:ph type="ftr" sz="quarter" idx="11"/>
          </p:nvPr>
        </p:nvSpPr>
        <p:spPr/>
        <p:txBody>
          <a:bodyPr/>
          <a:lstStyle/>
          <a:p>
            <a:r>
              <a:rPr lang="en-US"/>
              <a:t>FOOTER GOES HERE</a:t>
            </a:r>
          </a:p>
        </p:txBody>
      </p:sp>
      <p:sp>
        <p:nvSpPr>
          <p:cNvPr id="6" name="Marcador de número de diapositiva 5">
            <a:extLst>
              <a:ext uri="{FF2B5EF4-FFF2-40B4-BE49-F238E27FC236}">
                <a16:creationId xmlns:a16="http://schemas.microsoft.com/office/drawing/2014/main" id="{36E33DD7-A8E5-C540-A4CA-6156F214B0C9}"/>
              </a:ext>
            </a:extLst>
          </p:cNvPr>
          <p:cNvSpPr>
            <a:spLocks noGrp="1"/>
          </p:cNvSpPr>
          <p:nvPr>
            <p:ph type="sldNum" sz="quarter" idx="12"/>
          </p:nvPr>
        </p:nvSpPr>
        <p:spPr/>
        <p:txBody>
          <a:bodyPr/>
          <a:lstStyle/>
          <a:p>
            <a:fld id="{42782948-4DBE-204D-AB9E-B65E067054AE}" type="slidenum">
              <a:rPr lang="en-US" smtClean="0"/>
              <a:pPr/>
              <a:t>9</a:t>
            </a:fld>
            <a:endParaRPr lang="en-US"/>
          </a:p>
        </p:txBody>
      </p:sp>
      <p:sp>
        <p:nvSpPr>
          <p:cNvPr id="7" name="Título 6">
            <a:extLst>
              <a:ext uri="{FF2B5EF4-FFF2-40B4-BE49-F238E27FC236}">
                <a16:creationId xmlns:a16="http://schemas.microsoft.com/office/drawing/2014/main" id="{B3961D35-70DD-A543-9303-CE3B149CD7E3}"/>
              </a:ext>
            </a:extLst>
          </p:cNvPr>
          <p:cNvSpPr>
            <a:spLocks noGrp="1"/>
          </p:cNvSpPr>
          <p:nvPr>
            <p:ph type="title"/>
          </p:nvPr>
        </p:nvSpPr>
        <p:spPr>
          <a:xfrm>
            <a:off x="686104" y="848380"/>
            <a:ext cx="7772400" cy="523220"/>
          </a:xfrm>
        </p:spPr>
        <p:txBody>
          <a:bodyPr/>
          <a:lstStyle/>
          <a:p>
            <a:r>
              <a:rPr lang="es-MX" dirty="0"/>
              <a:t>Método directo</a:t>
            </a:r>
          </a:p>
        </p:txBody>
      </p:sp>
      <p:sp>
        <p:nvSpPr>
          <p:cNvPr id="8" name="Marcador de contenido 1">
            <a:extLst>
              <a:ext uri="{FF2B5EF4-FFF2-40B4-BE49-F238E27FC236}">
                <a16:creationId xmlns:a16="http://schemas.microsoft.com/office/drawing/2014/main" id="{C893C972-224A-7748-ACC4-D1AFA879554C}"/>
              </a:ext>
            </a:extLst>
          </p:cNvPr>
          <p:cNvSpPr>
            <a:spLocks noGrp="1"/>
          </p:cNvSpPr>
          <p:nvPr>
            <p:ph idx="1"/>
          </p:nvPr>
        </p:nvSpPr>
        <p:spPr>
          <a:xfrm>
            <a:off x="686104" y="1752600"/>
            <a:ext cx="8153096" cy="4572000"/>
          </a:xfrm>
        </p:spPr>
        <p:txBody>
          <a:bodyPr>
            <a:normAutofit/>
          </a:bodyPr>
          <a:lstStyle/>
          <a:p>
            <a:pPr marL="0" indent="0" algn="just">
              <a:buNone/>
            </a:pPr>
            <a:r>
              <a:rPr lang="es-MX" dirty="0"/>
              <a:t>En este método las actividades se presentan como si se tratara de un estado de resultados por el sistema de caja. Las empresas que utilicen este método deben informar los movimientos relacionados con:</a:t>
            </a:r>
            <a:endParaRPr lang="es-MX" sz="1800" dirty="0"/>
          </a:p>
          <a:p>
            <a:endParaRPr lang="es-MX" sz="1800" dirty="0"/>
          </a:p>
          <a:p>
            <a:pPr lvl="2"/>
            <a:r>
              <a:rPr lang="es-MX" dirty="0"/>
              <a:t>Efectivo cobrado a los clientes</a:t>
            </a:r>
            <a:endParaRPr lang="es-MX" sz="1600" dirty="0"/>
          </a:p>
          <a:p>
            <a:pPr lvl="2"/>
            <a:r>
              <a:rPr lang="es-MX" dirty="0"/>
              <a:t>Efectivo recibido por intereses, dividendos y otros rendimientos sobre inversiones.</a:t>
            </a:r>
            <a:endParaRPr lang="es-MX" sz="1600" dirty="0"/>
          </a:p>
          <a:p>
            <a:pPr lvl="2"/>
            <a:r>
              <a:rPr lang="es-MX" dirty="0"/>
              <a:t>Otros cobros de operación.</a:t>
            </a:r>
            <a:endParaRPr lang="es-MX" sz="1600" dirty="0"/>
          </a:p>
          <a:p>
            <a:pPr lvl="2"/>
            <a:r>
              <a:rPr lang="es-MX" dirty="0"/>
              <a:t>Efectivo pagado a los empleados y proveedores.</a:t>
            </a:r>
            <a:endParaRPr lang="es-MX" sz="1600" dirty="0"/>
          </a:p>
          <a:p>
            <a:pPr lvl="2"/>
            <a:r>
              <a:rPr lang="es-MX" dirty="0"/>
              <a:t>Efectivo pagado por intereses.</a:t>
            </a:r>
            <a:endParaRPr lang="es-MX" sz="1600" dirty="0"/>
          </a:p>
          <a:p>
            <a:pPr lvl="2"/>
            <a:r>
              <a:rPr lang="es-MX" dirty="0"/>
              <a:t>Pagos por impuestos.</a:t>
            </a:r>
            <a:endParaRPr lang="es-MX" sz="1600" dirty="0"/>
          </a:p>
          <a:p>
            <a:pPr lvl="2"/>
            <a:r>
              <a:rPr lang="es-MX" dirty="0"/>
              <a:t>Otros pagos de operación.</a:t>
            </a:r>
            <a:endParaRPr lang="es-MX" sz="1600" dirty="0"/>
          </a:p>
          <a:p>
            <a:pPr marL="0" indent="0">
              <a:buNone/>
            </a:pPr>
            <a:endParaRPr lang="es-MX" sz="1800" dirty="0"/>
          </a:p>
          <a:p>
            <a:pPr marL="0" indent="0">
              <a:buNone/>
            </a:pPr>
            <a:endParaRPr lang="es-MX" sz="1800" dirty="0"/>
          </a:p>
          <a:p>
            <a:pPr marL="0" indent="0">
              <a:buNone/>
            </a:pPr>
            <a:endParaRPr lang="es-MX" sz="1800" dirty="0"/>
          </a:p>
          <a:p>
            <a:endParaRPr lang="es-MX" dirty="0"/>
          </a:p>
        </p:txBody>
      </p:sp>
    </p:spTree>
    <p:extLst>
      <p:ext uri="{BB962C8B-B14F-4D97-AF65-F5344CB8AC3E}">
        <p14:creationId xmlns:p14="http://schemas.microsoft.com/office/powerpoint/2010/main" val="2217661539"/>
      </p:ext>
    </p:extLst>
  </p:cSld>
  <p:clrMapOvr>
    <a:masterClrMapping/>
  </p:clrMapOvr>
</p:sld>
</file>

<file path=ppt/theme/theme1.xml><?xml version="1.0" encoding="utf-8"?>
<a:theme xmlns:a="http://schemas.openxmlformats.org/drawingml/2006/main" name="4.3-Template_12.7.2016">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4.3-Template_12.7.2016</Template>
  <TotalTime>4049</TotalTime>
  <Words>932</Words>
  <Application>Microsoft Macintosh PowerPoint</Application>
  <PresentationFormat>Presentación en pantalla (4:3)</PresentationFormat>
  <Paragraphs>148</Paragraphs>
  <Slides>12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Arial</vt:lpstr>
      <vt:lpstr>Calibri</vt:lpstr>
      <vt:lpstr>Gill Sans MT</vt:lpstr>
      <vt:lpstr>Wingdings</vt:lpstr>
      <vt:lpstr>4.3-Template_12.7.2016</vt:lpstr>
      <vt:lpstr>PAQUETE DE SOLUCIÓN DE ESTRATEGIA FINANCIERA</vt:lpstr>
      <vt:lpstr>Caja chica y flujo de efectivo        </vt:lpstr>
      <vt:lpstr>Presentación de PowerPoint</vt:lpstr>
      <vt:lpstr>Estructura de la sesión</vt:lpstr>
      <vt:lpstr>Caja Chica</vt:lpstr>
      <vt:lpstr>Formatos administrativos</vt:lpstr>
      <vt:lpstr>Flujo de efectivo</vt:lpstr>
      <vt:lpstr>Presentación de PowerPoint</vt:lpstr>
      <vt:lpstr>Método directo</vt:lpstr>
      <vt:lpstr>Método indirecto</vt:lpstr>
      <vt:lpstr>Propuesta de los formatos administrativos y plantilla financiera</vt:lpstr>
      <vt:lpstr>Estrcutura del Manual de procedimientos administrativos y financieros Red Mesa de Mujeres</vt:lpstr>
    </vt:vector>
  </TitlesOfParts>
  <Company>USAID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COVER OPTION TITLE GOES HERE CAN  RUN THREE LINES</dc:title>
  <dc:creator>USAID</dc:creator>
  <cp:lastModifiedBy>Sergio Villanueva</cp:lastModifiedBy>
  <cp:revision>77</cp:revision>
  <dcterms:created xsi:type="dcterms:W3CDTF">2017-03-16T17:46:58Z</dcterms:created>
  <dcterms:modified xsi:type="dcterms:W3CDTF">2020-07-29T17:12:36Z</dcterms:modified>
</cp:coreProperties>
</file>