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91" r:id="rId2"/>
    <p:sldId id="328" r:id="rId3"/>
    <p:sldId id="346" r:id="rId4"/>
    <p:sldId id="375" r:id="rId5"/>
    <p:sldId id="364" r:id="rId6"/>
    <p:sldId id="371" r:id="rId7"/>
    <p:sldId id="376" r:id="rId8"/>
    <p:sldId id="374" r:id="rId9"/>
    <p:sldId id="373" r:id="rId10"/>
    <p:sldId id="367" r:id="rId11"/>
    <p:sldId id="3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463"/>
    <a:srgbClr val="002F6C"/>
    <a:srgbClr val="BA0C2F"/>
    <a:srgbClr val="E7E7E5"/>
    <a:srgbClr val="635C5B"/>
    <a:srgbClr val="D9D7D3"/>
    <a:srgbClr val="CFCDC9"/>
    <a:srgbClr val="FFFFFF"/>
    <a:srgbClr val="651D32"/>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99" autoAdjust="0"/>
    <p:restoredTop sz="95776" autoAdjust="0"/>
  </p:normalViewPr>
  <p:slideViewPr>
    <p:cSldViewPr snapToObjects="1">
      <p:cViewPr varScale="1">
        <p:scale>
          <a:sx n="103" d="100"/>
          <a:sy n="103" d="100"/>
        </p:scale>
        <p:origin x="36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B6F61-0B74-1140-A735-46FF9911E36C}"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s-ES"/>
        </a:p>
      </dgm:t>
    </dgm:pt>
    <dgm:pt modelId="{96CF2A14-670E-DA42-BCB5-C4B0893D545D}">
      <dgm:prSet phldrT="[Texto]"/>
      <dgm:spPr>
        <a:solidFill>
          <a:srgbClr val="BA0C2F"/>
        </a:solidFill>
      </dgm:spPr>
      <dgm:t>
        <a:bodyPr/>
        <a:lstStyle/>
        <a:p>
          <a:r>
            <a:rPr lang="es-ES" dirty="0"/>
            <a:t>Compras, contrataciones y adquisiciones</a:t>
          </a:r>
        </a:p>
      </dgm:t>
    </dgm:pt>
    <dgm:pt modelId="{270F8E2A-13C8-E642-BE37-A74F072BA4DB}" type="parTrans" cxnId="{FBFF2A09-6DCB-BC40-9C57-55725779879C}">
      <dgm:prSet/>
      <dgm:spPr/>
      <dgm:t>
        <a:bodyPr/>
        <a:lstStyle/>
        <a:p>
          <a:endParaRPr lang="es-ES"/>
        </a:p>
      </dgm:t>
    </dgm:pt>
    <dgm:pt modelId="{1FCE7891-6A35-C94F-8F9B-63D2E90EB6EA}" type="sibTrans" cxnId="{FBFF2A09-6DCB-BC40-9C57-55725779879C}">
      <dgm:prSet/>
      <dgm:spPr/>
      <dgm:t>
        <a:bodyPr/>
        <a:lstStyle/>
        <a:p>
          <a:endParaRPr lang="es-ES"/>
        </a:p>
      </dgm:t>
    </dgm:pt>
    <dgm:pt modelId="{E564ABE4-E39D-DF42-8302-343690C10252}">
      <dgm:prSet phldrT="[Texto]"/>
      <dgm:spPr>
        <a:solidFill>
          <a:srgbClr val="BA0C2F"/>
        </a:solidFill>
      </dgm:spPr>
      <dgm:t>
        <a:bodyPr/>
        <a:lstStyle/>
        <a:p>
          <a:r>
            <a:rPr lang="es-ES" dirty="0"/>
            <a:t>Viajes</a:t>
          </a:r>
        </a:p>
      </dgm:t>
    </dgm:pt>
    <dgm:pt modelId="{78AA9B90-3083-924A-89C2-B3AF2E6E16DD}" type="parTrans" cxnId="{FFBC9E75-82C8-3F42-B790-EC62F10C84B5}">
      <dgm:prSet/>
      <dgm:spPr/>
      <dgm:t>
        <a:bodyPr/>
        <a:lstStyle/>
        <a:p>
          <a:endParaRPr lang="es-ES"/>
        </a:p>
      </dgm:t>
    </dgm:pt>
    <dgm:pt modelId="{FD4ECC31-DB0E-3348-AB63-D1AADCFB9117}" type="sibTrans" cxnId="{FFBC9E75-82C8-3F42-B790-EC62F10C84B5}">
      <dgm:prSet/>
      <dgm:spPr/>
      <dgm:t>
        <a:bodyPr/>
        <a:lstStyle/>
        <a:p>
          <a:endParaRPr lang="es-ES"/>
        </a:p>
      </dgm:t>
    </dgm:pt>
    <dgm:pt modelId="{AB133FA9-207B-9940-B020-CDA9B1EB7A4D}">
      <dgm:prSet/>
      <dgm:spPr>
        <a:solidFill>
          <a:srgbClr val="BA0C2F"/>
        </a:solidFill>
      </dgm:spPr>
      <dgm:t>
        <a:bodyPr/>
        <a:lstStyle/>
        <a:p>
          <a:r>
            <a:rPr lang="es-ES" dirty="0"/>
            <a:t>Pagos y reembolsos</a:t>
          </a:r>
        </a:p>
      </dgm:t>
    </dgm:pt>
    <dgm:pt modelId="{4CFE92A4-FA96-6749-9FFF-F6EDEE115544}" type="parTrans" cxnId="{158F4430-EE07-544B-BBD2-3BD261674BE4}">
      <dgm:prSet/>
      <dgm:spPr/>
      <dgm:t>
        <a:bodyPr/>
        <a:lstStyle/>
        <a:p>
          <a:endParaRPr lang="es-ES"/>
        </a:p>
      </dgm:t>
    </dgm:pt>
    <dgm:pt modelId="{38C9675D-5726-824C-B512-4918124750E7}" type="sibTrans" cxnId="{158F4430-EE07-544B-BBD2-3BD261674BE4}">
      <dgm:prSet/>
      <dgm:spPr/>
      <dgm:t>
        <a:bodyPr/>
        <a:lstStyle/>
        <a:p>
          <a:endParaRPr lang="es-ES"/>
        </a:p>
      </dgm:t>
    </dgm:pt>
    <dgm:pt modelId="{67CEF1AA-8185-A347-82F5-7C73E1B85553}" type="pres">
      <dgm:prSet presAssocID="{79EB6F61-0B74-1140-A735-46FF9911E36C}" presName="cycle" presStyleCnt="0">
        <dgm:presLayoutVars>
          <dgm:dir/>
          <dgm:resizeHandles val="exact"/>
        </dgm:presLayoutVars>
      </dgm:prSet>
      <dgm:spPr/>
    </dgm:pt>
    <dgm:pt modelId="{231AAEAD-96C2-E64B-800E-CAB6A8980957}" type="pres">
      <dgm:prSet presAssocID="{96CF2A14-670E-DA42-BCB5-C4B0893D545D}" presName="node" presStyleLbl="node1" presStyleIdx="0" presStyleCnt="3">
        <dgm:presLayoutVars>
          <dgm:bulletEnabled val="1"/>
        </dgm:presLayoutVars>
      </dgm:prSet>
      <dgm:spPr/>
    </dgm:pt>
    <dgm:pt modelId="{595D8A6C-DB2E-5949-BF73-73F23E952DE5}" type="pres">
      <dgm:prSet presAssocID="{96CF2A14-670E-DA42-BCB5-C4B0893D545D}" presName="spNode" presStyleCnt="0"/>
      <dgm:spPr/>
    </dgm:pt>
    <dgm:pt modelId="{C6569A40-A303-2945-96BD-AA3478C5CE58}" type="pres">
      <dgm:prSet presAssocID="{1FCE7891-6A35-C94F-8F9B-63D2E90EB6EA}" presName="sibTrans" presStyleLbl="sibTrans1D1" presStyleIdx="0" presStyleCnt="3"/>
      <dgm:spPr/>
    </dgm:pt>
    <dgm:pt modelId="{020387B3-1CBC-1245-83AE-52F0990D87D2}" type="pres">
      <dgm:prSet presAssocID="{AB133FA9-207B-9940-B020-CDA9B1EB7A4D}" presName="node" presStyleLbl="node1" presStyleIdx="1" presStyleCnt="3">
        <dgm:presLayoutVars>
          <dgm:bulletEnabled val="1"/>
        </dgm:presLayoutVars>
      </dgm:prSet>
      <dgm:spPr/>
    </dgm:pt>
    <dgm:pt modelId="{67CF017F-0EC0-EC4C-B96C-10CC8A6EB5DA}" type="pres">
      <dgm:prSet presAssocID="{AB133FA9-207B-9940-B020-CDA9B1EB7A4D}" presName="spNode" presStyleCnt="0"/>
      <dgm:spPr/>
    </dgm:pt>
    <dgm:pt modelId="{86680DBE-8A6E-1F4D-AEAD-BB721740FF3F}" type="pres">
      <dgm:prSet presAssocID="{38C9675D-5726-824C-B512-4918124750E7}" presName="sibTrans" presStyleLbl="sibTrans1D1" presStyleIdx="1" presStyleCnt="3"/>
      <dgm:spPr/>
    </dgm:pt>
    <dgm:pt modelId="{939EB4C6-3E88-9047-8C08-93A75C8DA037}" type="pres">
      <dgm:prSet presAssocID="{E564ABE4-E39D-DF42-8302-343690C10252}" presName="node" presStyleLbl="node1" presStyleIdx="2" presStyleCnt="3">
        <dgm:presLayoutVars>
          <dgm:bulletEnabled val="1"/>
        </dgm:presLayoutVars>
      </dgm:prSet>
      <dgm:spPr/>
    </dgm:pt>
    <dgm:pt modelId="{CB1826D6-D138-7440-9D84-422174F9988F}" type="pres">
      <dgm:prSet presAssocID="{E564ABE4-E39D-DF42-8302-343690C10252}" presName="spNode" presStyleCnt="0"/>
      <dgm:spPr/>
    </dgm:pt>
    <dgm:pt modelId="{93D4FC4B-A89F-D545-872D-7753C319552D}" type="pres">
      <dgm:prSet presAssocID="{FD4ECC31-DB0E-3348-AB63-D1AADCFB9117}" presName="sibTrans" presStyleLbl="sibTrans1D1" presStyleIdx="2" presStyleCnt="3"/>
      <dgm:spPr/>
    </dgm:pt>
  </dgm:ptLst>
  <dgm:cxnLst>
    <dgm:cxn modelId="{FBFF2A09-6DCB-BC40-9C57-55725779879C}" srcId="{79EB6F61-0B74-1140-A735-46FF9911E36C}" destId="{96CF2A14-670E-DA42-BCB5-C4B0893D545D}" srcOrd="0" destOrd="0" parTransId="{270F8E2A-13C8-E642-BE37-A74F072BA4DB}" sibTransId="{1FCE7891-6A35-C94F-8F9B-63D2E90EB6EA}"/>
    <dgm:cxn modelId="{158F4430-EE07-544B-BBD2-3BD261674BE4}" srcId="{79EB6F61-0B74-1140-A735-46FF9911E36C}" destId="{AB133FA9-207B-9940-B020-CDA9B1EB7A4D}" srcOrd="1" destOrd="0" parTransId="{4CFE92A4-FA96-6749-9FFF-F6EDEE115544}" sibTransId="{38C9675D-5726-824C-B512-4918124750E7}"/>
    <dgm:cxn modelId="{A54D3A6B-8250-6E46-90A1-14F5ACA10E54}" type="presOf" srcId="{AB133FA9-207B-9940-B020-CDA9B1EB7A4D}" destId="{020387B3-1CBC-1245-83AE-52F0990D87D2}" srcOrd="0" destOrd="0" presId="urn:microsoft.com/office/officeart/2005/8/layout/cycle6"/>
    <dgm:cxn modelId="{FFBC9E75-82C8-3F42-B790-EC62F10C84B5}" srcId="{79EB6F61-0B74-1140-A735-46FF9911E36C}" destId="{E564ABE4-E39D-DF42-8302-343690C10252}" srcOrd="2" destOrd="0" parTransId="{78AA9B90-3083-924A-89C2-B3AF2E6E16DD}" sibTransId="{FD4ECC31-DB0E-3348-AB63-D1AADCFB9117}"/>
    <dgm:cxn modelId="{8ECE6C9A-6EB4-8D4B-AB51-917F2CABE322}" type="presOf" srcId="{96CF2A14-670E-DA42-BCB5-C4B0893D545D}" destId="{231AAEAD-96C2-E64B-800E-CAB6A8980957}" srcOrd="0" destOrd="0" presId="urn:microsoft.com/office/officeart/2005/8/layout/cycle6"/>
    <dgm:cxn modelId="{575B2CDD-C264-5F49-84B2-036FE745C698}" type="presOf" srcId="{FD4ECC31-DB0E-3348-AB63-D1AADCFB9117}" destId="{93D4FC4B-A89F-D545-872D-7753C319552D}" srcOrd="0" destOrd="0" presId="urn:microsoft.com/office/officeart/2005/8/layout/cycle6"/>
    <dgm:cxn modelId="{6487A3E6-FD71-B940-9897-B041A2DF0C2E}" type="presOf" srcId="{1FCE7891-6A35-C94F-8F9B-63D2E90EB6EA}" destId="{C6569A40-A303-2945-96BD-AA3478C5CE58}" srcOrd="0" destOrd="0" presId="urn:microsoft.com/office/officeart/2005/8/layout/cycle6"/>
    <dgm:cxn modelId="{A3F83DF1-B2D6-DA4F-8E4F-0478C1788C5D}" type="presOf" srcId="{38C9675D-5726-824C-B512-4918124750E7}" destId="{86680DBE-8A6E-1F4D-AEAD-BB721740FF3F}" srcOrd="0" destOrd="0" presId="urn:microsoft.com/office/officeart/2005/8/layout/cycle6"/>
    <dgm:cxn modelId="{7F9D68FA-EBBF-F240-A261-7BD321711D69}" type="presOf" srcId="{E564ABE4-E39D-DF42-8302-343690C10252}" destId="{939EB4C6-3E88-9047-8C08-93A75C8DA037}" srcOrd="0" destOrd="0" presId="urn:microsoft.com/office/officeart/2005/8/layout/cycle6"/>
    <dgm:cxn modelId="{8EF394FB-74E5-BA4D-9B1B-F68354B05BA3}" type="presOf" srcId="{79EB6F61-0B74-1140-A735-46FF9911E36C}" destId="{67CEF1AA-8185-A347-82F5-7C73E1B85553}" srcOrd="0" destOrd="0" presId="urn:microsoft.com/office/officeart/2005/8/layout/cycle6"/>
    <dgm:cxn modelId="{D351EF70-BFC6-3D46-B49F-D28ABEC95D58}" type="presParOf" srcId="{67CEF1AA-8185-A347-82F5-7C73E1B85553}" destId="{231AAEAD-96C2-E64B-800E-CAB6A8980957}" srcOrd="0" destOrd="0" presId="urn:microsoft.com/office/officeart/2005/8/layout/cycle6"/>
    <dgm:cxn modelId="{5EBDAF25-35B5-AF4C-9BD5-4F53CFB30DBE}" type="presParOf" srcId="{67CEF1AA-8185-A347-82F5-7C73E1B85553}" destId="{595D8A6C-DB2E-5949-BF73-73F23E952DE5}" srcOrd="1" destOrd="0" presId="urn:microsoft.com/office/officeart/2005/8/layout/cycle6"/>
    <dgm:cxn modelId="{756156F2-9AA8-594B-8B8A-5FCF06CA93EB}" type="presParOf" srcId="{67CEF1AA-8185-A347-82F5-7C73E1B85553}" destId="{C6569A40-A303-2945-96BD-AA3478C5CE58}" srcOrd="2" destOrd="0" presId="urn:microsoft.com/office/officeart/2005/8/layout/cycle6"/>
    <dgm:cxn modelId="{C0A21F52-6C1C-CF43-83FB-E77DF983CDBB}" type="presParOf" srcId="{67CEF1AA-8185-A347-82F5-7C73E1B85553}" destId="{020387B3-1CBC-1245-83AE-52F0990D87D2}" srcOrd="3" destOrd="0" presId="urn:microsoft.com/office/officeart/2005/8/layout/cycle6"/>
    <dgm:cxn modelId="{D1AE2990-3FC7-4942-AF2E-5229A1AEBA52}" type="presParOf" srcId="{67CEF1AA-8185-A347-82F5-7C73E1B85553}" destId="{67CF017F-0EC0-EC4C-B96C-10CC8A6EB5DA}" srcOrd="4" destOrd="0" presId="urn:microsoft.com/office/officeart/2005/8/layout/cycle6"/>
    <dgm:cxn modelId="{7AAA7A85-8E76-284A-8083-3120B8261276}" type="presParOf" srcId="{67CEF1AA-8185-A347-82F5-7C73E1B85553}" destId="{86680DBE-8A6E-1F4D-AEAD-BB721740FF3F}" srcOrd="5" destOrd="0" presId="urn:microsoft.com/office/officeart/2005/8/layout/cycle6"/>
    <dgm:cxn modelId="{3D9B1195-3092-7E44-868F-14961D1604C2}" type="presParOf" srcId="{67CEF1AA-8185-A347-82F5-7C73E1B85553}" destId="{939EB4C6-3E88-9047-8C08-93A75C8DA037}" srcOrd="6" destOrd="0" presId="urn:microsoft.com/office/officeart/2005/8/layout/cycle6"/>
    <dgm:cxn modelId="{55821C46-DE64-4E48-B17F-E1248E15B1DB}" type="presParOf" srcId="{67CEF1AA-8185-A347-82F5-7C73E1B85553}" destId="{CB1826D6-D138-7440-9D84-422174F9988F}" srcOrd="7" destOrd="0" presId="urn:microsoft.com/office/officeart/2005/8/layout/cycle6"/>
    <dgm:cxn modelId="{5330704B-18CA-9A46-BB06-1434DBFBE1F3}" type="presParOf" srcId="{67CEF1AA-8185-A347-82F5-7C73E1B85553}" destId="{93D4FC4B-A89F-D545-872D-7753C319552D}"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C2BCE-EF9E-7648-B8A9-15AFFBC69FA0}" type="doc">
      <dgm:prSet loTypeId="urn:microsoft.com/office/officeart/2005/8/layout/pyramid2" loCatId="" qsTypeId="urn:microsoft.com/office/officeart/2005/8/quickstyle/simple1" qsCatId="simple" csTypeId="urn:microsoft.com/office/officeart/2005/8/colors/accent1_2" csCatId="accent1" phldr="1"/>
      <dgm:spPr/>
    </dgm:pt>
    <dgm:pt modelId="{9DC6B274-3543-8B45-9A00-DF59CFE7B7A0}">
      <dgm:prSet phldrT="[Texto]"/>
      <dgm:spPr/>
      <dgm:t>
        <a:bodyPr/>
        <a:lstStyle/>
        <a:p>
          <a:r>
            <a:rPr lang="es-MX" dirty="0"/>
            <a:t>Administrador(a)</a:t>
          </a:r>
        </a:p>
      </dgm:t>
    </dgm:pt>
    <dgm:pt modelId="{549B5923-F980-4A47-81A5-1CCBB656E705}" type="parTrans" cxnId="{6E24C2DE-6DBB-AC47-81DC-350CE2658A06}">
      <dgm:prSet/>
      <dgm:spPr/>
      <dgm:t>
        <a:bodyPr/>
        <a:lstStyle/>
        <a:p>
          <a:endParaRPr lang="es-MX"/>
        </a:p>
      </dgm:t>
    </dgm:pt>
    <dgm:pt modelId="{B05AF32E-6F98-F747-95D0-D5E3A362DD67}" type="sibTrans" cxnId="{6E24C2DE-6DBB-AC47-81DC-350CE2658A06}">
      <dgm:prSet/>
      <dgm:spPr/>
      <dgm:t>
        <a:bodyPr/>
        <a:lstStyle/>
        <a:p>
          <a:endParaRPr lang="es-MX"/>
        </a:p>
      </dgm:t>
    </dgm:pt>
    <dgm:pt modelId="{2CC30D4F-1006-A745-A458-F53214823A15}">
      <dgm:prSet phldrT="[Texto]"/>
      <dgm:spPr/>
      <dgm:t>
        <a:bodyPr/>
        <a:lstStyle/>
        <a:p>
          <a:r>
            <a:rPr lang="es-MX" dirty="0"/>
            <a:t>Gestión y operación</a:t>
          </a:r>
        </a:p>
      </dgm:t>
    </dgm:pt>
    <dgm:pt modelId="{2A938879-D94B-734C-A027-26BB27A8EB91}" type="parTrans" cxnId="{9FE58086-20F2-F14C-A747-C89421B57C7A}">
      <dgm:prSet/>
      <dgm:spPr/>
      <dgm:t>
        <a:bodyPr/>
        <a:lstStyle/>
        <a:p>
          <a:endParaRPr lang="es-MX"/>
        </a:p>
      </dgm:t>
    </dgm:pt>
    <dgm:pt modelId="{58A6B35E-23D6-F442-82EA-F16E517601E1}" type="sibTrans" cxnId="{9FE58086-20F2-F14C-A747-C89421B57C7A}">
      <dgm:prSet/>
      <dgm:spPr/>
      <dgm:t>
        <a:bodyPr/>
        <a:lstStyle/>
        <a:p>
          <a:endParaRPr lang="es-MX"/>
        </a:p>
      </dgm:t>
    </dgm:pt>
    <dgm:pt modelId="{EE6DB929-8A3C-5847-B97F-A107684C332C}">
      <dgm:prSet phldrT="[Texto]"/>
      <dgm:spPr/>
      <dgm:t>
        <a:bodyPr/>
        <a:lstStyle/>
        <a:p>
          <a:r>
            <a:rPr lang="es-MX" dirty="0"/>
            <a:t>Consulta </a:t>
          </a:r>
        </a:p>
      </dgm:t>
    </dgm:pt>
    <dgm:pt modelId="{DFB9A7B2-B595-954E-8243-B2ED44B778B2}" type="parTrans" cxnId="{B29D926C-769A-A941-9DE4-7DA1843CC14C}">
      <dgm:prSet/>
      <dgm:spPr/>
      <dgm:t>
        <a:bodyPr/>
        <a:lstStyle/>
        <a:p>
          <a:endParaRPr lang="es-MX"/>
        </a:p>
      </dgm:t>
    </dgm:pt>
    <dgm:pt modelId="{6E8878B1-1D6E-2B47-9940-DD8172A6CBE1}" type="sibTrans" cxnId="{B29D926C-769A-A941-9DE4-7DA1843CC14C}">
      <dgm:prSet/>
      <dgm:spPr/>
      <dgm:t>
        <a:bodyPr/>
        <a:lstStyle/>
        <a:p>
          <a:endParaRPr lang="es-MX"/>
        </a:p>
      </dgm:t>
    </dgm:pt>
    <dgm:pt modelId="{C53B59BA-762A-C645-8C6E-596D83F9241E}" type="pres">
      <dgm:prSet presAssocID="{1E6C2BCE-EF9E-7648-B8A9-15AFFBC69FA0}" presName="compositeShape" presStyleCnt="0">
        <dgm:presLayoutVars>
          <dgm:dir/>
          <dgm:resizeHandles/>
        </dgm:presLayoutVars>
      </dgm:prSet>
      <dgm:spPr/>
    </dgm:pt>
    <dgm:pt modelId="{69330905-045C-E34A-B0FB-0397B49EF20F}" type="pres">
      <dgm:prSet presAssocID="{1E6C2BCE-EF9E-7648-B8A9-15AFFBC69FA0}" presName="pyramid" presStyleLbl="node1" presStyleIdx="0" presStyleCnt="1"/>
      <dgm:spPr/>
    </dgm:pt>
    <dgm:pt modelId="{651C42D9-B240-D445-9879-25ED2CB198EE}" type="pres">
      <dgm:prSet presAssocID="{1E6C2BCE-EF9E-7648-B8A9-15AFFBC69FA0}" presName="theList" presStyleCnt="0"/>
      <dgm:spPr/>
    </dgm:pt>
    <dgm:pt modelId="{2EB1779E-4008-9847-8A14-B97310FF2181}" type="pres">
      <dgm:prSet presAssocID="{9DC6B274-3543-8B45-9A00-DF59CFE7B7A0}" presName="aNode" presStyleLbl="fgAcc1" presStyleIdx="0" presStyleCnt="3">
        <dgm:presLayoutVars>
          <dgm:bulletEnabled val="1"/>
        </dgm:presLayoutVars>
      </dgm:prSet>
      <dgm:spPr/>
    </dgm:pt>
    <dgm:pt modelId="{F12D6DE2-BFC6-A54E-AB07-CF734AAA489E}" type="pres">
      <dgm:prSet presAssocID="{9DC6B274-3543-8B45-9A00-DF59CFE7B7A0}" presName="aSpace" presStyleCnt="0"/>
      <dgm:spPr/>
    </dgm:pt>
    <dgm:pt modelId="{317B3183-EF89-7143-97C7-4166D27DD138}" type="pres">
      <dgm:prSet presAssocID="{2CC30D4F-1006-A745-A458-F53214823A15}" presName="aNode" presStyleLbl="fgAcc1" presStyleIdx="1" presStyleCnt="3">
        <dgm:presLayoutVars>
          <dgm:bulletEnabled val="1"/>
        </dgm:presLayoutVars>
      </dgm:prSet>
      <dgm:spPr/>
    </dgm:pt>
    <dgm:pt modelId="{D0DBAA98-1F24-134F-BB1E-FC9F029D07C7}" type="pres">
      <dgm:prSet presAssocID="{2CC30D4F-1006-A745-A458-F53214823A15}" presName="aSpace" presStyleCnt="0"/>
      <dgm:spPr/>
    </dgm:pt>
    <dgm:pt modelId="{51EF64C2-ECFE-5842-98B7-DBCDF214A7B3}" type="pres">
      <dgm:prSet presAssocID="{EE6DB929-8A3C-5847-B97F-A107684C332C}" presName="aNode" presStyleLbl="fgAcc1" presStyleIdx="2" presStyleCnt="3">
        <dgm:presLayoutVars>
          <dgm:bulletEnabled val="1"/>
        </dgm:presLayoutVars>
      </dgm:prSet>
      <dgm:spPr/>
    </dgm:pt>
    <dgm:pt modelId="{029A8CE3-6F4E-7B46-B84C-E1FD70A51A46}" type="pres">
      <dgm:prSet presAssocID="{EE6DB929-8A3C-5847-B97F-A107684C332C}" presName="aSpace" presStyleCnt="0"/>
      <dgm:spPr/>
    </dgm:pt>
  </dgm:ptLst>
  <dgm:cxnLst>
    <dgm:cxn modelId="{E4EF4512-6A4E-C143-9B57-E294387BA9DC}" type="presOf" srcId="{EE6DB929-8A3C-5847-B97F-A107684C332C}" destId="{51EF64C2-ECFE-5842-98B7-DBCDF214A7B3}" srcOrd="0" destOrd="0" presId="urn:microsoft.com/office/officeart/2005/8/layout/pyramid2"/>
    <dgm:cxn modelId="{B29D926C-769A-A941-9DE4-7DA1843CC14C}" srcId="{1E6C2BCE-EF9E-7648-B8A9-15AFFBC69FA0}" destId="{EE6DB929-8A3C-5847-B97F-A107684C332C}" srcOrd="2" destOrd="0" parTransId="{DFB9A7B2-B595-954E-8243-B2ED44B778B2}" sibTransId="{6E8878B1-1D6E-2B47-9940-DD8172A6CBE1}"/>
    <dgm:cxn modelId="{9EBF6B75-7435-5E42-A673-8AD8F1F54B2C}" type="presOf" srcId="{1E6C2BCE-EF9E-7648-B8A9-15AFFBC69FA0}" destId="{C53B59BA-762A-C645-8C6E-596D83F9241E}" srcOrd="0" destOrd="0" presId="urn:microsoft.com/office/officeart/2005/8/layout/pyramid2"/>
    <dgm:cxn modelId="{9FE58086-20F2-F14C-A747-C89421B57C7A}" srcId="{1E6C2BCE-EF9E-7648-B8A9-15AFFBC69FA0}" destId="{2CC30D4F-1006-A745-A458-F53214823A15}" srcOrd="1" destOrd="0" parTransId="{2A938879-D94B-734C-A027-26BB27A8EB91}" sibTransId="{58A6B35E-23D6-F442-82EA-F16E517601E1}"/>
    <dgm:cxn modelId="{263AC88E-973A-E64A-880E-C45BB3E33BBD}" type="presOf" srcId="{2CC30D4F-1006-A745-A458-F53214823A15}" destId="{317B3183-EF89-7143-97C7-4166D27DD138}" srcOrd="0" destOrd="0" presId="urn:microsoft.com/office/officeart/2005/8/layout/pyramid2"/>
    <dgm:cxn modelId="{A65E70BF-9505-0F47-B671-2C5AC9F61610}" type="presOf" srcId="{9DC6B274-3543-8B45-9A00-DF59CFE7B7A0}" destId="{2EB1779E-4008-9847-8A14-B97310FF2181}" srcOrd="0" destOrd="0" presId="urn:microsoft.com/office/officeart/2005/8/layout/pyramid2"/>
    <dgm:cxn modelId="{6E24C2DE-6DBB-AC47-81DC-350CE2658A06}" srcId="{1E6C2BCE-EF9E-7648-B8A9-15AFFBC69FA0}" destId="{9DC6B274-3543-8B45-9A00-DF59CFE7B7A0}" srcOrd="0" destOrd="0" parTransId="{549B5923-F980-4A47-81A5-1CCBB656E705}" sibTransId="{B05AF32E-6F98-F747-95D0-D5E3A362DD67}"/>
    <dgm:cxn modelId="{A64AAE8D-D579-9D44-B49F-312902FCF64E}" type="presParOf" srcId="{C53B59BA-762A-C645-8C6E-596D83F9241E}" destId="{69330905-045C-E34A-B0FB-0397B49EF20F}" srcOrd="0" destOrd="0" presId="urn:microsoft.com/office/officeart/2005/8/layout/pyramid2"/>
    <dgm:cxn modelId="{D0C68EA0-447C-BC41-99CD-0992A6EFB1AF}" type="presParOf" srcId="{C53B59BA-762A-C645-8C6E-596D83F9241E}" destId="{651C42D9-B240-D445-9879-25ED2CB198EE}" srcOrd="1" destOrd="0" presId="urn:microsoft.com/office/officeart/2005/8/layout/pyramid2"/>
    <dgm:cxn modelId="{DE8E21BD-FBD2-C540-9127-78EB48A2DFC0}" type="presParOf" srcId="{651C42D9-B240-D445-9879-25ED2CB198EE}" destId="{2EB1779E-4008-9847-8A14-B97310FF2181}" srcOrd="0" destOrd="0" presId="urn:microsoft.com/office/officeart/2005/8/layout/pyramid2"/>
    <dgm:cxn modelId="{E97D58BB-E59A-BF47-A7A6-5496EEE5CAD9}" type="presParOf" srcId="{651C42D9-B240-D445-9879-25ED2CB198EE}" destId="{F12D6DE2-BFC6-A54E-AB07-CF734AAA489E}" srcOrd="1" destOrd="0" presId="urn:microsoft.com/office/officeart/2005/8/layout/pyramid2"/>
    <dgm:cxn modelId="{7EB80D2C-3954-DB47-957A-E726BBEDF100}" type="presParOf" srcId="{651C42D9-B240-D445-9879-25ED2CB198EE}" destId="{317B3183-EF89-7143-97C7-4166D27DD138}" srcOrd="2" destOrd="0" presId="urn:microsoft.com/office/officeart/2005/8/layout/pyramid2"/>
    <dgm:cxn modelId="{9A0147E6-9CE6-6C4B-BB4E-4037F9356345}" type="presParOf" srcId="{651C42D9-B240-D445-9879-25ED2CB198EE}" destId="{D0DBAA98-1F24-134F-BB1E-FC9F029D07C7}" srcOrd="3" destOrd="0" presId="urn:microsoft.com/office/officeart/2005/8/layout/pyramid2"/>
    <dgm:cxn modelId="{E22C7E8A-CA6B-EA4E-AEE9-241B34F36E96}" type="presParOf" srcId="{651C42D9-B240-D445-9879-25ED2CB198EE}" destId="{51EF64C2-ECFE-5842-98B7-DBCDF214A7B3}" srcOrd="4" destOrd="0" presId="urn:microsoft.com/office/officeart/2005/8/layout/pyramid2"/>
    <dgm:cxn modelId="{1F8DC0F7-3BD3-824B-B1B8-AAB7BDAF759B}" type="presParOf" srcId="{651C42D9-B240-D445-9879-25ED2CB198EE}" destId="{029A8CE3-6F4E-7B46-B84C-E1FD70A51A4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2B6118-58A9-734C-A4D0-09D116B668EE}" type="doc">
      <dgm:prSet loTypeId="urn:microsoft.com/office/officeart/2005/8/layout/process2" loCatId="" qsTypeId="urn:microsoft.com/office/officeart/2005/8/quickstyle/simple1" qsCatId="simple" csTypeId="urn:microsoft.com/office/officeart/2005/8/colors/accent2_5" csCatId="accent2" phldr="1"/>
      <dgm:spPr/>
    </dgm:pt>
    <dgm:pt modelId="{0CE84C05-B403-1E4A-AD72-067A14293D6E}">
      <dgm:prSet phldrT="[Texto]"/>
      <dgm:spPr/>
      <dgm:t>
        <a:bodyPr/>
        <a:lstStyle/>
        <a:p>
          <a:r>
            <a:rPr lang="es-MX" dirty="0"/>
            <a:t>Registre</a:t>
          </a:r>
        </a:p>
      </dgm:t>
    </dgm:pt>
    <dgm:pt modelId="{591570AC-60C1-5544-B3AB-E4FCB3D03753}" type="parTrans" cxnId="{2422B3BE-88D8-924A-B47A-559A8A045C44}">
      <dgm:prSet/>
      <dgm:spPr/>
      <dgm:t>
        <a:bodyPr/>
        <a:lstStyle/>
        <a:p>
          <a:endParaRPr lang="es-MX"/>
        </a:p>
      </dgm:t>
    </dgm:pt>
    <dgm:pt modelId="{3498BE07-4873-5D46-876B-C32F15B7971F}" type="sibTrans" cxnId="{2422B3BE-88D8-924A-B47A-559A8A045C44}">
      <dgm:prSet/>
      <dgm:spPr/>
      <dgm:t>
        <a:bodyPr/>
        <a:lstStyle/>
        <a:p>
          <a:endParaRPr lang="es-MX"/>
        </a:p>
      </dgm:t>
    </dgm:pt>
    <dgm:pt modelId="{F45991C9-C280-E54E-939B-C191386D49A0}">
      <dgm:prSet phldrT="[Texto]"/>
      <dgm:spPr/>
      <dgm:t>
        <a:bodyPr/>
        <a:lstStyle/>
        <a:p>
          <a:r>
            <a:rPr lang="es-MX" dirty="0"/>
            <a:t>Autorice</a:t>
          </a:r>
        </a:p>
      </dgm:t>
    </dgm:pt>
    <dgm:pt modelId="{4C17998C-10E4-E641-8401-E593C038AD19}" type="parTrans" cxnId="{37D0993E-91DB-8C4A-A6A7-7FDE84FAF196}">
      <dgm:prSet/>
      <dgm:spPr/>
      <dgm:t>
        <a:bodyPr/>
        <a:lstStyle/>
        <a:p>
          <a:endParaRPr lang="es-MX"/>
        </a:p>
      </dgm:t>
    </dgm:pt>
    <dgm:pt modelId="{B611873D-3188-2D4C-B42E-D26C0F6DD95A}" type="sibTrans" cxnId="{37D0993E-91DB-8C4A-A6A7-7FDE84FAF196}">
      <dgm:prSet/>
      <dgm:spPr/>
      <dgm:t>
        <a:bodyPr/>
        <a:lstStyle/>
        <a:p>
          <a:endParaRPr lang="es-MX"/>
        </a:p>
      </dgm:t>
    </dgm:pt>
    <dgm:pt modelId="{3AA15506-A09A-664B-8EDB-315C14D25844}" type="pres">
      <dgm:prSet presAssocID="{672B6118-58A9-734C-A4D0-09D116B668EE}" presName="linearFlow" presStyleCnt="0">
        <dgm:presLayoutVars>
          <dgm:resizeHandles val="exact"/>
        </dgm:presLayoutVars>
      </dgm:prSet>
      <dgm:spPr/>
    </dgm:pt>
    <dgm:pt modelId="{E5063B86-DB23-4A41-8FA4-463A3677506A}" type="pres">
      <dgm:prSet presAssocID="{0CE84C05-B403-1E4A-AD72-067A14293D6E}" presName="node" presStyleLbl="node1" presStyleIdx="0" presStyleCnt="2">
        <dgm:presLayoutVars>
          <dgm:bulletEnabled val="1"/>
        </dgm:presLayoutVars>
      </dgm:prSet>
      <dgm:spPr/>
    </dgm:pt>
    <dgm:pt modelId="{CEDC9121-A7C7-4749-9280-5A4741253696}" type="pres">
      <dgm:prSet presAssocID="{3498BE07-4873-5D46-876B-C32F15B7971F}" presName="sibTrans" presStyleLbl="sibTrans2D1" presStyleIdx="0" presStyleCnt="1"/>
      <dgm:spPr/>
    </dgm:pt>
    <dgm:pt modelId="{EB0937AC-8079-9641-9E6A-DFA6B90DECD8}" type="pres">
      <dgm:prSet presAssocID="{3498BE07-4873-5D46-876B-C32F15B7971F}" presName="connectorText" presStyleLbl="sibTrans2D1" presStyleIdx="0" presStyleCnt="1"/>
      <dgm:spPr/>
    </dgm:pt>
    <dgm:pt modelId="{9D440740-85C1-224E-A53D-94445156DCDE}" type="pres">
      <dgm:prSet presAssocID="{F45991C9-C280-E54E-939B-C191386D49A0}" presName="node" presStyleLbl="node1" presStyleIdx="1" presStyleCnt="2">
        <dgm:presLayoutVars>
          <dgm:bulletEnabled val="1"/>
        </dgm:presLayoutVars>
      </dgm:prSet>
      <dgm:spPr/>
    </dgm:pt>
  </dgm:ptLst>
  <dgm:cxnLst>
    <dgm:cxn modelId="{37D0993E-91DB-8C4A-A6A7-7FDE84FAF196}" srcId="{672B6118-58A9-734C-A4D0-09D116B668EE}" destId="{F45991C9-C280-E54E-939B-C191386D49A0}" srcOrd="1" destOrd="0" parTransId="{4C17998C-10E4-E641-8401-E593C038AD19}" sibTransId="{B611873D-3188-2D4C-B42E-D26C0F6DD95A}"/>
    <dgm:cxn modelId="{841D5298-9055-814C-A6D0-C6C2FABB4C3B}" type="presOf" srcId="{672B6118-58A9-734C-A4D0-09D116B668EE}" destId="{3AA15506-A09A-664B-8EDB-315C14D25844}" srcOrd="0" destOrd="0" presId="urn:microsoft.com/office/officeart/2005/8/layout/process2"/>
    <dgm:cxn modelId="{2422B3BE-88D8-924A-B47A-559A8A045C44}" srcId="{672B6118-58A9-734C-A4D0-09D116B668EE}" destId="{0CE84C05-B403-1E4A-AD72-067A14293D6E}" srcOrd="0" destOrd="0" parTransId="{591570AC-60C1-5544-B3AB-E4FCB3D03753}" sibTransId="{3498BE07-4873-5D46-876B-C32F15B7971F}"/>
    <dgm:cxn modelId="{C5D524CB-5C5F-884B-A139-549B93216C0F}" type="presOf" srcId="{3498BE07-4873-5D46-876B-C32F15B7971F}" destId="{CEDC9121-A7C7-4749-9280-5A4741253696}" srcOrd="0" destOrd="0" presId="urn:microsoft.com/office/officeart/2005/8/layout/process2"/>
    <dgm:cxn modelId="{0D2EE1CB-55A0-7148-9093-41FF1FAF0493}" type="presOf" srcId="{0CE84C05-B403-1E4A-AD72-067A14293D6E}" destId="{E5063B86-DB23-4A41-8FA4-463A3677506A}" srcOrd="0" destOrd="0" presId="urn:microsoft.com/office/officeart/2005/8/layout/process2"/>
    <dgm:cxn modelId="{1C2465DA-AFA6-334D-9D37-CAE865004A0F}" type="presOf" srcId="{F45991C9-C280-E54E-939B-C191386D49A0}" destId="{9D440740-85C1-224E-A53D-94445156DCDE}" srcOrd="0" destOrd="0" presId="urn:microsoft.com/office/officeart/2005/8/layout/process2"/>
    <dgm:cxn modelId="{020FB4FF-B3FF-B448-ACC6-3ECA9ABB6A40}" type="presOf" srcId="{3498BE07-4873-5D46-876B-C32F15B7971F}" destId="{EB0937AC-8079-9641-9E6A-DFA6B90DECD8}" srcOrd="1" destOrd="0" presId="urn:microsoft.com/office/officeart/2005/8/layout/process2"/>
    <dgm:cxn modelId="{F69BB3A4-0336-9C46-B68D-0862A54D8DD0}" type="presParOf" srcId="{3AA15506-A09A-664B-8EDB-315C14D25844}" destId="{E5063B86-DB23-4A41-8FA4-463A3677506A}" srcOrd="0" destOrd="0" presId="urn:microsoft.com/office/officeart/2005/8/layout/process2"/>
    <dgm:cxn modelId="{FC367897-6A04-2442-B402-A6DCDE3B4EAC}" type="presParOf" srcId="{3AA15506-A09A-664B-8EDB-315C14D25844}" destId="{CEDC9121-A7C7-4749-9280-5A4741253696}" srcOrd="1" destOrd="0" presId="urn:microsoft.com/office/officeart/2005/8/layout/process2"/>
    <dgm:cxn modelId="{BB5993EA-E595-2D48-997B-B657678B71A2}" type="presParOf" srcId="{CEDC9121-A7C7-4749-9280-5A4741253696}" destId="{EB0937AC-8079-9641-9E6A-DFA6B90DECD8}" srcOrd="0" destOrd="0" presId="urn:microsoft.com/office/officeart/2005/8/layout/process2"/>
    <dgm:cxn modelId="{8EF81D68-6162-D149-905D-293961034F71}" type="presParOf" srcId="{3AA15506-A09A-664B-8EDB-315C14D25844}" destId="{9D440740-85C1-224E-A53D-94445156DCDE}"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0D0A75-7095-D949-AD39-2026A6EADC60}"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s-MX"/>
        </a:p>
      </dgm:t>
    </dgm:pt>
    <dgm:pt modelId="{006978D2-60B5-F84C-80A7-1ACAF7B7A874}">
      <dgm:prSet phldrT="[Texto]"/>
      <dgm:spPr>
        <a:solidFill>
          <a:schemeClr val="bg1">
            <a:lumMod val="50000"/>
          </a:schemeClr>
        </a:solidFill>
      </dgm:spPr>
      <dgm:t>
        <a:bodyPr/>
        <a:lstStyle/>
        <a:p>
          <a:r>
            <a:rPr lang="es-MX" dirty="0"/>
            <a:t>Compras y contrataciones</a:t>
          </a:r>
        </a:p>
      </dgm:t>
    </dgm:pt>
    <dgm:pt modelId="{514D3E2A-6CE4-5145-94CE-4CCD47468738}" type="parTrans" cxnId="{A4AF8E65-5C0C-374D-A389-DC91AB1BB010}">
      <dgm:prSet/>
      <dgm:spPr/>
      <dgm:t>
        <a:bodyPr/>
        <a:lstStyle/>
        <a:p>
          <a:endParaRPr lang="es-MX"/>
        </a:p>
      </dgm:t>
    </dgm:pt>
    <dgm:pt modelId="{3937A8A9-D2D5-7F46-BCE7-526C2AEC6F74}" type="sibTrans" cxnId="{A4AF8E65-5C0C-374D-A389-DC91AB1BB010}">
      <dgm:prSet/>
      <dgm:spPr/>
      <dgm:t>
        <a:bodyPr/>
        <a:lstStyle/>
        <a:p>
          <a:endParaRPr lang="es-MX"/>
        </a:p>
      </dgm:t>
    </dgm:pt>
    <dgm:pt modelId="{C464054B-CEEC-2448-A456-F81B6489FA0C}">
      <dgm:prSet phldrT="[Texto]"/>
      <dgm:spPr>
        <a:solidFill>
          <a:schemeClr val="bg1">
            <a:lumMod val="50000"/>
          </a:schemeClr>
        </a:solidFill>
      </dgm:spPr>
      <dgm:t>
        <a:bodyPr/>
        <a:lstStyle/>
        <a:p>
          <a:r>
            <a:rPr lang="es-MX" dirty="0"/>
            <a:t>1. Solicitud</a:t>
          </a:r>
        </a:p>
      </dgm:t>
    </dgm:pt>
    <dgm:pt modelId="{4D25F472-7385-464C-A200-3CEDC4100865}" type="parTrans" cxnId="{49E883F7-3BD4-1645-921D-EBDC86D84A99}">
      <dgm:prSet/>
      <dgm:spPr/>
      <dgm:t>
        <a:bodyPr/>
        <a:lstStyle/>
        <a:p>
          <a:endParaRPr lang="es-MX"/>
        </a:p>
      </dgm:t>
    </dgm:pt>
    <dgm:pt modelId="{3325ED1A-C846-3E4B-B907-F18B68F76257}" type="sibTrans" cxnId="{49E883F7-3BD4-1645-921D-EBDC86D84A99}">
      <dgm:prSet/>
      <dgm:spPr/>
      <dgm:t>
        <a:bodyPr/>
        <a:lstStyle/>
        <a:p>
          <a:endParaRPr lang="es-MX"/>
        </a:p>
      </dgm:t>
    </dgm:pt>
    <dgm:pt modelId="{8FF85370-0506-4242-A868-F96CB1147E01}">
      <dgm:prSet phldrT="[Texto]"/>
      <dgm:spPr>
        <a:solidFill>
          <a:schemeClr val="bg1">
            <a:lumMod val="50000"/>
          </a:schemeClr>
        </a:solidFill>
      </dgm:spPr>
      <dgm:t>
        <a:bodyPr/>
        <a:lstStyle/>
        <a:p>
          <a:r>
            <a:rPr lang="es-MX" dirty="0"/>
            <a:t>2. Cotizaciones</a:t>
          </a:r>
        </a:p>
      </dgm:t>
    </dgm:pt>
    <dgm:pt modelId="{28949FBD-0579-4D45-ACA9-9FE411EA783E}" type="parTrans" cxnId="{1BBF1098-7A68-5847-AB9B-A28DDE2B803A}">
      <dgm:prSet/>
      <dgm:spPr/>
      <dgm:t>
        <a:bodyPr/>
        <a:lstStyle/>
        <a:p>
          <a:endParaRPr lang="es-MX"/>
        </a:p>
      </dgm:t>
    </dgm:pt>
    <dgm:pt modelId="{62DA00BA-0452-BA40-A1A7-C478E1ACCAB0}" type="sibTrans" cxnId="{1BBF1098-7A68-5847-AB9B-A28DDE2B803A}">
      <dgm:prSet/>
      <dgm:spPr/>
      <dgm:t>
        <a:bodyPr/>
        <a:lstStyle/>
        <a:p>
          <a:endParaRPr lang="es-MX"/>
        </a:p>
      </dgm:t>
    </dgm:pt>
    <dgm:pt modelId="{92C516EE-8284-5441-BB17-46D2587AD029}">
      <dgm:prSet phldrT="[Texto]"/>
      <dgm:spPr>
        <a:solidFill>
          <a:schemeClr val="bg1">
            <a:lumMod val="50000"/>
          </a:schemeClr>
        </a:solidFill>
      </dgm:spPr>
      <dgm:t>
        <a:bodyPr/>
        <a:lstStyle/>
        <a:p>
          <a:r>
            <a:rPr lang="es-MX" dirty="0"/>
            <a:t>3. Contrato*</a:t>
          </a:r>
        </a:p>
      </dgm:t>
    </dgm:pt>
    <dgm:pt modelId="{F6557A21-5C96-0042-8A92-14521C1D1657}" type="parTrans" cxnId="{D4AA8D81-86D7-8C46-B9C0-9F5AF31D0EE8}">
      <dgm:prSet/>
      <dgm:spPr/>
      <dgm:t>
        <a:bodyPr/>
        <a:lstStyle/>
        <a:p>
          <a:endParaRPr lang="es-MX"/>
        </a:p>
      </dgm:t>
    </dgm:pt>
    <dgm:pt modelId="{A26779C8-922D-6B42-A922-5F69FC6EA13D}" type="sibTrans" cxnId="{D4AA8D81-86D7-8C46-B9C0-9F5AF31D0EE8}">
      <dgm:prSet/>
      <dgm:spPr/>
      <dgm:t>
        <a:bodyPr/>
        <a:lstStyle/>
        <a:p>
          <a:endParaRPr lang="es-MX"/>
        </a:p>
      </dgm:t>
    </dgm:pt>
    <dgm:pt modelId="{7AA2B83D-CF5A-B349-95A4-1A3C17B24506}">
      <dgm:prSet/>
      <dgm:spPr>
        <a:solidFill>
          <a:schemeClr val="bg1">
            <a:lumMod val="50000"/>
          </a:schemeClr>
        </a:solidFill>
      </dgm:spPr>
      <dgm:t>
        <a:bodyPr/>
        <a:lstStyle/>
        <a:p>
          <a:r>
            <a:rPr lang="es-MX" dirty="0"/>
            <a:t>4. Pago</a:t>
          </a:r>
        </a:p>
      </dgm:t>
    </dgm:pt>
    <dgm:pt modelId="{B0098D0E-4AF4-2544-AD15-B3CD16A24B66}" type="parTrans" cxnId="{35A3DD8B-34FF-7141-856D-B3BFBF2C220A}">
      <dgm:prSet/>
      <dgm:spPr/>
      <dgm:t>
        <a:bodyPr/>
        <a:lstStyle/>
        <a:p>
          <a:endParaRPr lang="es-MX"/>
        </a:p>
      </dgm:t>
    </dgm:pt>
    <dgm:pt modelId="{4BB0EB56-546F-224E-B487-E659ECA0A8DF}" type="sibTrans" cxnId="{35A3DD8B-34FF-7141-856D-B3BFBF2C220A}">
      <dgm:prSet/>
      <dgm:spPr/>
      <dgm:t>
        <a:bodyPr/>
        <a:lstStyle/>
        <a:p>
          <a:endParaRPr lang="es-MX"/>
        </a:p>
      </dgm:t>
    </dgm:pt>
    <dgm:pt modelId="{CA7D4F9A-5F11-E140-BF91-1698AC9E95BE}">
      <dgm:prSet/>
      <dgm:spPr>
        <a:solidFill>
          <a:schemeClr val="bg1">
            <a:lumMod val="50000"/>
          </a:schemeClr>
        </a:solidFill>
      </dgm:spPr>
      <dgm:t>
        <a:bodyPr/>
        <a:lstStyle/>
        <a:p>
          <a:r>
            <a:rPr lang="es-MX" dirty="0"/>
            <a:t>5. Comprobación</a:t>
          </a:r>
        </a:p>
      </dgm:t>
    </dgm:pt>
    <dgm:pt modelId="{7044CEC7-0B11-CD43-82C6-6EE5D1C6B711}" type="parTrans" cxnId="{FA4FB392-5562-274C-9ECA-78200EAE6202}">
      <dgm:prSet/>
      <dgm:spPr/>
      <dgm:t>
        <a:bodyPr/>
        <a:lstStyle/>
        <a:p>
          <a:endParaRPr lang="es-MX"/>
        </a:p>
      </dgm:t>
    </dgm:pt>
    <dgm:pt modelId="{375FC8B8-69A2-384F-8060-EFF5FD6A6562}" type="sibTrans" cxnId="{FA4FB392-5562-274C-9ECA-78200EAE6202}">
      <dgm:prSet/>
      <dgm:spPr/>
      <dgm:t>
        <a:bodyPr/>
        <a:lstStyle/>
        <a:p>
          <a:endParaRPr lang="es-MX"/>
        </a:p>
      </dgm:t>
    </dgm:pt>
    <dgm:pt modelId="{CDCC9344-7E74-6248-9CB3-625402D8B1E8}" type="pres">
      <dgm:prSet presAssocID="{710D0A75-7095-D949-AD39-2026A6EADC60}" presName="Name0" presStyleCnt="0">
        <dgm:presLayoutVars>
          <dgm:chPref val="1"/>
          <dgm:dir/>
          <dgm:animOne val="branch"/>
          <dgm:animLvl val="lvl"/>
          <dgm:resizeHandles val="exact"/>
        </dgm:presLayoutVars>
      </dgm:prSet>
      <dgm:spPr/>
    </dgm:pt>
    <dgm:pt modelId="{D9B3907D-26BA-BD48-AA5D-F26E30AECBB7}" type="pres">
      <dgm:prSet presAssocID="{006978D2-60B5-F84C-80A7-1ACAF7B7A874}" presName="root1" presStyleCnt="0"/>
      <dgm:spPr/>
    </dgm:pt>
    <dgm:pt modelId="{3DD11142-7ACC-5C45-B563-DF2C03F02850}" type="pres">
      <dgm:prSet presAssocID="{006978D2-60B5-F84C-80A7-1ACAF7B7A874}" presName="LevelOneTextNode" presStyleLbl="node0" presStyleIdx="0" presStyleCnt="1">
        <dgm:presLayoutVars>
          <dgm:chPref val="3"/>
        </dgm:presLayoutVars>
      </dgm:prSet>
      <dgm:spPr/>
    </dgm:pt>
    <dgm:pt modelId="{78B454FA-7E6D-6748-BE76-0AB7A4C525DE}" type="pres">
      <dgm:prSet presAssocID="{006978D2-60B5-F84C-80A7-1ACAF7B7A874}" presName="level2hierChild" presStyleCnt="0"/>
      <dgm:spPr/>
    </dgm:pt>
    <dgm:pt modelId="{346F0F52-9B03-6643-A8C7-AE7A959BD75F}" type="pres">
      <dgm:prSet presAssocID="{4D25F472-7385-464C-A200-3CEDC4100865}" presName="conn2-1" presStyleLbl="parChTrans1D2" presStyleIdx="0" presStyleCnt="5"/>
      <dgm:spPr/>
    </dgm:pt>
    <dgm:pt modelId="{07F8E83E-E44D-B24A-8935-C8A06B905398}" type="pres">
      <dgm:prSet presAssocID="{4D25F472-7385-464C-A200-3CEDC4100865}" presName="connTx" presStyleLbl="parChTrans1D2" presStyleIdx="0" presStyleCnt="5"/>
      <dgm:spPr/>
    </dgm:pt>
    <dgm:pt modelId="{E32BE536-9A4D-BE4E-9A5B-2E7C9E4EF968}" type="pres">
      <dgm:prSet presAssocID="{C464054B-CEEC-2448-A456-F81B6489FA0C}" presName="root2" presStyleCnt="0"/>
      <dgm:spPr/>
    </dgm:pt>
    <dgm:pt modelId="{7816A12C-12D6-0544-A6A0-CA061EBE61FA}" type="pres">
      <dgm:prSet presAssocID="{C464054B-CEEC-2448-A456-F81B6489FA0C}" presName="LevelTwoTextNode" presStyleLbl="node2" presStyleIdx="0" presStyleCnt="5">
        <dgm:presLayoutVars>
          <dgm:chPref val="3"/>
        </dgm:presLayoutVars>
      </dgm:prSet>
      <dgm:spPr/>
    </dgm:pt>
    <dgm:pt modelId="{9C60439C-37A2-CA48-9F51-0E7001BABF69}" type="pres">
      <dgm:prSet presAssocID="{C464054B-CEEC-2448-A456-F81B6489FA0C}" presName="level3hierChild" presStyleCnt="0"/>
      <dgm:spPr/>
    </dgm:pt>
    <dgm:pt modelId="{AB9A163B-A243-D647-A1FB-A17D60E95BBD}" type="pres">
      <dgm:prSet presAssocID="{28949FBD-0579-4D45-ACA9-9FE411EA783E}" presName="conn2-1" presStyleLbl="parChTrans1D2" presStyleIdx="1" presStyleCnt="5"/>
      <dgm:spPr/>
    </dgm:pt>
    <dgm:pt modelId="{2AF634D5-69B8-0541-BDF3-0002D2EE6372}" type="pres">
      <dgm:prSet presAssocID="{28949FBD-0579-4D45-ACA9-9FE411EA783E}" presName="connTx" presStyleLbl="parChTrans1D2" presStyleIdx="1" presStyleCnt="5"/>
      <dgm:spPr/>
    </dgm:pt>
    <dgm:pt modelId="{574CCA5F-DEE9-B548-93A9-99B8104DB7E1}" type="pres">
      <dgm:prSet presAssocID="{8FF85370-0506-4242-A868-F96CB1147E01}" presName="root2" presStyleCnt="0"/>
      <dgm:spPr/>
    </dgm:pt>
    <dgm:pt modelId="{DFA2DC59-3068-3E4B-AEC3-7234A7D8FC57}" type="pres">
      <dgm:prSet presAssocID="{8FF85370-0506-4242-A868-F96CB1147E01}" presName="LevelTwoTextNode" presStyleLbl="node2" presStyleIdx="1" presStyleCnt="5">
        <dgm:presLayoutVars>
          <dgm:chPref val="3"/>
        </dgm:presLayoutVars>
      </dgm:prSet>
      <dgm:spPr/>
    </dgm:pt>
    <dgm:pt modelId="{A144B5EC-23E3-E545-A793-33ECB3496977}" type="pres">
      <dgm:prSet presAssocID="{8FF85370-0506-4242-A868-F96CB1147E01}" presName="level3hierChild" presStyleCnt="0"/>
      <dgm:spPr/>
    </dgm:pt>
    <dgm:pt modelId="{53A43414-146C-4342-80E6-CF4EA91ED204}" type="pres">
      <dgm:prSet presAssocID="{F6557A21-5C96-0042-8A92-14521C1D1657}" presName="conn2-1" presStyleLbl="parChTrans1D2" presStyleIdx="2" presStyleCnt="5"/>
      <dgm:spPr/>
    </dgm:pt>
    <dgm:pt modelId="{49517291-441F-B245-A131-22F735AF5D65}" type="pres">
      <dgm:prSet presAssocID="{F6557A21-5C96-0042-8A92-14521C1D1657}" presName="connTx" presStyleLbl="parChTrans1D2" presStyleIdx="2" presStyleCnt="5"/>
      <dgm:spPr/>
    </dgm:pt>
    <dgm:pt modelId="{84522730-F147-D34C-B467-D3A202987F63}" type="pres">
      <dgm:prSet presAssocID="{92C516EE-8284-5441-BB17-46D2587AD029}" presName="root2" presStyleCnt="0"/>
      <dgm:spPr/>
    </dgm:pt>
    <dgm:pt modelId="{33FAA5B7-F20F-C94C-8424-C47B5AB05026}" type="pres">
      <dgm:prSet presAssocID="{92C516EE-8284-5441-BB17-46D2587AD029}" presName="LevelTwoTextNode" presStyleLbl="node2" presStyleIdx="2" presStyleCnt="5">
        <dgm:presLayoutVars>
          <dgm:chPref val="3"/>
        </dgm:presLayoutVars>
      </dgm:prSet>
      <dgm:spPr/>
    </dgm:pt>
    <dgm:pt modelId="{EE919CD4-E653-C14B-A3F5-DC35202CDEBF}" type="pres">
      <dgm:prSet presAssocID="{92C516EE-8284-5441-BB17-46D2587AD029}" presName="level3hierChild" presStyleCnt="0"/>
      <dgm:spPr/>
    </dgm:pt>
    <dgm:pt modelId="{35EC08BE-C246-6549-97FE-80E5BD1446EE}" type="pres">
      <dgm:prSet presAssocID="{B0098D0E-4AF4-2544-AD15-B3CD16A24B66}" presName="conn2-1" presStyleLbl="parChTrans1D2" presStyleIdx="3" presStyleCnt="5"/>
      <dgm:spPr/>
    </dgm:pt>
    <dgm:pt modelId="{324FC6E4-FCB3-4240-861F-9C4DA58D3D2F}" type="pres">
      <dgm:prSet presAssocID="{B0098D0E-4AF4-2544-AD15-B3CD16A24B66}" presName="connTx" presStyleLbl="parChTrans1D2" presStyleIdx="3" presStyleCnt="5"/>
      <dgm:spPr/>
    </dgm:pt>
    <dgm:pt modelId="{E8A777D3-F7A1-EF49-82AC-608EB0985455}" type="pres">
      <dgm:prSet presAssocID="{7AA2B83D-CF5A-B349-95A4-1A3C17B24506}" presName="root2" presStyleCnt="0"/>
      <dgm:spPr/>
    </dgm:pt>
    <dgm:pt modelId="{2E97AB5C-2621-9948-B35F-DD596D36A008}" type="pres">
      <dgm:prSet presAssocID="{7AA2B83D-CF5A-B349-95A4-1A3C17B24506}" presName="LevelTwoTextNode" presStyleLbl="node2" presStyleIdx="3" presStyleCnt="5">
        <dgm:presLayoutVars>
          <dgm:chPref val="3"/>
        </dgm:presLayoutVars>
      </dgm:prSet>
      <dgm:spPr/>
    </dgm:pt>
    <dgm:pt modelId="{3D2A0C06-113B-7B43-8B62-CF5F8A8AC73C}" type="pres">
      <dgm:prSet presAssocID="{7AA2B83D-CF5A-B349-95A4-1A3C17B24506}" presName="level3hierChild" presStyleCnt="0"/>
      <dgm:spPr/>
    </dgm:pt>
    <dgm:pt modelId="{490AFA64-93CA-2946-BA5B-94B515A30DC8}" type="pres">
      <dgm:prSet presAssocID="{7044CEC7-0B11-CD43-82C6-6EE5D1C6B711}" presName="conn2-1" presStyleLbl="parChTrans1D2" presStyleIdx="4" presStyleCnt="5"/>
      <dgm:spPr/>
    </dgm:pt>
    <dgm:pt modelId="{C942F143-84E1-2E48-8653-7DBD4A63F8C4}" type="pres">
      <dgm:prSet presAssocID="{7044CEC7-0B11-CD43-82C6-6EE5D1C6B711}" presName="connTx" presStyleLbl="parChTrans1D2" presStyleIdx="4" presStyleCnt="5"/>
      <dgm:spPr/>
    </dgm:pt>
    <dgm:pt modelId="{615FDC0F-9CF4-1C44-A110-8920BCDA1426}" type="pres">
      <dgm:prSet presAssocID="{CA7D4F9A-5F11-E140-BF91-1698AC9E95BE}" presName="root2" presStyleCnt="0"/>
      <dgm:spPr/>
    </dgm:pt>
    <dgm:pt modelId="{789EF1F0-22B8-E444-9E22-EB1C50355A22}" type="pres">
      <dgm:prSet presAssocID="{CA7D4F9A-5F11-E140-BF91-1698AC9E95BE}" presName="LevelTwoTextNode" presStyleLbl="node2" presStyleIdx="4" presStyleCnt="5">
        <dgm:presLayoutVars>
          <dgm:chPref val="3"/>
        </dgm:presLayoutVars>
      </dgm:prSet>
      <dgm:spPr/>
    </dgm:pt>
    <dgm:pt modelId="{B6DDE2AB-F6D2-D248-8E8D-6CC68EE42597}" type="pres">
      <dgm:prSet presAssocID="{CA7D4F9A-5F11-E140-BF91-1698AC9E95BE}" presName="level3hierChild" presStyleCnt="0"/>
      <dgm:spPr/>
    </dgm:pt>
  </dgm:ptLst>
  <dgm:cxnLst>
    <dgm:cxn modelId="{B1D6BC04-7624-B542-BCE8-C28A53679B26}" type="presOf" srcId="{F6557A21-5C96-0042-8A92-14521C1D1657}" destId="{49517291-441F-B245-A131-22F735AF5D65}" srcOrd="1" destOrd="0" presId="urn:microsoft.com/office/officeart/2008/layout/HorizontalMultiLevelHierarchy"/>
    <dgm:cxn modelId="{969E7306-918F-2745-B547-1518C1EFBE2F}" type="presOf" srcId="{4D25F472-7385-464C-A200-3CEDC4100865}" destId="{07F8E83E-E44D-B24A-8935-C8A06B905398}" srcOrd="1" destOrd="0" presId="urn:microsoft.com/office/officeart/2008/layout/HorizontalMultiLevelHierarchy"/>
    <dgm:cxn modelId="{BAD5A221-8A39-B446-8779-532085DFEBF6}" type="presOf" srcId="{8FF85370-0506-4242-A868-F96CB1147E01}" destId="{DFA2DC59-3068-3E4B-AEC3-7234A7D8FC57}" srcOrd="0" destOrd="0" presId="urn:microsoft.com/office/officeart/2008/layout/HorizontalMultiLevelHierarchy"/>
    <dgm:cxn modelId="{A19B0E24-E0EC-9E47-9186-E3D371EC888B}" type="presOf" srcId="{006978D2-60B5-F84C-80A7-1ACAF7B7A874}" destId="{3DD11142-7ACC-5C45-B563-DF2C03F02850}" srcOrd="0" destOrd="0" presId="urn:microsoft.com/office/officeart/2008/layout/HorizontalMultiLevelHierarchy"/>
    <dgm:cxn modelId="{BF1CC625-E199-384D-90F4-B377F9A40058}" type="presOf" srcId="{7044CEC7-0B11-CD43-82C6-6EE5D1C6B711}" destId="{C942F143-84E1-2E48-8653-7DBD4A63F8C4}" srcOrd="1" destOrd="0" presId="urn:microsoft.com/office/officeart/2008/layout/HorizontalMultiLevelHierarchy"/>
    <dgm:cxn modelId="{8440982A-AAE2-0E45-8689-4097839CE937}" type="presOf" srcId="{F6557A21-5C96-0042-8A92-14521C1D1657}" destId="{53A43414-146C-4342-80E6-CF4EA91ED204}" srcOrd="0" destOrd="0" presId="urn:microsoft.com/office/officeart/2008/layout/HorizontalMultiLevelHierarchy"/>
    <dgm:cxn modelId="{E22D9A2F-1B59-0949-A2AC-F98690DD7BF3}" type="presOf" srcId="{710D0A75-7095-D949-AD39-2026A6EADC60}" destId="{CDCC9344-7E74-6248-9CB3-625402D8B1E8}" srcOrd="0" destOrd="0" presId="urn:microsoft.com/office/officeart/2008/layout/HorizontalMultiLevelHierarchy"/>
    <dgm:cxn modelId="{148C8435-1853-C740-8D9E-A72882401C3B}" type="presOf" srcId="{B0098D0E-4AF4-2544-AD15-B3CD16A24B66}" destId="{35EC08BE-C246-6549-97FE-80E5BD1446EE}" srcOrd="0" destOrd="0" presId="urn:microsoft.com/office/officeart/2008/layout/HorizontalMultiLevelHierarchy"/>
    <dgm:cxn modelId="{B2C02D46-DD97-BA44-9555-0E0FB7B51691}" type="presOf" srcId="{C464054B-CEEC-2448-A456-F81B6489FA0C}" destId="{7816A12C-12D6-0544-A6A0-CA061EBE61FA}" srcOrd="0" destOrd="0" presId="urn:microsoft.com/office/officeart/2008/layout/HorizontalMultiLevelHierarchy"/>
    <dgm:cxn modelId="{99EA2F4B-F918-AB4B-BDAD-104D764A7D21}" type="presOf" srcId="{28949FBD-0579-4D45-ACA9-9FE411EA783E}" destId="{2AF634D5-69B8-0541-BDF3-0002D2EE6372}" srcOrd="1" destOrd="0" presId="urn:microsoft.com/office/officeart/2008/layout/HorizontalMultiLevelHierarchy"/>
    <dgm:cxn modelId="{A4AF8E65-5C0C-374D-A389-DC91AB1BB010}" srcId="{710D0A75-7095-D949-AD39-2026A6EADC60}" destId="{006978D2-60B5-F84C-80A7-1ACAF7B7A874}" srcOrd="0" destOrd="0" parTransId="{514D3E2A-6CE4-5145-94CE-4CCD47468738}" sibTransId="{3937A8A9-D2D5-7F46-BCE7-526C2AEC6F74}"/>
    <dgm:cxn modelId="{D4AA8D81-86D7-8C46-B9C0-9F5AF31D0EE8}" srcId="{006978D2-60B5-F84C-80A7-1ACAF7B7A874}" destId="{92C516EE-8284-5441-BB17-46D2587AD029}" srcOrd="2" destOrd="0" parTransId="{F6557A21-5C96-0042-8A92-14521C1D1657}" sibTransId="{A26779C8-922D-6B42-A922-5F69FC6EA13D}"/>
    <dgm:cxn modelId="{35A3DD8B-34FF-7141-856D-B3BFBF2C220A}" srcId="{006978D2-60B5-F84C-80A7-1ACAF7B7A874}" destId="{7AA2B83D-CF5A-B349-95A4-1A3C17B24506}" srcOrd="3" destOrd="0" parTransId="{B0098D0E-4AF4-2544-AD15-B3CD16A24B66}" sibTransId="{4BB0EB56-546F-224E-B487-E659ECA0A8DF}"/>
    <dgm:cxn modelId="{FA4FB392-5562-274C-9ECA-78200EAE6202}" srcId="{006978D2-60B5-F84C-80A7-1ACAF7B7A874}" destId="{CA7D4F9A-5F11-E140-BF91-1698AC9E95BE}" srcOrd="4" destOrd="0" parTransId="{7044CEC7-0B11-CD43-82C6-6EE5D1C6B711}" sibTransId="{375FC8B8-69A2-384F-8060-EFF5FD6A6562}"/>
    <dgm:cxn modelId="{1BBF1098-7A68-5847-AB9B-A28DDE2B803A}" srcId="{006978D2-60B5-F84C-80A7-1ACAF7B7A874}" destId="{8FF85370-0506-4242-A868-F96CB1147E01}" srcOrd="1" destOrd="0" parTransId="{28949FBD-0579-4D45-ACA9-9FE411EA783E}" sibTransId="{62DA00BA-0452-BA40-A1A7-C478E1ACCAB0}"/>
    <dgm:cxn modelId="{FE55A59C-450E-0F43-809F-F090756CC179}" type="presOf" srcId="{B0098D0E-4AF4-2544-AD15-B3CD16A24B66}" destId="{324FC6E4-FCB3-4240-861F-9C4DA58D3D2F}" srcOrd="1" destOrd="0" presId="urn:microsoft.com/office/officeart/2008/layout/HorizontalMultiLevelHierarchy"/>
    <dgm:cxn modelId="{96D0DAAD-357F-C148-A2C9-3C520A07B8CB}" type="presOf" srcId="{7AA2B83D-CF5A-B349-95A4-1A3C17B24506}" destId="{2E97AB5C-2621-9948-B35F-DD596D36A008}" srcOrd="0" destOrd="0" presId="urn:microsoft.com/office/officeart/2008/layout/HorizontalMultiLevelHierarchy"/>
    <dgm:cxn modelId="{21262ECD-3CBC-0A44-A2C8-C6586AECE95E}" type="presOf" srcId="{CA7D4F9A-5F11-E140-BF91-1698AC9E95BE}" destId="{789EF1F0-22B8-E444-9E22-EB1C50355A22}" srcOrd="0" destOrd="0" presId="urn:microsoft.com/office/officeart/2008/layout/HorizontalMultiLevelHierarchy"/>
    <dgm:cxn modelId="{E4441DDD-A339-3C42-AA5E-4CB1E6065D4F}" type="presOf" srcId="{4D25F472-7385-464C-A200-3CEDC4100865}" destId="{346F0F52-9B03-6643-A8C7-AE7A959BD75F}" srcOrd="0" destOrd="0" presId="urn:microsoft.com/office/officeart/2008/layout/HorizontalMultiLevelHierarchy"/>
    <dgm:cxn modelId="{E16F87DD-3A8A-2341-BA3C-C6D5B1FC9471}" type="presOf" srcId="{92C516EE-8284-5441-BB17-46D2587AD029}" destId="{33FAA5B7-F20F-C94C-8424-C47B5AB05026}" srcOrd="0" destOrd="0" presId="urn:microsoft.com/office/officeart/2008/layout/HorizontalMultiLevelHierarchy"/>
    <dgm:cxn modelId="{A1C0A9DF-009C-D24A-A936-5A37F5350EB7}" type="presOf" srcId="{7044CEC7-0B11-CD43-82C6-6EE5D1C6B711}" destId="{490AFA64-93CA-2946-BA5B-94B515A30DC8}" srcOrd="0" destOrd="0" presId="urn:microsoft.com/office/officeart/2008/layout/HorizontalMultiLevelHierarchy"/>
    <dgm:cxn modelId="{AA4FC6E5-F572-2C40-A419-349EB6A3069B}" type="presOf" srcId="{28949FBD-0579-4D45-ACA9-9FE411EA783E}" destId="{AB9A163B-A243-D647-A1FB-A17D60E95BBD}" srcOrd="0" destOrd="0" presId="urn:microsoft.com/office/officeart/2008/layout/HorizontalMultiLevelHierarchy"/>
    <dgm:cxn modelId="{49E883F7-3BD4-1645-921D-EBDC86D84A99}" srcId="{006978D2-60B5-F84C-80A7-1ACAF7B7A874}" destId="{C464054B-CEEC-2448-A456-F81B6489FA0C}" srcOrd="0" destOrd="0" parTransId="{4D25F472-7385-464C-A200-3CEDC4100865}" sibTransId="{3325ED1A-C846-3E4B-B907-F18B68F76257}"/>
    <dgm:cxn modelId="{04E0AA88-07AD-7D44-A0E7-92C8CA0A4F05}" type="presParOf" srcId="{CDCC9344-7E74-6248-9CB3-625402D8B1E8}" destId="{D9B3907D-26BA-BD48-AA5D-F26E30AECBB7}" srcOrd="0" destOrd="0" presId="urn:microsoft.com/office/officeart/2008/layout/HorizontalMultiLevelHierarchy"/>
    <dgm:cxn modelId="{3ABF61BF-B3BC-B441-B987-63853F6CC007}" type="presParOf" srcId="{D9B3907D-26BA-BD48-AA5D-F26E30AECBB7}" destId="{3DD11142-7ACC-5C45-B563-DF2C03F02850}" srcOrd="0" destOrd="0" presId="urn:microsoft.com/office/officeart/2008/layout/HorizontalMultiLevelHierarchy"/>
    <dgm:cxn modelId="{4DB61294-9171-6443-8FAC-FBB09AD158EB}" type="presParOf" srcId="{D9B3907D-26BA-BD48-AA5D-F26E30AECBB7}" destId="{78B454FA-7E6D-6748-BE76-0AB7A4C525DE}" srcOrd="1" destOrd="0" presId="urn:microsoft.com/office/officeart/2008/layout/HorizontalMultiLevelHierarchy"/>
    <dgm:cxn modelId="{EF445ABE-3EE1-1A49-9D20-2B034BF0D7FF}" type="presParOf" srcId="{78B454FA-7E6D-6748-BE76-0AB7A4C525DE}" destId="{346F0F52-9B03-6643-A8C7-AE7A959BD75F}" srcOrd="0" destOrd="0" presId="urn:microsoft.com/office/officeart/2008/layout/HorizontalMultiLevelHierarchy"/>
    <dgm:cxn modelId="{8FC3AE92-705C-8644-89C3-3C834FC8C921}" type="presParOf" srcId="{346F0F52-9B03-6643-A8C7-AE7A959BD75F}" destId="{07F8E83E-E44D-B24A-8935-C8A06B905398}" srcOrd="0" destOrd="0" presId="urn:microsoft.com/office/officeart/2008/layout/HorizontalMultiLevelHierarchy"/>
    <dgm:cxn modelId="{F73DBB67-026E-A84F-9FFF-1F6A905712C4}" type="presParOf" srcId="{78B454FA-7E6D-6748-BE76-0AB7A4C525DE}" destId="{E32BE536-9A4D-BE4E-9A5B-2E7C9E4EF968}" srcOrd="1" destOrd="0" presId="urn:microsoft.com/office/officeart/2008/layout/HorizontalMultiLevelHierarchy"/>
    <dgm:cxn modelId="{FF47A0CD-6752-1045-8EF4-FFADD1087E7C}" type="presParOf" srcId="{E32BE536-9A4D-BE4E-9A5B-2E7C9E4EF968}" destId="{7816A12C-12D6-0544-A6A0-CA061EBE61FA}" srcOrd="0" destOrd="0" presId="urn:microsoft.com/office/officeart/2008/layout/HorizontalMultiLevelHierarchy"/>
    <dgm:cxn modelId="{2DE9794A-EBA5-8640-A146-93088DDE2192}" type="presParOf" srcId="{E32BE536-9A4D-BE4E-9A5B-2E7C9E4EF968}" destId="{9C60439C-37A2-CA48-9F51-0E7001BABF69}" srcOrd="1" destOrd="0" presId="urn:microsoft.com/office/officeart/2008/layout/HorizontalMultiLevelHierarchy"/>
    <dgm:cxn modelId="{431B5B59-F26A-0448-A9A8-81466E0871C9}" type="presParOf" srcId="{78B454FA-7E6D-6748-BE76-0AB7A4C525DE}" destId="{AB9A163B-A243-D647-A1FB-A17D60E95BBD}" srcOrd="2" destOrd="0" presId="urn:microsoft.com/office/officeart/2008/layout/HorizontalMultiLevelHierarchy"/>
    <dgm:cxn modelId="{4AAF2122-5EEA-F842-996B-6923D2B8F569}" type="presParOf" srcId="{AB9A163B-A243-D647-A1FB-A17D60E95BBD}" destId="{2AF634D5-69B8-0541-BDF3-0002D2EE6372}" srcOrd="0" destOrd="0" presId="urn:microsoft.com/office/officeart/2008/layout/HorizontalMultiLevelHierarchy"/>
    <dgm:cxn modelId="{76DA6070-F4AA-EE42-87D2-09EB12B7D4D3}" type="presParOf" srcId="{78B454FA-7E6D-6748-BE76-0AB7A4C525DE}" destId="{574CCA5F-DEE9-B548-93A9-99B8104DB7E1}" srcOrd="3" destOrd="0" presId="urn:microsoft.com/office/officeart/2008/layout/HorizontalMultiLevelHierarchy"/>
    <dgm:cxn modelId="{AC6E1813-6DC6-DD44-B948-0B6DDDF1FBE9}" type="presParOf" srcId="{574CCA5F-DEE9-B548-93A9-99B8104DB7E1}" destId="{DFA2DC59-3068-3E4B-AEC3-7234A7D8FC57}" srcOrd="0" destOrd="0" presId="urn:microsoft.com/office/officeart/2008/layout/HorizontalMultiLevelHierarchy"/>
    <dgm:cxn modelId="{863AF3FB-F92D-8E43-A8CF-B797655EC909}" type="presParOf" srcId="{574CCA5F-DEE9-B548-93A9-99B8104DB7E1}" destId="{A144B5EC-23E3-E545-A793-33ECB3496977}" srcOrd="1" destOrd="0" presId="urn:microsoft.com/office/officeart/2008/layout/HorizontalMultiLevelHierarchy"/>
    <dgm:cxn modelId="{90E4BE53-2EDB-FD44-B486-3C3E70E8B978}" type="presParOf" srcId="{78B454FA-7E6D-6748-BE76-0AB7A4C525DE}" destId="{53A43414-146C-4342-80E6-CF4EA91ED204}" srcOrd="4" destOrd="0" presId="urn:microsoft.com/office/officeart/2008/layout/HorizontalMultiLevelHierarchy"/>
    <dgm:cxn modelId="{B83C0B27-76D3-9843-B41D-214D34CD7FF1}" type="presParOf" srcId="{53A43414-146C-4342-80E6-CF4EA91ED204}" destId="{49517291-441F-B245-A131-22F735AF5D65}" srcOrd="0" destOrd="0" presId="urn:microsoft.com/office/officeart/2008/layout/HorizontalMultiLevelHierarchy"/>
    <dgm:cxn modelId="{BF751378-25E3-3A40-A84E-C171B93B1596}" type="presParOf" srcId="{78B454FA-7E6D-6748-BE76-0AB7A4C525DE}" destId="{84522730-F147-D34C-B467-D3A202987F63}" srcOrd="5" destOrd="0" presId="urn:microsoft.com/office/officeart/2008/layout/HorizontalMultiLevelHierarchy"/>
    <dgm:cxn modelId="{FA7095FF-8E6D-8B48-8CCD-B3A150E09B2A}" type="presParOf" srcId="{84522730-F147-D34C-B467-D3A202987F63}" destId="{33FAA5B7-F20F-C94C-8424-C47B5AB05026}" srcOrd="0" destOrd="0" presId="urn:microsoft.com/office/officeart/2008/layout/HorizontalMultiLevelHierarchy"/>
    <dgm:cxn modelId="{1028FF03-1FC8-C849-8419-07173EA94F63}" type="presParOf" srcId="{84522730-F147-D34C-B467-D3A202987F63}" destId="{EE919CD4-E653-C14B-A3F5-DC35202CDEBF}" srcOrd="1" destOrd="0" presId="urn:microsoft.com/office/officeart/2008/layout/HorizontalMultiLevelHierarchy"/>
    <dgm:cxn modelId="{1B2B801B-0C7E-E843-BBF8-4B856E94F024}" type="presParOf" srcId="{78B454FA-7E6D-6748-BE76-0AB7A4C525DE}" destId="{35EC08BE-C246-6549-97FE-80E5BD1446EE}" srcOrd="6" destOrd="0" presId="urn:microsoft.com/office/officeart/2008/layout/HorizontalMultiLevelHierarchy"/>
    <dgm:cxn modelId="{B018D97A-1BD1-AD4A-BB52-C5B112ACA324}" type="presParOf" srcId="{35EC08BE-C246-6549-97FE-80E5BD1446EE}" destId="{324FC6E4-FCB3-4240-861F-9C4DA58D3D2F}" srcOrd="0" destOrd="0" presId="urn:microsoft.com/office/officeart/2008/layout/HorizontalMultiLevelHierarchy"/>
    <dgm:cxn modelId="{7268936A-4A09-8B44-84BA-FC9E14032579}" type="presParOf" srcId="{78B454FA-7E6D-6748-BE76-0AB7A4C525DE}" destId="{E8A777D3-F7A1-EF49-82AC-608EB0985455}" srcOrd="7" destOrd="0" presId="urn:microsoft.com/office/officeart/2008/layout/HorizontalMultiLevelHierarchy"/>
    <dgm:cxn modelId="{97BEBAD6-68B7-374F-9E14-176974DEB625}" type="presParOf" srcId="{E8A777D3-F7A1-EF49-82AC-608EB0985455}" destId="{2E97AB5C-2621-9948-B35F-DD596D36A008}" srcOrd="0" destOrd="0" presId="urn:microsoft.com/office/officeart/2008/layout/HorizontalMultiLevelHierarchy"/>
    <dgm:cxn modelId="{C347129B-CB70-854B-9962-F68C908EF589}" type="presParOf" srcId="{E8A777D3-F7A1-EF49-82AC-608EB0985455}" destId="{3D2A0C06-113B-7B43-8B62-CF5F8A8AC73C}" srcOrd="1" destOrd="0" presId="urn:microsoft.com/office/officeart/2008/layout/HorizontalMultiLevelHierarchy"/>
    <dgm:cxn modelId="{3DA4758D-6AD0-8F49-9B8E-8DC289CF3268}" type="presParOf" srcId="{78B454FA-7E6D-6748-BE76-0AB7A4C525DE}" destId="{490AFA64-93CA-2946-BA5B-94B515A30DC8}" srcOrd="8" destOrd="0" presId="urn:microsoft.com/office/officeart/2008/layout/HorizontalMultiLevelHierarchy"/>
    <dgm:cxn modelId="{836A9B82-22F5-7F41-A112-6340BB4959E3}" type="presParOf" srcId="{490AFA64-93CA-2946-BA5B-94B515A30DC8}" destId="{C942F143-84E1-2E48-8653-7DBD4A63F8C4}" srcOrd="0" destOrd="0" presId="urn:microsoft.com/office/officeart/2008/layout/HorizontalMultiLevelHierarchy"/>
    <dgm:cxn modelId="{C2B20AD2-E565-CE4C-AA8D-D911408E4303}" type="presParOf" srcId="{78B454FA-7E6D-6748-BE76-0AB7A4C525DE}" destId="{615FDC0F-9CF4-1C44-A110-8920BCDA1426}" srcOrd="9" destOrd="0" presId="urn:microsoft.com/office/officeart/2008/layout/HorizontalMultiLevelHierarchy"/>
    <dgm:cxn modelId="{E69043F5-FCD5-754A-822E-CAB3E126F9F9}" type="presParOf" srcId="{615FDC0F-9CF4-1C44-A110-8920BCDA1426}" destId="{789EF1F0-22B8-E444-9E22-EB1C50355A22}" srcOrd="0" destOrd="0" presId="urn:microsoft.com/office/officeart/2008/layout/HorizontalMultiLevelHierarchy"/>
    <dgm:cxn modelId="{4BBB9EF9-F115-F04F-BB94-7418FBED0DF9}" type="presParOf" srcId="{615FDC0F-9CF4-1C44-A110-8920BCDA1426}" destId="{B6DDE2AB-F6D2-D248-8E8D-6CC68EE42597}"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1C64B9-9483-124B-9CF9-ECE3185D00BD}"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s-MX"/>
        </a:p>
      </dgm:t>
    </dgm:pt>
    <dgm:pt modelId="{7F01E5B2-7368-6045-B088-94EBF93E5FDD}">
      <dgm:prSet phldrT="[Texto]"/>
      <dgm:spPr>
        <a:solidFill>
          <a:srgbClr val="C00000">
            <a:alpha val="50000"/>
          </a:srgbClr>
        </a:solidFill>
      </dgm:spPr>
      <dgm:t>
        <a:bodyPr/>
        <a:lstStyle/>
        <a:p>
          <a:r>
            <a:rPr lang="es-MX" dirty="0"/>
            <a:t>Proveedores</a:t>
          </a:r>
        </a:p>
      </dgm:t>
    </dgm:pt>
    <dgm:pt modelId="{BD86844C-4DE3-054C-A861-515C3A7C9C39}" type="parTrans" cxnId="{B2C67F89-E31D-DE40-8AC1-267F9A1C6B8D}">
      <dgm:prSet/>
      <dgm:spPr/>
      <dgm:t>
        <a:bodyPr/>
        <a:lstStyle/>
        <a:p>
          <a:endParaRPr lang="es-MX"/>
        </a:p>
      </dgm:t>
    </dgm:pt>
    <dgm:pt modelId="{BBC07F1E-59AA-6946-BCF2-A4CAEC6C2E44}" type="sibTrans" cxnId="{B2C67F89-E31D-DE40-8AC1-267F9A1C6B8D}">
      <dgm:prSet/>
      <dgm:spPr/>
      <dgm:t>
        <a:bodyPr/>
        <a:lstStyle/>
        <a:p>
          <a:endParaRPr lang="es-MX"/>
        </a:p>
      </dgm:t>
    </dgm:pt>
    <dgm:pt modelId="{81CE1646-DD3C-D743-B190-0B63C9FD5E33}">
      <dgm:prSet phldrT="[Texto]"/>
      <dgm:spPr/>
      <dgm:t>
        <a:bodyPr/>
        <a:lstStyle/>
        <a:p>
          <a:r>
            <a:rPr lang="es-MX" dirty="0"/>
            <a:t>Consultorías</a:t>
          </a:r>
        </a:p>
      </dgm:t>
    </dgm:pt>
    <dgm:pt modelId="{F410AD94-EA40-234D-8D53-64A09FED8EE0}" type="parTrans" cxnId="{94E37D8F-0883-FB4B-BEC6-9286F9D79740}">
      <dgm:prSet/>
      <dgm:spPr/>
      <dgm:t>
        <a:bodyPr/>
        <a:lstStyle/>
        <a:p>
          <a:endParaRPr lang="es-MX"/>
        </a:p>
      </dgm:t>
    </dgm:pt>
    <dgm:pt modelId="{73BC5564-894C-C045-AF9B-902F62FDC1EC}" type="sibTrans" cxnId="{94E37D8F-0883-FB4B-BEC6-9286F9D79740}">
      <dgm:prSet/>
      <dgm:spPr/>
      <dgm:t>
        <a:bodyPr/>
        <a:lstStyle/>
        <a:p>
          <a:endParaRPr lang="es-MX"/>
        </a:p>
      </dgm:t>
    </dgm:pt>
    <dgm:pt modelId="{E99B8F46-7BCF-DF49-96CC-2EEE57F513EC}" type="pres">
      <dgm:prSet presAssocID="{3F1C64B9-9483-124B-9CF9-ECE3185D00BD}" presName="Name0" presStyleCnt="0">
        <dgm:presLayoutVars>
          <dgm:dir/>
          <dgm:resizeHandles val="exact"/>
        </dgm:presLayoutVars>
      </dgm:prSet>
      <dgm:spPr/>
    </dgm:pt>
    <dgm:pt modelId="{2D9B29DD-73DA-494E-9D3E-363BFA7E48C0}" type="pres">
      <dgm:prSet presAssocID="{7F01E5B2-7368-6045-B088-94EBF93E5FDD}" presName="Name5" presStyleLbl="vennNode1" presStyleIdx="0" presStyleCnt="2">
        <dgm:presLayoutVars>
          <dgm:bulletEnabled val="1"/>
        </dgm:presLayoutVars>
      </dgm:prSet>
      <dgm:spPr/>
    </dgm:pt>
    <dgm:pt modelId="{2D9DFCA8-D4CF-F540-83C8-FFF55DE29E2B}" type="pres">
      <dgm:prSet presAssocID="{BBC07F1E-59AA-6946-BCF2-A4CAEC6C2E44}" presName="space" presStyleCnt="0"/>
      <dgm:spPr/>
    </dgm:pt>
    <dgm:pt modelId="{628CC65C-D340-4346-BDCF-C1D3BEA4183A}" type="pres">
      <dgm:prSet presAssocID="{81CE1646-DD3C-D743-B190-0B63C9FD5E33}" presName="Name5" presStyleLbl="vennNode1" presStyleIdx="1" presStyleCnt="2">
        <dgm:presLayoutVars>
          <dgm:bulletEnabled val="1"/>
        </dgm:presLayoutVars>
      </dgm:prSet>
      <dgm:spPr/>
    </dgm:pt>
  </dgm:ptLst>
  <dgm:cxnLst>
    <dgm:cxn modelId="{97AF7927-D770-6B46-9F6C-E8E9890AE24C}" type="presOf" srcId="{3F1C64B9-9483-124B-9CF9-ECE3185D00BD}" destId="{E99B8F46-7BCF-DF49-96CC-2EEE57F513EC}" srcOrd="0" destOrd="0" presId="urn:microsoft.com/office/officeart/2005/8/layout/venn3"/>
    <dgm:cxn modelId="{C2882633-06E6-F347-865C-39BC82CF3773}" type="presOf" srcId="{7F01E5B2-7368-6045-B088-94EBF93E5FDD}" destId="{2D9B29DD-73DA-494E-9D3E-363BFA7E48C0}" srcOrd="0" destOrd="0" presId="urn:microsoft.com/office/officeart/2005/8/layout/venn3"/>
    <dgm:cxn modelId="{B2C67F89-E31D-DE40-8AC1-267F9A1C6B8D}" srcId="{3F1C64B9-9483-124B-9CF9-ECE3185D00BD}" destId="{7F01E5B2-7368-6045-B088-94EBF93E5FDD}" srcOrd="0" destOrd="0" parTransId="{BD86844C-4DE3-054C-A861-515C3A7C9C39}" sibTransId="{BBC07F1E-59AA-6946-BCF2-A4CAEC6C2E44}"/>
    <dgm:cxn modelId="{94E37D8F-0883-FB4B-BEC6-9286F9D79740}" srcId="{3F1C64B9-9483-124B-9CF9-ECE3185D00BD}" destId="{81CE1646-DD3C-D743-B190-0B63C9FD5E33}" srcOrd="1" destOrd="0" parTransId="{F410AD94-EA40-234D-8D53-64A09FED8EE0}" sibTransId="{73BC5564-894C-C045-AF9B-902F62FDC1EC}"/>
    <dgm:cxn modelId="{CA8670D1-5004-184C-82AE-765A753095F1}" type="presOf" srcId="{81CE1646-DD3C-D743-B190-0B63C9FD5E33}" destId="{628CC65C-D340-4346-BDCF-C1D3BEA4183A}" srcOrd="0" destOrd="0" presId="urn:microsoft.com/office/officeart/2005/8/layout/venn3"/>
    <dgm:cxn modelId="{1931E6DE-92FC-0044-ACF0-8F2A18F6CC77}" type="presParOf" srcId="{E99B8F46-7BCF-DF49-96CC-2EEE57F513EC}" destId="{2D9B29DD-73DA-494E-9D3E-363BFA7E48C0}" srcOrd="0" destOrd="0" presId="urn:microsoft.com/office/officeart/2005/8/layout/venn3"/>
    <dgm:cxn modelId="{573F0B8B-8F41-9247-927A-7DE465864E30}" type="presParOf" srcId="{E99B8F46-7BCF-DF49-96CC-2EEE57F513EC}" destId="{2D9DFCA8-D4CF-F540-83C8-FFF55DE29E2B}" srcOrd="1" destOrd="0" presId="urn:microsoft.com/office/officeart/2005/8/layout/venn3"/>
    <dgm:cxn modelId="{0BFA833A-56F4-5045-9755-59A40D0B64D3}" type="presParOf" srcId="{E99B8F46-7BCF-DF49-96CC-2EEE57F513EC}" destId="{628CC65C-D340-4346-BDCF-C1D3BEA4183A}"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8D2F47-6D86-B34E-9192-EE49D05BD57F}" type="doc">
      <dgm:prSet loTypeId="urn:microsoft.com/office/officeart/2005/8/layout/venn3" loCatId="" qsTypeId="urn:microsoft.com/office/officeart/2005/8/quickstyle/simple1" qsCatId="simple" csTypeId="urn:microsoft.com/office/officeart/2005/8/colors/accent1_5" csCatId="accent1" phldr="1"/>
      <dgm:spPr/>
      <dgm:t>
        <a:bodyPr/>
        <a:lstStyle/>
        <a:p>
          <a:endParaRPr lang="es-MX"/>
        </a:p>
      </dgm:t>
    </dgm:pt>
    <dgm:pt modelId="{4AF73977-5D1D-BF46-8E1F-DD5D3FCD0735}">
      <dgm:prSet phldrT="[Texto]"/>
      <dgm:spPr/>
      <dgm:t>
        <a:bodyPr/>
        <a:lstStyle/>
        <a:p>
          <a:r>
            <a:rPr lang="es-MX" dirty="0"/>
            <a:t>Solicutud del viaje</a:t>
          </a:r>
        </a:p>
      </dgm:t>
    </dgm:pt>
    <dgm:pt modelId="{F5CE7C0B-AC71-F54F-B197-29D604619140}" type="parTrans" cxnId="{D6267FB3-66A3-D14A-A7B7-5FF5B0698FCA}">
      <dgm:prSet/>
      <dgm:spPr/>
      <dgm:t>
        <a:bodyPr/>
        <a:lstStyle/>
        <a:p>
          <a:endParaRPr lang="es-MX"/>
        </a:p>
      </dgm:t>
    </dgm:pt>
    <dgm:pt modelId="{6E8A662A-BBA6-7845-925C-A4B450A76FB5}" type="sibTrans" cxnId="{D6267FB3-66A3-D14A-A7B7-5FF5B0698FCA}">
      <dgm:prSet/>
      <dgm:spPr/>
      <dgm:t>
        <a:bodyPr/>
        <a:lstStyle/>
        <a:p>
          <a:endParaRPr lang="es-MX"/>
        </a:p>
      </dgm:t>
    </dgm:pt>
    <dgm:pt modelId="{57AAC2A3-CAE5-1A46-B7A9-BF5B44710EE5}">
      <dgm:prSet phldrT="[Texto]"/>
      <dgm:spPr/>
      <dgm:t>
        <a:bodyPr/>
        <a:lstStyle/>
        <a:p>
          <a:r>
            <a:rPr lang="es-MX" dirty="0"/>
            <a:t>Autorización del viaje</a:t>
          </a:r>
        </a:p>
      </dgm:t>
    </dgm:pt>
    <dgm:pt modelId="{54FC1063-62BE-124C-9946-1CCDE46C59C9}" type="parTrans" cxnId="{7C09E938-8403-6943-B3BE-2422FFE44250}">
      <dgm:prSet/>
      <dgm:spPr/>
      <dgm:t>
        <a:bodyPr/>
        <a:lstStyle/>
        <a:p>
          <a:endParaRPr lang="es-MX"/>
        </a:p>
      </dgm:t>
    </dgm:pt>
    <dgm:pt modelId="{3C3A46CA-53EA-5242-9372-4A538AE7CB06}" type="sibTrans" cxnId="{7C09E938-8403-6943-B3BE-2422FFE44250}">
      <dgm:prSet/>
      <dgm:spPr/>
      <dgm:t>
        <a:bodyPr/>
        <a:lstStyle/>
        <a:p>
          <a:endParaRPr lang="es-MX"/>
        </a:p>
      </dgm:t>
    </dgm:pt>
    <dgm:pt modelId="{14514E1E-5687-8941-AB4C-AC26DA39C58E}">
      <dgm:prSet phldrT="[Texto]"/>
      <dgm:spPr/>
      <dgm:t>
        <a:bodyPr/>
        <a:lstStyle/>
        <a:p>
          <a:r>
            <a:rPr lang="es-MX" dirty="0"/>
            <a:t>Solicitud de reembolso por concepto de gastos de viaje</a:t>
          </a:r>
        </a:p>
      </dgm:t>
    </dgm:pt>
    <dgm:pt modelId="{B46E1AF3-AD0C-1040-AA46-A38CA254CCEB}" type="parTrans" cxnId="{0764F27A-9DD2-AE4F-ADEA-9C86DE70A45A}">
      <dgm:prSet/>
      <dgm:spPr/>
      <dgm:t>
        <a:bodyPr/>
        <a:lstStyle/>
        <a:p>
          <a:endParaRPr lang="es-MX"/>
        </a:p>
      </dgm:t>
    </dgm:pt>
    <dgm:pt modelId="{DEC6E975-473D-7248-9047-239D2A72BBA7}" type="sibTrans" cxnId="{0764F27A-9DD2-AE4F-ADEA-9C86DE70A45A}">
      <dgm:prSet/>
      <dgm:spPr/>
      <dgm:t>
        <a:bodyPr/>
        <a:lstStyle/>
        <a:p>
          <a:endParaRPr lang="es-MX"/>
        </a:p>
      </dgm:t>
    </dgm:pt>
    <dgm:pt modelId="{81059162-6528-9143-A1C5-3957AF567E1F}">
      <dgm:prSet phldrT="[Texto]"/>
      <dgm:spPr/>
      <dgm:t>
        <a:bodyPr/>
        <a:lstStyle/>
        <a:p>
          <a:r>
            <a:rPr lang="es-MX" dirty="0"/>
            <a:t>Programación del reembolso</a:t>
          </a:r>
        </a:p>
      </dgm:t>
    </dgm:pt>
    <dgm:pt modelId="{ABBA2ECE-B704-0C4C-B939-E0BF9CABB7E1}" type="parTrans" cxnId="{0BDD871B-7E5D-D24B-926A-D373774AD625}">
      <dgm:prSet/>
      <dgm:spPr/>
      <dgm:t>
        <a:bodyPr/>
        <a:lstStyle/>
        <a:p>
          <a:endParaRPr lang="es-MX"/>
        </a:p>
      </dgm:t>
    </dgm:pt>
    <dgm:pt modelId="{C7F0C3C6-3758-9943-8DEE-C00E17F9C5C8}" type="sibTrans" cxnId="{0BDD871B-7E5D-D24B-926A-D373774AD625}">
      <dgm:prSet/>
      <dgm:spPr/>
      <dgm:t>
        <a:bodyPr/>
        <a:lstStyle/>
        <a:p>
          <a:endParaRPr lang="es-MX"/>
        </a:p>
      </dgm:t>
    </dgm:pt>
    <dgm:pt modelId="{FF5C87BB-2FA1-D048-8D43-F6BE6045839B}" type="pres">
      <dgm:prSet presAssocID="{EA8D2F47-6D86-B34E-9192-EE49D05BD57F}" presName="Name0" presStyleCnt="0">
        <dgm:presLayoutVars>
          <dgm:dir/>
          <dgm:resizeHandles val="exact"/>
        </dgm:presLayoutVars>
      </dgm:prSet>
      <dgm:spPr/>
    </dgm:pt>
    <dgm:pt modelId="{4E0B1ADE-B647-3248-89CB-DCB33E54C0CA}" type="pres">
      <dgm:prSet presAssocID="{4AF73977-5D1D-BF46-8E1F-DD5D3FCD0735}" presName="Name5" presStyleLbl="vennNode1" presStyleIdx="0" presStyleCnt="4">
        <dgm:presLayoutVars>
          <dgm:bulletEnabled val="1"/>
        </dgm:presLayoutVars>
      </dgm:prSet>
      <dgm:spPr/>
    </dgm:pt>
    <dgm:pt modelId="{0DEC7A1F-D1C0-F243-B5D8-0C453ED275B4}" type="pres">
      <dgm:prSet presAssocID="{6E8A662A-BBA6-7845-925C-A4B450A76FB5}" presName="space" presStyleCnt="0"/>
      <dgm:spPr/>
    </dgm:pt>
    <dgm:pt modelId="{732A7338-6F23-544A-938A-32CA8D2B7CD8}" type="pres">
      <dgm:prSet presAssocID="{57AAC2A3-CAE5-1A46-B7A9-BF5B44710EE5}" presName="Name5" presStyleLbl="vennNode1" presStyleIdx="1" presStyleCnt="4">
        <dgm:presLayoutVars>
          <dgm:bulletEnabled val="1"/>
        </dgm:presLayoutVars>
      </dgm:prSet>
      <dgm:spPr/>
    </dgm:pt>
    <dgm:pt modelId="{F12A0F5D-D0FB-FF43-BD6A-727FF2F0DE58}" type="pres">
      <dgm:prSet presAssocID="{3C3A46CA-53EA-5242-9372-4A538AE7CB06}" presName="space" presStyleCnt="0"/>
      <dgm:spPr/>
    </dgm:pt>
    <dgm:pt modelId="{728D3674-D977-5B49-A08E-9055FC6453B5}" type="pres">
      <dgm:prSet presAssocID="{14514E1E-5687-8941-AB4C-AC26DA39C58E}" presName="Name5" presStyleLbl="vennNode1" presStyleIdx="2" presStyleCnt="4">
        <dgm:presLayoutVars>
          <dgm:bulletEnabled val="1"/>
        </dgm:presLayoutVars>
      </dgm:prSet>
      <dgm:spPr/>
    </dgm:pt>
    <dgm:pt modelId="{890AC2C0-9CA5-CF4E-8A6C-AA033AA78199}" type="pres">
      <dgm:prSet presAssocID="{DEC6E975-473D-7248-9047-239D2A72BBA7}" presName="space" presStyleCnt="0"/>
      <dgm:spPr/>
    </dgm:pt>
    <dgm:pt modelId="{448FD584-86D0-6548-925D-10A4C5605B58}" type="pres">
      <dgm:prSet presAssocID="{81059162-6528-9143-A1C5-3957AF567E1F}" presName="Name5" presStyleLbl="vennNode1" presStyleIdx="3" presStyleCnt="4">
        <dgm:presLayoutVars>
          <dgm:bulletEnabled val="1"/>
        </dgm:presLayoutVars>
      </dgm:prSet>
      <dgm:spPr/>
    </dgm:pt>
  </dgm:ptLst>
  <dgm:cxnLst>
    <dgm:cxn modelId="{0BDD871B-7E5D-D24B-926A-D373774AD625}" srcId="{EA8D2F47-6D86-B34E-9192-EE49D05BD57F}" destId="{81059162-6528-9143-A1C5-3957AF567E1F}" srcOrd="3" destOrd="0" parTransId="{ABBA2ECE-B704-0C4C-B939-E0BF9CABB7E1}" sibTransId="{C7F0C3C6-3758-9943-8DEE-C00E17F9C5C8}"/>
    <dgm:cxn modelId="{7C09E938-8403-6943-B3BE-2422FFE44250}" srcId="{EA8D2F47-6D86-B34E-9192-EE49D05BD57F}" destId="{57AAC2A3-CAE5-1A46-B7A9-BF5B44710EE5}" srcOrd="1" destOrd="0" parTransId="{54FC1063-62BE-124C-9946-1CCDE46C59C9}" sibTransId="{3C3A46CA-53EA-5242-9372-4A538AE7CB06}"/>
    <dgm:cxn modelId="{AF535948-67BC-0546-BBAD-AD08EA7410A2}" type="presOf" srcId="{4AF73977-5D1D-BF46-8E1F-DD5D3FCD0735}" destId="{4E0B1ADE-B647-3248-89CB-DCB33E54C0CA}" srcOrd="0" destOrd="0" presId="urn:microsoft.com/office/officeart/2005/8/layout/venn3"/>
    <dgm:cxn modelId="{C555474F-8759-6E4F-8AA3-64EAA9239A49}" type="presOf" srcId="{81059162-6528-9143-A1C5-3957AF567E1F}" destId="{448FD584-86D0-6548-925D-10A4C5605B58}" srcOrd="0" destOrd="0" presId="urn:microsoft.com/office/officeart/2005/8/layout/venn3"/>
    <dgm:cxn modelId="{0764F27A-9DD2-AE4F-ADEA-9C86DE70A45A}" srcId="{EA8D2F47-6D86-B34E-9192-EE49D05BD57F}" destId="{14514E1E-5687-8941-AB4C-AC26DA39C58E}" srcOrd="2" destOrd="0" parTransId="{B46E1AF3-AD0C-1040-AA46-A38CA254CCEB}" sibTransId="{DEC6E975-473D-7248-9047-239D2A72BBA7}"/>
    <dgm:cxn modelId="{C6FE3E8A-1971-B849-818A-929548CB676C}" type="presOf" srcId="{57AAC2A3-CAE5-1A46-B7A9-BF5B44710EE5}" destId="{732A7338-6F23-544A-938A-32CA8D2B7CD8}" srcOrd="0" destOrd="0" presId="urn:microsoft.com/office/officeart/2005/8/layout/venn3"/>
    <dgm:cxn modelId="{434FBDA5-A08A-0545-956D-DA3ED70C6019}" type="presOf" srcId="{EA8D2F47-6D86-B34E-9192-EE49D05BD57F}" destId="{FF5C87BB-2FA1-D048-8D43-F6BE6045839B}" srcOrd="0" destOrd="0" presId="urn:microsoft.com/office/officeart/2005/8/layout/venn3"/>
    <dgm:cxn modelId="{D6267FB3-66A3-D14A-A7B7-5FF5B0698FCA}" srcId="{EA8D2F47-6D86-B34E-9192-EE49D05BD57F}" destId="{4AF73977-5D1D-BF46-8E1F-DD5D3FCD0735}" srcOrd="0" destOrd="0" parTransId="{F5CE7C0B-AC71-F54F-B197-29D604619140}" sibTransId="{6E8A662A-BBA6-7845-925C-A4B450A76FB5}"/>
    <dgm:cxn modelId="{81439BF6-6E86-C743-8DF0-EF772692D12E}" type="presOf" srcId="{14514E1E-5687-8941-AB4C-AC26DA39C58E}" destId="{728D3674-D977-5B49-A08E-9055FC6453B5}" srcOrd="0" destOrd="0" presId="urn:microsoft.com/office/officeart/2005/8/layout/venn3"/>
    <dgm:cxn modelId="{6A44F7D2-4945-9446-B199-F2AAFBD261F4}" type="presParOf" srcId="{FF5C87BB-2FA1-D048-8D43-F6BE6045839B}" destId="{4E0B1ADE-B647-3248-89CB-DCB33E54C0CA}" srcOrd="0" destOrd="0" presId="urn:microsoft.com/office/officeart/2005/8/layout/venn3"/>
    <dgm:cxn modelId="{13106CB0-907F-D041-ADBA-B66399809B74}" type="presParOf" srcId="{FF5C87BB-2FA1-D048-8D43-F6BE6045839B}" destId="{0DEC7A1F-D1C0-F243-B5D8-0C453ED275B4}" srcOrd="1" destOrd="0" presId="urn:microsoft.com/office/officeart/2005/8/layout/venn3"/>
    <dgm:cxn modelId="{5A049D66-7D85-554D-B6B4-7F9A66E5C496}" type="presParOf" srcId="{FF5C87BB-2FA1-D048-8D43-F6BE6045839B}" destId="{732A7338-6F23-544A-938A-32CA8D2B7CD8}" srcOrd="2" destOrd="0" presId="urn:microsoft.com/office/officeart/2005/8/layout/venn3"/>
    <dgm:cxn modelId="{CB57DA3E-373A-174B-AAEB-478BF9C19542}" type="presParOf" srcId="{FF5C87BB-2FA1-D048-8D43-F6BE6045839B}" destId="{F12A0F5D-D0FB-FF43-BD6A-727FF2F0DE58}" srcOrd="3" destOrd="0" presId="urn:microsoft.com/office/officeart/2005/8/layout/venn3"/>
    <dgm:cxn modelId="{44645D1B-546A-FB44-958C-C2A95A621245}" type="presParOf" srcId="{FF5C87BB-2FA1-D048-8D43-F6BE6045839B}" destId="{728D3674-D977-5B49-A08E-9055FC6453B5}" srcOrd="4" destOrd="0" presId="urn:microsoft.com/office/officeart/2005/8/layout/venn3"/>
    <dgm:cxn modelId="{106BD10D-7825-EA48-BB20-9261E82BBD21}" type="presParOf" srcId="{FF5C87BB-2FA1-D048-8D43-F6BE6045839B}" destId="{890AC2C0-9CA5-CF4E-8A6C-AA033AA78199}" srcOrd="5" destOrd="0" presId="urn:microsoft.com/office/officeart/2005/8/layout/venn3"/>
    <dgm:cxn modelId="{3712CA6E-D7BE-5F4E-BA7B-BDF4252A6FC4}" type="presParOf" srcId="{FF5C87BB-2FA1-D048-8D43-F6BE6045839B}" destId="{448FD584-86D0-6548-925D-10A4C5605B58}"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F7BEC6-CB0C-F54B-B0E2-6E0B6BB50417}" type="doc">
      <dgm:prSet loTypeId="urn:microsoft.com/office/officeart/2005/8/layout/hProcess4" loCatId="" qsTypeId="urn:microsoft.com/office/officeart/2005/8/quickstyle/simple1" qsCatId="simple" csTypeId="urn:microsoft.com/office/officeart/2005/8/colors/accent3_5" csCatId="accent3" phldr="1"/>
      <dgm:spPr/>
      <dgm:t>
        <a:bodyPr/>
        <a:lstStyle/>
        <a:p>
          <a:endParaRPr lang="es-MX"/>
        </a:p>
      </dgm:t>
    </dgm:pt>
    <dgm:pt modelId="{A0BA50ED-E4C5-7940-BFCD-C73CF99B66A4}">
      <dgm:prSet phldrT="[Texto]"/>
      <dgm:spPr/>
      <dgm:t>
        <a:bodyPr/>
        <a:lstStyle/>
        <a:p>
          <a:r>
            <a:rPr lang="es-MX" dirty="0"/>
            <a:t>Documentos para pagos</a:t>
          </a:r>
        </a:p>
      </dgm:t>
    </dgm:pt>
    <dgm:pt modelId="{F7FFB5A1-CCB7-0E45-8485-9A888FAE44CA}" type="parTrans" cxnId="{E046F91E-B947-C842-9CA0-06E0EF2B43D2}">
      <dgm:prSet/>
      <dgm:spPr/>
      <dgm:t>
        <a:bodyPr/>
        <a:lstStyle/>
        <a:p>
          <a:endParaRPr lang="es-MX"/>
        </a:p>
      </dgm:t>
    </dgm:pt>
    <dgm:pt modelId="{33D52A0E-0A92-EC41-A144-049A584A0843}" type="sibTrans" cxnId="{E046F91E-B947-C842-9CA0-06E0EF2B43D2}">
      <dgm:prSet/>
      <dgm:spPr/>
      <dgm:t>
        <a:bodyPr/>
        <a:lstStyle/>
        <a:p>
          <a:endParaRPr lang="es-MX"/>
        </a:p>
      </dgm:t>
    </dgm:pt>
    <dgm:pt modelId="{69483931-1456-7D40-A171-A337EEB0F03F}">
      <dgm:prSet phldrT="[Texto]"/>
      <dgm:spPr/>
      <dgm:t>
        <a:bodyPr/>
        <a:lstStyle/>
        <a:p>
          <a:r>
            <a:rPr lang="es-MX" dirty="0"/>
            <a:t>Contratos</a:t>
          </a:r>
        </a:p>
      </dgm:t>
    </dgm:pt>
    <dgm:pt modelId="{EFAE338B-7515-4040-8833-36FE5242AAAA}" type="parTrans" cxnId="{A8B0CF70-0A1A-6446-A8A6-69E8F0533B69}">
      <dgm:prSet/>
      <dgm:spPr/>
      <dgm:t>
        <a:bodyPr/>
        <a:lstStyle/>
        <a:p>
          <a:endParaRPr lang="es-MX"/>
        </a:p>
      </dgm:t>
    </dgm:pt>
    <dgm:pt modelId="{ED19CDC3-C6E8-A744-BCD3-582870130BF4}" type="sibTrans" cxnId="{A8B0CF70-0A1A-6446-A8A6-69E8F0533B69}">
      <dgm:prSet/>
      <dgm:spPr/>
      <dgm:t>
        <a:bodyPr/>
        <a:lstStyle/>
        <a:p>
          <a:endParaRPr lang="es-MX"/>
        </a:p>
      </dgm:t>
    </dgm:pt>
    <dgm:pt modelId="{DC95CA92-BEA7-0B48-8424-2879F7EB8812}">
      <dgm:prSet phldrT="[Texto]"/>
      <dgm:spPr/>
      <dgm:t>
        <a:bodyPr/>
        <a:lstStyle/>
        <a:p>
          <a:r>
            <a:rPr lang="es-MX" dirty="0"/>
            <a:t>Cotizaciones</a:t>
          </a:r>
        </a:p>
      </dgm:t>
    </dgm:pt>
    <dgm:pt modelId="{3C3C4C2E-9FAB-9649-B8CB-FBA7FE912A5E}" type="parTrans" cxnId="{FC3F39F6-E32C-864C-92B3-1A44941B8F41}">
      <dgm:prSet/>
      <dgm:spPr/>
      <dgm:t>
        <a:bodyPr/>
        <a:lstStyle/>
        <a:p>
          <a:endParaRPr lang="es-MX"/>
        </a:p>
      </dgm:t>
    </dgm:pt>
    <dgm:pt modelId="{4B9F79EF-FB1A-204E-885E-67BCE771DC50}" type="sibTrans" cxnId="{FC3F39F6-E32C-864C-92B3-1A44941B8F41}">
      <dgm:prSet/>
      <dgm:spPr/>
      <dgm:t>
        <a:bodyPr/>
        <a:lstStyle/>
        <a:p>
          <a:endParaRPr lang="es-MX"/>
        </a:p>
      </dgm:t>
    </dgm:pt>
    <dgm:pt modelId="{9EC8B605-AF24-BC41-957D-5A5E6267BE67}">
      <dgm:prSet phldrT="[Texto]"/>
      <dgm:spPr/>
      <dgm:t>
        <a:bodyPr/>
        <a:lstStyle/>
        <a:p>
          <a:r>
            <a:rPr lang="es-MX" dirty="0"/>
            <a:t>Facturación</a:t>
          </a:r>
        </a:p>
      </dgm:t>
    </dgm:pt>
    <dgm:pt modelId="{C7C362F5-0980-784E-A29A-9A9FAE7E9DAD}" type="parTrans" cxnId="{4DF4F20D-CEAC-FE44-8F5A-305CB90F9581}">
      <dgm:prSet/>
      <dgm:spPr/>
      <dgm:t>
        <a:bodyPr/>
        <a:lstStyle/>
        <a:p>
          <a:endParaRPr lang="es-MX"/>
        </a:p>
      </dgm:t>
    </dgm:pt>
    <dgm:pt modelId="{D51FC25F-0876-D24E-B510-07A0318D7BE0}" type="sibTrans" cxnId="{4DF4F20D-CEAC-FE44-8F5A-305CB90F9581}">
      <dgm:prSet/>
      <dgm:spPr/>
      <dgm:t>
        <a:bodyPr/>
        <a:lstStyle/>
        <a:p>
          <a:endParaRPr lang="es-MX"/>
        </a:p>
      </dgm:t>
    </dgm:pt>
    <dgm:pt modelId="{FC92B4BC-45BB-EB48-AAF9-9A1248B7F78E}">
      <dgm:prSet phldrT="[Texto]"/>
      <dgm:spPr/>
      <dgm:t>
        <a:bodyPr/>
        <a:lstStyle/>
        <a:p>
          <a:r>
            <a:rPr lang="es-MX" dirty="0"/>
            <a:t>CFDI </a:t>
          </a:r>
        </a:p>
      </dgm:t>
    </dgm:pt>
    <dgm:pt modelId="{76143030-5F89-DE4A-8241-57B0E9C625F6}" type="parTrans" cxnId="{2C70EEBF-967C-CF4D-B446-AD4C2C18791F}">
      <dgm:prSet/>
      <dgm:spPr/>
      <dgm:t>
        <a:bodyPr/>
        <a:lstStyle/>
        <a:p>
          <a:endParaRPr lang="es-MX"/>
        </a:p>
      </dgm:t>
    </dgm:pt>
    <dgm:pt modelId="{5642F5C8-D64D-B14D-81F9-63C66D413117}" type="sibTrans" cxnId="{2C70EEBF-967C-CF4D-B446-AD4C2C18791F}">
      <dgm:prSet/>
      <dgm:spPr/>
      <dgm:t>
        <a:bodyPr/>
        <a:lstStyle/>
        <a:p>
          <a:endParaRPr lang="es-MX"/>
        </a:p>
      </dgm:t>
    </dgm:pt>
    <dgm:pt modelId="{E1DE76E5-F421-C941-9704-9839DC2177B8}">
      <dgm:prSet phldrT="[Texto]"/>
      <dgm:spPr/>
      <dgm:t>
        <a:bodyPr/>
        <a:lstStyle/>
        <a:p>
          <a:r>
            <a:rPr lang="es-MX" dirty="0"/>
            <a:t>Mes en curso</a:t>
          </a:r>
        </a:p>
      </dgm:t>
    </dgm:pt>
    <dgm:pt modelId="{1D568038-5E2C-3A4B-B1D3-4C2F066B4758}" type="parTrans" cxnId="{A3B17C45-5017-AA4D-97EB-1D46BC785D3C}">
      <dgm:prSet/>
      <dgm:spPr/>
      <dgm:t>
        <a:bodyPr/>
        <a:lstStyle/>
        <a:p>
          <a:endParaRPr lang="es-MX"/>
        </a:p>
      </dgm:t>
    </dgm:pt>
    <dgm:pt modelId="{41DD375E-BCE2-444D-94A8-4759E32FE25C}" type="sibTrans" cxnId="{A3B17C45-5017-AA4D-97EB-1D46BC785D3C}">
      <dgm:prSet/>
      <dgm:spPr/>
      <dgm:t>
        <a:bodyPr/>
        <a:lstStyle/>
        <a:p>
          <a:endParaRPr lang="es-MX"/>
        </a:p>
      </dgm:t>
    </dgm:pt>
    <dgm:pt modelId="{7937E8B9-7AA8-2444-BC4F-C4E2B16FF4C9}">
      <dgm:prSet phldrT="[Texto]"/>
      <dgm:spPr/>
      <dgm:t>
        <a:bodyPr/>
        <a:lstStyle/>
        <a:p>
          <a:r>
            <a:rPr lang="es-MX" dirty="0"/>
            <a:t>Periodo de pagos</a:t>
          </a:r>
        </a:p>
      </dgm:t>
    </dgm:pt>
    <dgm:pt modelId="{16565A9D-0B1B-6C41-A7CE-72239AB93779}" type="parTrans" cxnId="{F42B3CCC-3E95-334E-AD72-7227D6F93C58}">
      <dgm:prSet/>
      <dgm:spPr/>
      <dgm:t>
        <a:bodyPr/>
        <a:lstStyle/>
        <a:p>
          <a:endParaRPr lang="es-MX"/>
        </a:p>
      </dgm:t>
    </dgm:pt>
    <dgm:pt modelId="{FEBC922A-B304-DE43-97EF-450003656830}" type="sibTrans" cxnId="{F42B3CCC-3E95-334E-AD72-7227D6F93C58}">
      <dgm:prSet/>
      <dgm:spPr/>
      <dgm:t>
        <a:bodyPr/>
        <a:lstStyle/>
        <a:p>
          <a:endParaRPr lang="es-MX"/>
        </a:p>
      </dgm:t>
    </dgm:pt>
    <dgm:pt modelId="{7BE3D1FB-84A9-414C-A824-F29C16B9B4FE}">
      <dgm:prSet phldrT="[Texto]"/>
      <dgm:spPr/>
      <dgm:t>
        <a:bodyPr/>
        <a:lstStyle/>
        <a:p>
          <a:r>
            <a:rPr lang="es-MX" dirty="0"/>
            <a:t>2 periodos de pagos al mes</a:t>
          </a:r>
        </a:p>
      </dgm:t>
    </dgm:pt>
    <dgm:pt modelId="{1CEABCD3-174D-4E47-9B10-60FD1E7545F6}" type="parTrans" cxnId="{B953B07D-D698-244B-B4B6-DC26B88031ED}">
      <dgm:prSet/>
      <dgm:spPr/>
      <dgm:t>
        <a:bodyPr/>
        <a:lstStyle/>
        <a:p>
          <a:endParaRPr lang="es-MX"/>
        </a:p>
      </dgm:t>
    </dgm:pt>
    <dgm:pt modelId="{72407FF2-CF94-1A4C-B0B3-26E402C61158}" type="sibTrans" cxnId="{B953B07D-D698-244B-B4B6-DC26B88031ED}">
      <dgm:prSet/>
      <dgm:spPr/>
      <dgm:t>
        <a:bodyPr/>
        <a:lstStyle/>
        <a:p>
          <a:endParaRPr lang="es-MX"/>
        </a:p>
      </dgm:t>
    </dgm:pt>
    <dgm:pt modelId="{1EEACDA4-E33B-BD4D-8DCA-1D77A14683F9}">
      <dgm:prSet phldrT="[Texto]"/>
      <dgm:spPr/>
      <dgm:t>
        <a:bodyPr/>
        <a:lstStyle/>
        <a:p>
          <a:r>
            <a:rPr lang="es-MX" dirty="0"/>
            <a:t>14/15 y 30/31 </a:t>
          </a:r>
        </a:p>
      </dgm:t>
    </dgm:pt>
    <dgm:pt modelId="{294B6B34-139F-734C-BD6A-1F2DBF1E859C}" type="parTrans" cxnId="{D7ABFCAB-609A-D84C-AD15-8B7C1DFDD5EF}">
      <dgm:prSet/>
      <dgm:spPr/>
      <dgm:t>
        <a:bodyPr/>
        <a:lstStyle/>
        <a:p>
          <a:endParaRPr lang="es-MX"/>
        </a:p>
      </dgm:t>
    </dgm:pt>
    <dgm:pt modelId="{5DCD6D41-1E93-C949-B0CB-70C4999381B6}" type="sibTrans" cxnId="{D7ABFCAB-609A-D84C-AD15-8B7C1DFDD5EF}">
      <dgm:prSet/>
      <dgm:spPr/>
      <dgm:t>
        <a:bodyPr/>
        <a:lstStyle/>
        <a:p>
          <a:endParaRPr lang="es-MX"/>
        </a:p>
      </dgm:t>
    </dgm:pt>
    <dgm:pt modelId="{26B54D6B-6CF7-8843-B51E-1985E5F0F2B3}">
      <dgm:prSet/>
      <dgm:spPr/>
      <dgm:t>
        <a:bodyPr/>
        <a:lstStyle/>
        <a:p>
          <a:r>
            <a:rPr lang="es-MX" dirty="0"/>
            <a:t>Aprobación</a:t>
          </a:r>
        </a:p>
      </dgm:t>
    </dgm:pt>
    <dgm:pt modelId="{53F1EF9F-0E78-1147-8BF2-8567435B3FE3}" type="parTrans" cxnId="{82E5E7BC-3BD3-684B-A503-12ED0B01D4C7}">
      <dgm:prSet/>
      <dgm:spPr/>
      <dgm:t>
        <a:bodyPr/>
        <a:lstStyle/>
        <a:p>
          <a:endParaRPr lang="es-MX"/>
        </a:p>
      </dgm:t>
    </dgm:pt>
    <dgm:pt modelId="{7BB78687-DD69-3440-8C99-CAB2774237F6}" type="sibTrans" cxnId="{82E5E7BC-3BD3-684B-A503-12ED0B01D4C7}">
      <dgm:prSet/>
      <dgm:spPr/>
      <dgm:t>
        <a:bodyPr/>
        <a:lstStyle/>
        <a:p>
          <a:endParaRPr lang="es-MX"/>
        </a:p>
      </dgm:t>
    </dgm:pt>
    <dgm:pt modelId="{9EB59548-EF42-1347-8215-DD38049A178D}">
      <dgm:prSet/>
      <dgm:spPr/>
      <dgm:t>
        <a:bodyPr/>
        <a:lstStyle/>
        <a:p>
          <a:r>
            <a:rPr lang="es-MX" dirty="0"/>
            <a:t>Se requiere la aporbación de los pagos</a:t>
          </a:r>
        </a:p>
      </dgm:t>
    </dgm:pt>
    <dgm:pt modelId="{B63DC449-DAA4-DA42-8910-ED40A9AAE66C}" type="parTrans" cxnId="{F4A0CE56-70AB-0943-A027-D27DA98D8CC9}">
      <dgm:prSet/>
      <dgm:spPr/>
      <dgm:t>
        <a:bodyPr/>
        <a:lstStyle/>
        <a:p>
          <a:endParaRPr lang="es-MX"/>
        </a:p>
      </dgm:t>
    </dgm:pt>
    <dgm:pt modelId="{A927526D-2D12-434B-A570-E3DD34298DC0}" type="sibTrans" cxnId="{F4A0CE56-70AB-0943-A027-D27DA98D8CC9}">
      <dgm:prSet/>
      <dgm:spPr/>
      <dgm:t>
        <a:bodyPr/>
        <a:lstStyle/>
        <a:p>
          <a:endParaRPr lang="es-MX"/>
        </a:p>
      </dgm:t>
    </dgm:pt>
    <dgm:pt modelId="{A5760B0C-0A4E-3947-99DF-C543B6C9E7F5}">
      <dgm:prSet/>
      <dgm:spPr/>
      <dgm:t>
        <a:bodyPr/>
        <a:lstStyle/>
        <a:p>
          <a:r>
            <a:rPr lang="es-MX" dirty="0"/>
            <a:t>Formato Simple de Pago</a:t>
          </a:r>
        </a:p>
      </dgm:t>
    </dgm:pt>
    <dgm:pt modelId="{3ABA3367-449B-704A-A019-C10D17E85DFC}" type="parTrans" cxnId="{2913CFB9-A2C4-AF4D-8169-CB8BF0DFB06A}">
      <dgm:prSet/>
      <dgm:spPr/>
      <dgm:t>
        <a:bodyPr/>
        <a:lstStyle/>
        <a:p>
          <a:endParaRPr lang="es-MX"/>
        </a:p>
      </dgm:t>
    </dgm:pt>
    <dgm:pt modelId="{F044B407-FC85-AD49-A51B-339730629E16}" type="sibTrans" cxnId="{2913CFB9-A2C4-AF4D-8169-CB8BF0DFB06A}">
      <dgm:prSet/>
      <dgm:spPr/>
      <dgm:t>
        <a:bodyPr/>
        <a:lstStyle/>
        <a:p>
          <a:endParaRPr lang="es-MX"/>
        </a:p>
      </dgm:t>
    </dgm:pt>
    <dgm:pt modelId="{138BA351-EDFF-0F42-84A2-FC9E7F55B143}" type="pres">
      <dgm:prSet presAssocID="{31F7BEC6-CB0C-F54B-B0E2-6E0B6BB50417}" presName="Name0" presStyleCnt="0">
        <dgm:presLayoutVars>
          <dgm:dir/>
          <dgm:animLvl val="lvl"/>
          <dgm:resizeHandles val="exact"/>
        </dgm:presLayoutVars>
      </dgm:prSet>
      <dgm:spPr/>
    </dgm:pt>
    <dgm:pt modelId="{C026657C-628E-6E40-AA23-DA382CAEC8EE}" type="pres">
      <dgm:prSet presAssocID="{31F7BEC6-CB0C-F54B-B0E2-6E0B6BB50417}" presName="tSp" presStyleCnt="0"/>
      <dgm:spPr/>
    </dgm:pt>
    <dgm:pt modelId="{1FD33715-73CB-124A-A540-D5F7EA386255}" type="pres">
      <dgm:prSet presAssocID="{31F7BEC6-CB0C-F54B-B0E2-6E0B6BB50417}" presName="bSp" presStyleCnt="0"/>
      <dgm:spPr/>
    </dgm:pt>
    <dgm:pt modelId="{325F614B-115C-E940-BF8C-594C2D46D4B8}" type="pres">
      <dgm:prSet presAssocID="{31F7BEC6-CB0C-F54B-B0E2-6E0B6BB50417}" presName="process" presStyleCnt="0"/>
      <dgm:spPr/>
    </dgm:pt>
    <dgm:pt modelId="{D105B943-499B-AA49-8C64-8515AF348B24}" type="pres">
      <dgm:prSet presAssocID="{A0BA50ED-E4C5-7940-BFCD-C73CF99B66A4}" presName="composite1" presStyleCnt="0"/>
      <dgm:spPr/>
    </dgm:pt>
    <dgm:pt modelId="{06D0C4D9-338B-E543-AAAA-BE617414FDF1}" type="pres">
      <dgm:prSet presAssocID="{A0BA50ED-E4C5-7940-BFCD-C73CF99B66A4}" presName="dummyNode1" presStyleLbl="node1" presStyleIdx="0" presStyleCnt="4"/>
      <dgm:spPr/>
    </dgm:pt>
    <dgm:pt modelId="{0C9715EE-5203-2A4D-9C2A-B795A41BECEE}" type="pres">
      <dgm:prSet presAssocID="{A0BA50ED-E4C5-7940-BFCD-C73CF99B66A4}" presName="childNode1" presStyleLbl="bgAcc1" presStyleIdx="0" presStyleCnt="4">
        <dgm:presLayoutVars>
          <dgm:bulletEnabled val="1"/>
        </dgm:presLayoutVars>
      </dgm:prSet>
      <dgm:spPr/>
    </dgm:pt>
    <dgm:pt modelId="{C1CD64B7-7FA9-C143-9DEB-03A55F62E0E9}" type="pres">
      <dgm:prSet presAssocID="{A0BA50ED-E4C5-7940-BFCD-C73CF99B66A4}" presName="childNode1tx" presStyleLbl="bgAcc1" presStyleIdx="0" presStyleCnt="4">
        <dgm:presLayoutVars>
          <dgm:bulletEnabled val="1"/>
        </dgm:presLayoutVars>
      </dgm:prSet>
      <dgm:spPr/>
    </dgm:pt>
    <dgm:pt modelId="{EC106805-FD05-D54C-B9EF-3156E7736A41}" type="pres">
      <dgm:prSet presAssocID="{A0BA50ED-E4C5-7940-BFCD-C73CF99B66A4}" presName="parentNode1" presStyleLbl="node1" presStyleIdx="0" presStyleCnt="4">
        <dgm:presLayoutVars>
          <dgm:chMax val="1"/>
          <dgm:bulletEnabled val="1"/>
        </dgm:presLayoutVars>
      </dgm:prSet>
      <dgm:spPr/>
    </dgm:pt>
    <dgm:pt modelId="{CA46CF67-2F48-D547-B86C-AA68D148E3D5}" type="pres">
      <dgm:prSet presAssocID="{A0BA50ED-E4C5-7940-BFCD-C73CF99B66A4}" presName="connSite1" presStyleCnt="0"/>
      <dgm:spPr/>
    </dgm:pt>
    <dgm:pt modelId="{9A5A6D13-DC2C-D347-A78A-2DDF28E4FD96}" type="pres">
      <dgm:prSet presAssocID="{33D52A0E-0A92-EC41-A144-049A584A0843}" presName="Name9" presStyleLbl="sibTrans2D1" presStyleIdx="0" presStyleCnt="3"/>
      <dgm:spPr/>
    </dgm:pt>
    <dgm:pt modelId="{16120A63-DDB6-6C4D-B67A-3D6F24C3BCF2}" type="pres">
      <dgm:prSet presAssocID="{9EC8B605-AF24-BC41-957D-5A5E6267BE67}" presName="composite2" presStyleCnt="0"/>
      <dgm:spPr/>
    </dgm:pt>
    <dgm:pt modelId="{6391EC5B-43B5-F540-916E-75BDCA9D83AE}" type="pres">
      <dgm:prSet presAssocID="{9EC8B605-AF24-BC41-957D-5A5E6267BE67}" presName="dummyNode2" presStyleLbl="node1" presStyleIdx="0" presStyleCnt="4"/>
      <dgm:spPr/>
    </dgm:pt>
    <dgm:pt modelId="{5412CEAD-9ABA-FE46-96D9-C33C3A8D5766}" type="pres">
      <dgm:prSet presAssocID="{9EC8B605-AF24-BC41-957D-5A5E6267BE67}" presName="childNode2" presStyleLbl="bgAcc1" presStyleIdx="1" presStyleCnt="4">
        <dgm:presLayoutVars>
          <dgm:bulletEnabled val="1"/>
        </dgm:presLayoutVars>
      </dgm:prSet>
      <dgm:spPr/>
    </dgm:pt>
    <dgm:pt modelId="{267FF12A-5697-1D4F-B6FB-B3E39548810A}" type="pres">
      <dgm:prSet presAssocID="{9EC8B605-AF24-BC41-957D-5A5E6267BE67}" presName="childNode2tx" presStyleLbl="bgAcc1" presStyleIdx="1" presStyleCnt="4">
        <dgm:presLayoutVars>
          <dgm:bulletEnabled val="1"/>
        </dgm:presLayoutVars>
      </dgm:prSet>
      <dgm:spPr/>
    </dgm:pt>
    <dgm:pt modelId="{2E893A96-1604-CB45-9F1A-5F4F9F3D7F4F}" type="pres">
      <dgm:prSet presAssocID="{9EC8B605-AF24-BC41-957D-5A5E6267BE67}" presName="parentNode2" presStyleLbl="node1" presStyleIdx="1" presStyleCnt="4">
        <dgm:presLayoutVars>
          <dgm:chMax val="0"/>
          <dgm:bulletEnabled val="1"/>
        </dgm:presLayoutVars>
      </dgm:prSet>
      <dgm:spPr/>
    </dgm:pt>
    <dgm:pt modelId="{D945CB9C-E40C-454F-AC7F-E31D37605C70}" type="pres">
      <dgm:prSet presAssocID="{9EC8B605-AF24-BC41-957D-5A5E6267BE67}" presName="connSite2" presStyleCnt="0"/>
      <dgm:spPr/>
    </dgm:pt>
    <dgm:pt modelId="{372939FB-765C-1F43-BBF7-537800E63A5B}" type="pres">
      <dgm:prSet presAssocID="{D51FC25F-0876-D24E-B510-07A0318D7BE0}" presName="Name18" presStyleLbl="sibTrans2D1" presStyleIdx="1" presStyleCnt="3"/>
      <dgm:spPr/>
    </dgm:pt>
    <dgm:pt modelId="{62065874-AEB7-5644-AB45-C17A5523A3E1}" type="pres">
      <dgm:prSet presAssocID="{26B54D6B-6CF7-8843-B51E-1985E5F0F2B3}" presName="composite1" presStyleCnt="0"/>
      <dgm:spPr/>
    </dgm:pt>
    <dgm:pt modelId="{1358A702-200E-5A4E-87D5-70A0954C4FBC}" type="pres">
      <dgm:prSet presAssocID="{26B54D6B-6CF7-8843-B51E-1985E5F0F2B3}" presName="dummyNode1" presStyleLbl="node1" presStyleIdx="1" presStyleCnt="4"/>
      <dgm:spPr/>
    </dgm:pt>
    <dgm:pt modelId="{F60721B6-1CB3-5F47-8259-18204F8B122B}" type="pres">
      <dgm:prSet presAssocID="{26B54D6B-6CF7-8843-B51E-1985E5F0F2B3}" presName="childNode1" presStyleLbl="bgAcc1" presStyleIdx="2" presStyleCnt="4">
        <dgm:presLayoutVars>
          <dgm:bulletEnabled val="1"/>
        </dgm:presLayoutVars>
      </dgm:prSet>
      <dgm:spPr/>
    </dgm:pt>
    <dgm:pt modelId="{2413238B-52EC-FF4E-BD3C-D5B8AB645867}" type="pres">
      <dgm:prSet presAssocID="{26B54D6B-6CF7-8843-B51E-1985E5F0F2B3}" presName="childNode1tx" presStyleLbl="bgAcc1" presStyleIdx="2" presStyleCnt="4">
        <dgm:presLayoutVars>
          <dgm:bulletEnabled val="1"/>
        </dgm:presLayoutVars>
      </dgm:prSet>
      <dgm:spPr/>
    </dgm:pt>
    <dgm:pt modelId="{617F88B2-D4E4-DA4B-8168-02BF3D13016E}" type="pres">
      <dgm:prSet presAssocID="{26B54D6B-6CF7-8843-B51E-1985E5F0F2B3}" presName="parentNode1" presStyleLbl="node1" presStyleIdx="2" presStyleCnt="4">
        <dgm:presLayoutVars>
          <dgm:chMax val="1"/>
          <dgm:bulletEnabled val="1"/>
        </dgm:presLayoutVars>
      </dgm:prSet>
      <dgm:spPr/>
    </dgm:pt>
    <dgm:pt modelId="{29743CE1-B4B6-3843-9264-A145158054F0}" type="pres">
      <dgm:prSet presAssocID="{26B54D6B-6CF7-8843-B51E-1985E5F0F2B3}" presName="connSite1" presStyleCnt="0"/>
      <dgm:spPr/>
    </dgm:pt>
    <dgm:pt modelId="{8C613A47-C98E-164E-A00D-FDEF03989FE7}" type="pres">
      <dgm:prSet presAssocID="{7BB78687-DD69-3440-8C99-CAB2774237F6}" presName="Name9" presStyleLbl="sibTrans2D1" presStyleIdx="2" presStyleCnt="3"/>
      <dgm:spPr/>
    </dgm:pt>
    <dgm:pt modelId="{B8AF4B2A-5691-3B4C-BCCB-1797DFC84E1B}" type="pres">
      <dgm:prSet presAssocID="{7937E8B9-7AA8-2444-BC4F-C4E2B16FF4C9}" presName="composite2" presStyleCnt="0"/>
      <dgm:spPr/>
    </dgm:pt>
    <dgm:pt modelId="{24B40D71-FA43-E543-A2DB-386F98804958}" type="pres">
      <dgm:prSet presAssocID="{7937E8B9-7AA8-2444-BC4F-C4E2B16FF4C9}" presName="dummyNode2" presStyleLbl="node1" presStyleIdx="2" presStyleCnt="4"/>
      <dgm:spPr/>
    </dgm:pt>
    <dgm:pt modelId="{81E84D26-A095-AA43-AF09-A1B3DEDC8432}" type="pres">
      <dgm:prSet presAssocID="{7937E8B9-7AA8-2444-BC4F-C4E2B16FF4C9}" presName="childNode2" presStyleLbl="bgAcc1" presStyleIdx="3" presStyleCnt="4">
        <dgm:presLayoutVars>
          <dgm:bulletEnabled val="1"/>
        </dgm:presLayoutVars>
      </dgm:prSet>
      <dgm:spPr/>
    </dgm:pt>
    <dgm:pt modelId="{1F3C01EB-C70C-DE41-A39B-A22FA75371E3}" type="pres">
      <dgm:prSet presAssocID="{7937E8B9-7AA8-2444-BC4F-C4E2B16FF4C9}" presName="childNode2tx" presStyleLbl="bgAcc1" presStyleIdx="3" presStyleCnt="4">
        <dgm:presLayoutVars>
          <dgm:bulletEnabled val="1"/>
        </dgm:presLayoutVars>
      </dgm:prSet>
      <dgm:spPr/>
    </dgm:pt>
    <dgm:pt modelId="{84437F44-B102-164B-A9F0-50346AF6EEB8}" type="pres">
      <dgm:prSet presAssocID="{7937E8B9-7AA8-2444-BC4F-C4E2B16FF4C9}" presName="parentNode2" presStyleLbl="node1" presStyleIdx="3" presStyleCnt="4">
        <dgm:presLayoutVars>
          <dgm:chMax val="0"/>
          <dgm:bulletEnabled val="1"/>
        </dgm:presLayoutVars>
      </dgm:prSet>
      <dgm:spPr/>
    </dgm:pt>
    <dgm:pt modelId="{58E3794B-665B-0342-BD47-FC3F00229BF5}" type="pres">
      <dgm:prSet presAssocID="{7937E8B9-7AA8-2444-BC4F-C4E2B16FF4C9}" presName="connSite2" presStyleCnt="0"/>
      <dgm:spPr/>
    </dgm:pt>
  </dgm:ptLst>
  <dgm:cxnLst>
    <dgm:cxn modelId="{4DF4F20D-CEAC-FE44-8F5A-305CB90F9581}" srcId="{31F7BEC6-CB0C-F54B-B0E2-6E0B6BB50417}" destId="{9EC8B605-AF24-BC41-957D-5A5E6267BE67}" srcOrd="1" destOrd="0" parTransId="{C7C362F5-0980-784E-A29A-9A9FAE7E9DAD}" sibTransId="{D51FC25F-0876-D24E-B510-07A0318D7BE0}"/>
    <dgm:cxn modelId="{9B0C0117-3366-2242-A8C7-2444D792823B}" type="presOf" srcId="{D51FC25F-0876-D24E-B510-07A0318D7BE0}" destId="{372939FB-765C-1F43-BBF7-537800E63A5B}" srcOrd="0" destOrd="0" presId="urn:microsoft.com/office/officeart/2005/8/layout/hProcess4"/>
    <dgm:cxn modelId="{E046F91E-B947-C842-9CA0-06E0EF2B43D2}" srcId="{31F7BEC6-CB0C-F54B-B0E2-6E0B6BB50417}" destId="{A0BA50ED-E4C5-7940-BFCD-C73CF99B66A4}" srcOrd="0" destOrd="0" parTransId="{F7FFB5A1-CCB7-0E45-8485-9A888FAE44CA}" sibTransId="{33D52A0E-0A92-EC41-A144-049A584A0843}"/>
    <dgm:cxn modelId="{D5836A21-DA71-6A4A-B60B-9313C03AEF01}" type="presOf" srcId="{DC95CA92-BEA7-0B48-8424-2879F7EB8812}" destId="{0C9715EE-5203-2A4D-9C2A-B795A41BECEE}" srcOrd="0" destOrd="1" presId="urn:microsoft.com/office/officeart/2005/8/layout/hProcess4"/>
    <dgm:cxn modelId="{2B145C23-9F90-5941-A6E9-DBA2E1185D6C}" type="presOf" srcId="{7BE3D1FB-84A9-414C-A824-F29C16B9B4FE}" destId="{1F3C01EB-C70C-DE41-A39B-A22FA75371E3}" srcOrd="1" destOrd="0" presId="urn:microsoft.com/office/officeart/2005/8/layout/hProcess4"/>
    <dgm:cxn modelId="{2E97F92B-B05D-7C48-AB4A-8ED5F778BA03}" type="presOf" srcId="{E1DE76E5-F421-C941-9704-9839DC2177B8}" destId="{267FF12A-5697-1D4F-B6FB-B3E39548810A}" srcOrd="1" destOrd="1" presId="urn:microsoft.com/office/officeart/2005/8/layout/hProcess4"/>
    <dgm:cxn modelId="{07872144-0B5F-E04B-B5E0-8AFA3570E8DE}" type="presOf" srcId="{FC92B4BC-45BB-EB48-AAF9-9A1248B7F78E}" destId="{5412CEAD-9ABA-FE46-96D9-C33C3A8D5766}" srcOrd="0" destOrd="0" presId="urn:microsoft.com/office/officeart/2005/8/layout/hProcess4"/>
    <dgm:cxn modelId="{188C3E44-5D07-0148-BA23-75CE914DCA73}" type="presOf" srcId="{33D52A0E-0A92-EC41-A144-049A584A0843}" destId="{9A5A6D13-DC2C-D347-A78A-2DDF28E4FD96}" srcOrd="0" destOrd="0" presId="urn:microsoft.com/office/officeart/2005/8/layout/hProcess4"/>
    <dgm:cxn modelId="{A3B17C45-5017-AA4D-97EB-1D46BC785D3C}" srcId="{9EC8B605-AF24-BC41-957D-5A5E6267BE67}" destId="{E1DE76E5-F421-C941-9704-9839DC2177B8}" srcOrd="1" destOrd="0" parTransId="{1D568038-5E2C-3A4B-B1D3-4C2F066B4758}" sibTransId="{41DD375E-BCE2-444D-94A8-4759E32FE25C}"/>
    <dgm:cxn modelId="{DC170046-5E09-794E-BE15-15F862EB146B}" type="presOf" srcId="{69483931-1456-7D40-A171-A337EEB0F03F}" destId="{C1CD64B7-7FA9-C143-9DEB-03A55F62E0E9}" srcOrd="1" destOrd="0" presId="urn:microsoft.com/office/officeart/2005/8/layout/hProcess4"/>
    <dgm:cxn modelId="{C420864A-AF27-C64E-AA10-860424A61051}" type="presOf" srcId="{E1DE76E5-F421-C941-9704-9839DC2177B8}" destId="{5412CEAD-9ABA-FE46-96D9-C33C3A8D5766}" srcOrd="0" destOrd="1" presId="urn:microsoft.com/office/officeart/2005/8/layout/hProcess4"/>
    <dgm:cxn modelId="{4A460E4B-F2FD-F043-BF2A-A0BE84D47795}" type="presOf" srcId="{1EEACDA4-E33B-BD4D-8DCA-1D77A14683F9}" destId="{1F3C01EB-C70C-DE41-A39B-A22FA75371E3}" srcOrd="1" destOrd="1" presId="urn:microsoft.com/office/officeart/2005/8/layout/hProcess4"/>
    <dgm:cxn modelId="{F4A0CE56-70AB-0943-A027-D27DA98D8CC9}" srcId="{26B54D6B-6CF7-8843-B51E-1985E5F0F2B3}" destId="{9EB59548-EF42-1347-8215-DD38049A178D}" srcOrd="0" destOrd="0" parTransId="{B63DC449-DAA4-DA42-8910-ED40A9AAE66C}" sibTransId="{A927526D-2D12-434B-A570-E3DD34298DC0}"/>
    <dgm:cxn modelId="{683E7C59-DF4B-5E4E-A3E4-7F1460D492CA}" type="presOf" srcId="{1EEACDA4-E33B-BD4D-8DCA-1D77A14683F9}" destId="{81E84D26-A095-AA43-AF09-A1B3DEDC8432}" srcOrd="0" destOrd="1" presId="urn:microsoft.com/office/officeart/2005/8/layout/hProcess4"/>
    <dgm:cxn modelId="{5C19C85C-3BFC-2248-B0B5-99516D002BD9}" type="presOf" srcId="{26B54D6B-6CF7-8843-B51E-1985E5F0F2B3}" destId="{617F88B2-D4E4-DA4B-8168-02BF3D13016E}" srcOrd="0" destOrd="0" presId="urn:microsoft.com/office/officeart/2005/8/layout/hProcess4"/>
    <dgm:cxn modelId="{CBA2E768-5EBA-A04E-9105-BAC85FB498CB}" type="presOf" srcId="{7937E8B9-7AA8-2444-BC4F-C4E2B16FF4C9}" destId="{84437F44-B102-164B-A9F0-50346AF6EEB8}" srcOrd="0" destOrd="0" presId="urn:microsoft.com/office/officeart/2005/8/layout/hProcess4"/>
    <dgm:cxn modelId="{44C5596E-093D-0146-A593-9B7026768548}" type="presOf" srcId="{9EB59548-EF42-1347-8215-DD38049A178D}" destId="{2413238B-52EC-FF4E-BD3C-D5B8AB645867}" srcOrd="1" destOrd="0" presId="urn:microsoft.com/office/officeart/2005/8/layout/hProcess4"/>
    <dgm:cxn modelId="{A8B0CF70-0A1A-6446-A8A6-69E8F0533B69}" srcId="{A0BA50ED-E4C5-7940-BFCD-C73CF99B66A4}" destId="{69483931-1456-7D40-A171-A337EEB0F03F}" srcOrd="0" destOrd="0" parTransId="{EFAE338B-7515-4040-8833-36FE5242AAAA}" sibTransId="{ED19CDC3-C6E8-A744-BCD3-582870130BF4}"/>
    <dgm:cxn modelId="{F500EF75-0785-014A-AA37-A1DA974089B5}" type="presOf" srcId="{7BB78687-DD69-3440-8C99-CAB2774237F6}" destId="{8C613A47-C98E-164E-A00D-FDEF03989FE7}" srcOrd="0" destOrd="0" presId="urn:microsoft.com/office/officeart/2005/8/layout/hProcess4"/>
    <dgm:cxn modelId="{B953B07D-D698-244B-B4B6-DC26B88031ED}" srcId="{7937E8B9-7AA8-2444-BC4F-C4E2B16FF4C9}" destId="{7BE3D1FB-84A9-414C-A824-F29C16B9B4FE}" srcOrd="0" destOrd="0" parTransId="{1CEABCD3-174D-4E47-9B10-60FD1E7545F6}" sibTransId="{72407FF2-CF94-1A4C-B0B3-26E402C61158}"/>
    <dgm:cxn modelId="{170C607F-67F5-CC4A-89D1-46A315D2D85E}" type="presOf" srcId="{7BE3D1FB-84A9-414C-A824-F29C16B9B4FE}" destId="{81E84D26-A095-AA43-AF09-A1B3DEDC8432}" srcOrd="0" destOrd="0" presId="urn:microsoft.com/office/officeart/2005/8/layout/hProcess4"/>
    <dgm:cxn modelId="{CBE03F89-619A-0148-AF09-2DA90406D44C}" type="presOf" srcId="{A5760B0C-0A4E-3947-99DF-C543B6C9E7F5}" destId="{2413238B-52EC-FF4E-BD3C-D5B8AB645867}" srcOrd="1" destOrd="1" presId="urn:microsoft.com/office/officeart/2005/8/layout/hProcess4"/>
    <dgm:cxn modelId="{4AFAC78E-BE7F-1646-B3B6-9FBAD78D55D9}" type="presOf" srcId="{A0BA50ED-E4C5-7940-BFCD-C73CF99B66A4}" destId="{EC106805-FD05-D54C-B9EF-3156E7736A41}" srcOrd="0" destOrd="0" presId="urn:microsoft.com/office/officeart/2005/8/layout/hProcess4"/>
    <dgm:cxn modelId="{D7ABFCAB-609A-D84C-AD15-8B7C1DFDD5EF}" srcId="{7937E8B9-7AA8-2444-BC4F-C4E2B16FF4C9}" destId="{1EEACDA4-E33B-BD4D-8DCA-1D77A14683F9}" srcOrd="1" destOrd="0" parTransId="{294B6B34-139F-734C-BD6A-1F2DBF1E859C}" sibTransId="{5DCD6D41-1E93-C949-B0CB-70C4999381B6}"/>
    <dgm:cxn modelId="{069E25B1-5E31-A34B-A7A9-56086A2563A2}" type="presOf" srcId="{FC92B4BC-45BB-EB48-AAF9-9A1248B7F78E}" destId="{267FF12A-5697-1D4F-B6FB-B3E39548810A}" srcOrd="1" destOrd="0" presId="urn:microsoft.com/office/officeart/2005/8/layout/hProcess4"/>
    <dgm:cxn modelId="{012970B1-8FB9-6848-AD94-92909129A2F8}" type="presOf" srcId="{DC95CA92-BEA7-0B48-8424-2879F7EB8812}" destId="{C1CD64B7-7FA9-C143-9DEB-03A55F62E0E9}" srcOrd="1" destOrd="1" presId="urn:microsoft.com/office/officeart/2005/8/layout/hProcess4"/>
    <dgm:cxn modelId="{2913CFB9-A2C4-AF4D-8169-CB8BF0DFB06A}" srcId="{26B54D6B-6CF7-8843-B51E-1985E5F0F2B3}" destId="{A5760B0C-0A4E-3947-99DF-C543B6C9E7F5}" srcOrd="1" destOrd="0" parTransId="{3ABA3367-449B-704A-A019-C10D17E85DFC}" sibTransId="{F044B407-FC85-AD49-A51B-339730629E16}"/>
    <dgm:cxn modelId="{82E5E7BC-3BD3-684B-A503-12ED0B01D4C7}" srcId="{31F7BEC6-CB0C-F54B-B0E2-6E0B6BB50417}" destId="{26B54D6B-6CF7-8843-B51E-1985E5F0F2B3}" srcOrd="2" destOrd="0" parTransId="{53F1EF9F-0E78-1147-8BF2-8567435B3FE3}" sibTransId="{7BB78687-DD69-3440-8C99-CAB2774237F6}"/>
    <dgm:cxn modelId="{2C70EEBF-967C-CF4D-B446-AD4C2C18791F}" srcId="{9EC8B605-AF24-BC41-957D-5A5E6267BE67}" destId="{FC92B4BC-45BB-EB48-AAF9-9A1248B7F78E}" srcOrd="0" destOrd="0" parTransId="{76143030-5F89-DE4A-8241-57B0E9C625F6}" sibTransId="{5642F5C8-D64D-B14D-81F9-63C66D413117}"/>
    <dgm:cxn modelId="{AC515BC3-0EAC-1B44-B78F-88C4DAE3942C}" type="presOf" srcId="{31F7BEC6-CB0C-F54B-B0E2-6E0B6BB50417}" destId="{138BA351-EDFF-0F42-84A2-FC9E7F55B143}" srcOrd="0" destOrd="0" presId="urn:microsoft.com/office/officeart/2005/8/layout/hProcess4"/>
    <dgm:cxn modelId="{668D63C7-762D-E841-AB32-307BB3A87235}" type="presOf" srcId="{A5760B0C-0A4E-3947-99DF-C543B6C9E7F5}" destId="{F60721B6-1CB3-5F47-8259-18204F8B122B}" srcOrd="0" destOrd="1" presId="urn:microsoft.com/office/officeart/2005/8/layout/hProcess4"/>
    <dgm:cxn modelId="{F42B3CCC-3E95-334E-AD72-7227D6F93C58}" srcId="{31F7BEC6-CB0C-F54B-B0E2-6E0B6BB50417}" destId="{7937E8B9-7AA8-2444-BC4F-C4E2B16FF4C9}" srcOrd="3" destOrd="0" parTransId="{16565A9D-0B1B-6C41-A7CE-72239AB93779}" sibTransId="{FEBC922A-B304-DE43-97EF-450003656830}"/>
    <dgm:cxn modelId="{DD5777CF-78E3-7C47-A704-6C8F647CE35B}" type="presOf" srcId="{9EC8B605-AF24-BC41-957D-5A5E6267BE67}" destId="{2E893A96-1604-CB45-9F1A-5F4F9F3D7F4F}" srcOrd="0" destOrd="0" presId="urn:microsoft.com/office/officeart/2005/8/layout/hProcess4"/>
    <dgm:cxn modelId="{C5AABDD6-212A-EA48-A638-0F06E0E7F2FB}" type="presOf" srcId="{69483931-1456-7D40-A171-A337EEB0F03F}" destId="{0C9715EE-5203-2A4D-9C2A-B795A41BECEE}" srcOrd="0" destOrd="0" presId="urn:microsoft.com/office/officeart/2005/8/layout/hProcess4"/>
    <dgm:cxn modelId="{FC3F39F6-E32C-864C-92B3-1A44941B8F41}" srcId="{A0BA50ED-E4C5-7940-BFCD-C73CF99B66A4}" destId="{DC95CA92-BEA7-0B48-8424-2879F7EB8812}" srcOrd="1" destOrd="0" parTransId="{3C3C4C2E-9FAB-9649-B8CB-FBA7FE912A5E}" sibTransId="{4B9F79EF-FB1A-204E-885E-67BCE771DC50}"/>
    <dgm:cxn modelId="{1D9C92F8-7F7D-BB44-9162-2B96030568C8}" type="presOf" srcId="{9EB59548-EF42-1347-8215-DD38049A178D}" destId="{F60721B6-1CB3-5F47-8259-18204F8B122B}" srcOrd="0" destOrd="0" presId="urn:microsoft.com/office/officeart/2005/8/layout/hProcess4"/>
    <dgm:cxn modelId="{2A50060C-C1B8-8E44-A6DE-4278F6A728B5}" type="presParOf" srcId="{138BA351-EDFF-0F42-84A2-FC9E7F55B143}" destId="{C026657C-628E-6E40-AA23-DA382CAEC8EE}" srcOrd="0" destOrd="0" presId="urn:microsoft.com/office/officeart/2005/8/layout/hProcess4"/>
    <dgm:cxn modelId="{67E5DD78-E633-0D41-90A8-D6D527BBC69C}" type="presParOf" srcId="{138BA351-EDFF-0F42-84A2-FC9E7F55B143}" destId="{1FD33715-73CB-124A-A540-D5F7EA386255}" srcOrd="1" destOrd="0" presId="urn:microsoft.com/office/officeart/2005/8/layout/hProcess4"/>
    <dgm:cxn modelId="{78577B20-F446-6746-8024-585DF6A8714B}" type="presParOf" srcId="{138BA351-EDFF-0F42-84A2-FC9E7F55B143}" destId="{325F614B-115C-E940-BF8C-594C2D46D4B8}" srcOrd="2" destOrd="0" presId="urn:microsoft.com/office/officeart/2005/8/layout/hProcess4"/>
    <dgm:cxn modelId="{B6BF0274-304E-4044-A765-900497B9C6B4}" type="presParOf" srcId="{325F614B-115C-E940-BF8C-594C2D46D4B8}" destId="{D105B943-499B-AA49-8C64-8515AF348B24}" srcOrd="0" destOrd="0" presId="urn:microsoft.com/office/officeart/2005/8/layout/hProcess4"/>
    <dgm:cxn modelId="{AC5C9A66-4309-8346-B336-E4DDFE71DEE9}" type="presParOf" srcId="{D105B943-499B-AA49-8C64-8515AF348B24}" destId="{06D0C4D9-338B-E543-AAAA-BE617414FDF1}" srcOrd="0" destOrd="0" presId="urn:microsoft.com/office/officeart/2005/8/layout/hProcess4"/>
    <dgm:cxn modelId="{C7B12348-382D-C34B-995B-0244960EA76B}" type="presParOf" srcId="{D105B943-499B-AA49-8C64-8515AF348B24}" destId="{0C9715EE-5203-2A4D-9C2A-B795A41BECEE}" srcOrd="1" destOrd="0" presId="urn:microsoft.com/office/officeart/2005/8/layout/hProcess4"/>
    <dgm:cxn modelId="{078B34B9-BD2A-AC4F-BE25-1E942140F1D9}" type="presParOf" srcId="{D105B943-499B-AA49-8C64-8515AF348B24}" destId="{C1CD64B7-7FA9-C143-9DEB-03A55F62E0E9}" srcOrd="2" destOrd="0" presId="urn:microsoft.com/office/officeart/2005/8/layout/hProcess4"/>
    <dgm:cxn modelId="{3644C2AD-E896-1942-AEF8-52E13C1329AF}" type="presParOf" srcId="{D105B943-499B-AA49-8C64-8515AF348B24}" destId="{EC106805-FD05-D54C-B9EF-3156E7736A41}" srcOrd="3" destOrd="0" presId="urn:microsoft.com/office/officeart/2005/8/layout/hProcess4"/>
    <dgm:cxn modelId="{60819BA6-F883-5141-AECC-B90DC9F7596D}" type="presParOf" srcId="{D105B943-499B-AA49-8C64-8515AF348B24}" destId="{CA46CF67-2F48-D547-B86C-AA68D148E3D5}" srcOrd="4" destOrd="0" presId="urn:microsoft.com/office/officeart/2005/8/layout/hProcess4"/>
    <dgm:cxn modelId="{20E1B856-9E89-C044-9419-F942C815CA0D}" type="presParOf" srcId="{325F614B-115C-E940-BF8C-594C2D46D4B8}" destId="{9A5A6D13-DC2C-D347-A78A-2DDF28E4FD96}" srcOrd="1" destOrd="0" presId="urn:microsoft.com/office/officeart/2005/8/layout/hProcess4"/>
    <dgm:cxn modelId="{0B1B961C-B906-3443-A075-AB464C80B74C}" type="presParOf" srcId="{325F614B-115C-E940-BF8C-594C2D46D4B8}" destId="{16120A63-DDB6-6C4D-B67A-3D6F24C3BCF2}" srcOrd="2" destOrd="0" presId="urn:microsoft.com/office/officeart/2005/8/layout/hProcess4"/>
    <dgm:cxn modelId="{567EB934-D7E9-324F-A952-9C223F483077}" type="presParOf" srcId="{16120A63-DDB6-6C4D-B67A-3D6F24C3BCF2}" destId="{6391EC5B-43B5-F540-916E-75BDCA9D83AE}" srcOrd="0" destOrd="0" presId="urn:microsoft.com/office/officeart/2005/8/layout/hProcess4"/>
    <dgm:cxn modelId="{17254F9C-0501-C143-9FFB-1012A15C710E}" type="presParOf" srcId="{16120A63-DDB6-6C4D-B67A-3D6F24C3BCF2}" destId="{5412CEAD-9ABA-FE46-96D9-C33C3A8D5766}" srcOrd="1" destOrd="0" presId="urn:microsoft.com/office/officeart/2005/8/layout/hProcess4"/>
    <dgm:cxn modelId="{90AACE7B-34A4-8841-9FC3-34E5CCD594E6}" type="presParOf" srcId="{16120A63-DDB6-6C4D-B67A-3D6F24C3BCF2}" destId="{267FF12A-5697-1D4F-B6FB-B3E39548810A}" srcOrd="2" destOrd="0" presId="urn:microsoft.com/office/officeart/2005/8/layout/hProcess4"/>
    <dgm:cxn modelId="{41E81A19-2919-8349-8C31-9BEB35B7DDB3}" type="presParOf" srcId="{16120A63-DDB6-6C4D-B67A-3D6F24C3BCF2}" destId="{2E893A96-1604-CB45-9F1A-5F4F9F3D7F4F}" srcOrd="3" destOrd="0" presId="urn:microsoft.com/office/officeart/2005/8/layout/hProcess4"/>
    <dgm:cxn modelId="{1BC4E5C7-3AA3-7F41-B1FD-8D2E371B6510}" type="presParOf" srcId="{16120A63-DDB6-6C4D-B67A-3D6F24C3BCF2}" destId="{D945CB9C-E40C-454F-AC7F-E31D37605C70}" srcOrd="4" destOrd="0" presId="urn:microsoft.com/office/officeart/2005/8/layout/hProcess4"/>
    <dgm:cxn modelId="{B12211F2-D427-754F-986E-E102D10B118C}" type="presParOf" srcId="{325F614B-115C-E940-BF8C-594C2D46D4B8}" destId="{372939FB-765C-1F43-BBF7-537800E63A5B}" srcOrd="3" destOrd="0" presId="urn:microsoft.com/office/officeart/2005/8/layout/hProcess4"/>
    <dgm:cxn modelId="{A1AB0130-860F-DB40-87C4-F8E0F8EFAB8D}" type="presParOf" srcId="{325F614B-115C-E940-BF8C-594C2D46D4B8}" destId="{62065874-AEB7-5644-AB45-C17A5523A3E1}" srcOrd="4" destOrd="0" presId="urn:microsoft.com/office/officeart/2005/8/layout/hProcess4"/>
    <dgm:cxn modelId="{41A1DB66-F01F-D749-94C7-A1BFE7CB5B1B}" type="presParOf" srcId="{62065874-AEB7-5644-AB45-C17A5523A3E1}" destId="{1358A702-200E-5A4E-87D5-70A0954C4FBC}" srcOrd="0" destOrd="0" presId="urn:microsoft.com/office/officeart/2005/8/layout/hProcess4"/>
    <dgm:cxn modelId="{C49C6717-101C-724F-98A0-3424D9E7CB73}" type="presParOf" srcId="{62065874-AEB7-5644-AB45-C17A5523A3E1}" destId="{F60721B6-1CB3-5F47-8259-18204F8B122B}" srcOrd="1" destOrd="0" presId="urn:microsoft.com/office/officeart/2005/8/layout/hProcess4"/>
    <dgm:cxn modelId="{4189B95C-A3F2-D041-8E5B-EC75AF4D3625}" type="presParOf" srcId="{62065874-AEB7-5644-AB45-C17A5523A3E1}" destId="{2413238B-52EC-FF4E-BD3C-D5B8AB645867}" srcOrd="2" destOrd="0" presId="urn:microsoft.com/office/officeart/2005/8/layout/hProcess4"/>
    <dgm:cxn modelId="{911084B5-27FD-6947-B3F3-614EA482AE59}" type="presParOf" srcId="{62065874-AEB7-5644-AB45-C17A5523A3E1}" destId="{617F88B2-D4E4-DA4B-8168-02BF3D13016E}" srcOrd="3" destOrd="0" presId="urn:microsoft.com/office/officeart/2005/8/layout/hProcess4"/>
    <dgm:cxn modelId="{48044F9F-C2C2-A647-99A4-FBDF6179D4E1}" type="presParOf" srcId="{62065874-AEB7-5644-AB45-C17A5523A3E1}" destId="{29743CE1-B4B6-3843-9264-A145158054F0}" srcOrd="4" destOrd="0" presId="urn:microsoft.com/office/officeart/2005/8/layout/hProcess4"/>
    <dgm:cxn modelId="{07D5ED51-0E1A-3A4C-AB57-ADC54CB16524}" type="presParOf" srcId="{325F614B-115C-E940-BF8C-594C2D46D4B8}" destId="{8C613A47-C98E-164E-A00D-FDEF03989FE7}" srcOrd="5" destOrd="0" presId="urn:microsoft.com/office/officeart/2005/8/layout/hProcess4"/>
    <dgm:cxn modelId="{AE69B02E-333C-554C-8F7D-4D10F65253F1}" type="presParOf" srcId="{325F614B-115C-E940-BF8C-594C2D46D4B8}" destId="{B8AF4B2A-5691-3B4C-BCCB-1797DFC84E1B}" srcOrd="6" destOrd="0" presId="urn:microsoft.com/office/officeart/2005/8/layout/hProcess4"/>
    <dgm:cxn modelId="{9526A994-759E-2449-BDF6-60D97E4706E2}" type="presParOf" srcId="{B8AF4B2A-5691-3B4C-BCCB-1797DFC84E1B}" destId="{24B40D71-FA43-E543-A2DB-386F98804958}" srcOrd="0" destOrd="0" presId="urn:microsoft.com/office/officeart/2005/8/layout/hProcess4"/>
    <dgm:cxn modelId="{FA88AAC8-C489-B342-952F-6821C633DF58}" type="presParOf" srcId="{B8AF4B2A-5691-3B4C-BCCB-1797DFC84E1B}" destId="{81E84D26-A095-AA43-AF09-A1B3DEDC8432}" srcOrd="1" destOrd="0" presId="urn:microsoft.com/office/officeart/2005/8/layout/hProcess4"/>
    <dgm:cxn modelId="{BD88B77B-FF13-9F4C-BF35-03FC85B65BE7}" type="presParOf" srcId="{B8AF4B2A-5691-3B4C-BCCB-1797DFC84E1B}" destId="{1F3C01EB-C70C-DE41-A39B-A22FA75371E3}" srcOrd="2" destOrd="0" presId="urn:microsoft.com/office/officeart/2005/8/layout/hProcess4"/>
    <dgm:cxn modelId="{55A60A54-0B2D-1D42-9186-EC29AC5E199A}" type="presParOf" srcId="{B8AF4B2A-5691-3B4C-BCCB-1797DFC84E1B}" destId="{84437F44-B102-164B-A9F0-50346AF6EEB8}" srcOrd="3" destOrd="0" presId="urn:microsoft.com/office/officeart/2005/8/layout/hProcess4"/>
    <dgm:cxn modelId="{DDB285D2-582B-0E43-B4A7-FD8E33F1E813}" type="presParOf" srcId="{B8AF4B2A-5691-3B4C-BCCB-1797DFC84E1B}" destId="{58E3794B-665B-0342-BD47-FC3F00229BF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AEAD-96C2-E64B-800E-CAB6A8980957}">
      <dsp:nvSpPr>
        <dsp:cNvPr id="0" name=""/>
        <dsp:cNvSpPr/>
      </dsp:nvSpPr>
      <dsp:spPr>
        <a:xfrm>
          <a:off x="1669051" y="42540"/>
          <a:ext cx="2224496" cy="1445922"/>
        </a:xfrm>
        <a:prstGeom prst="roundRect">
          <a:avLst/>
        </a:prstGeom>
        <a:solidFill>
          <a:srgbClr val="BA0C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Compras, contrataciones y adquisiciones</a:t>
          </a:r>
        </a:p>
      </dsp:txBody>
      <dsp:txXfrm>
        <a:off x="1739635" y="113124"/>
        <a:ext cx="2083328" cy="1304754"/>
      </dsp:txXfrm>
    </dsp:sp>
    <dsp:sp modelId="{C6569A40-A303-2945-96BD-AA3478C5CE58}">
      <dsp:nvSpPr>
        <dsp:cNvPr id="0" name=""/>
        <dsp:cNvSpPr/>
      </dsp:nvSpPr>
      <dsp:spPr>
        <a:xfrm>
          <a:off x="854991" y="765502"/>
          <a:ext cx="3852617" cy="3852617"/>
        </a:xfrm>
        <a:custGeom>
          <a:avLst/>
          <a:gdLst/>
          <a:ahLst/>
          <a:cxnLst/>
          <a:rect l="0" t="0" r="0" b="0"/>
          <a:pathLst>
            <a:path>
              <a:moveTo>
                <a:pt x="3054674" y="365072"/>
              </a:moveTo>
              <a:arcTo wR="1926308" hR="1926308" stAng="18351425" swAng="36429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0387B3-1CBC-1245-83AE-52F0990D87D2}">
      <dsp:nvSpPr>
        <dsp:cNvPr id="0" name=""/>
        <dsp:cNvSpPr/>
      </dsp:nvSpPr>
      <dsp:spPr>
        <a:xfrm>
          <a:off x="3337284" y="2932003"/>
          <a:ext cx="2224496" cy="1445922"/>
        </a:xfrm>
        <a:prstGeom prst="roundRect">
          <a:avLst/>
        </a:prstGeom>
        <a:solidFill>
          <a:srgbClr val="BA0C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Pagos y reembolsos</a:t>
          </a:r>
        </a:p>
      </dsp:txBody>
      <dsp:txXfrm>
        <a:off x="3407868" y="3002587"/>
        <a:ext cx="2083328" cy="1304754"/>
      </dsp:txXfrm>
    </dsp:sp>
    <dsp:sp modelId="{86680DBE-8A6E-1F4D-AEAD-BB721740FF3F}">
      <dsp:nvSpPr>
        <dsp:cNvPr id="0" name=""/>
        <dsp:cNvSpPr/>
      </dsp:nvSpPr>
      <dsp:spPr>
        <a:xfrm>
          <a:off x="854991" y="765502"/>
          <a:ext cx="3852617" cy="3852617"/>
        </a:xfrm>
        <a:custGeom>
          <a:avLst/>
          <a:gdLst/>
          <a:ahLst/>
          <a:cxnLst/>
          <a:rect l="0" t="0" r="0" b="0"/>
          <a:pathLst>
            <a:path>
              <a:moveTo>
                <a:pt x="2841451" y="3621354"/>
              </a:moveTo>
              <a:arcTo wR="1926308" hR="1926308" stAng="3698143" swAng="34037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9EB4C6-3E88-9047-8C08-93A75C8DA037}">
      <dsp:nvSpPr>
        <dsp:cNvPr id="0" name=""/>
        <dsp:cNvSpPr/>
      </dsp:nvSpPr>
      <dsp:spPr>
        <a:xfrm>
          <a:off x="819" y="2932003"/>
          <a:ext cx="2224496" cy="1445922"/>
        </a:xfrm>
        <a:prstGeom prst="roundRect">
          <a:avLst/>
        </a:prstGeom>
        <a:solidFill>
          <a:srgbClr val="BA0C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Viajes</a:t>
          </a:r>
        </a:p>
      </dsp:txBody>
      <dsp:txXfrm>
        <a:off x="71403" y="3002587"/>
        <a:ext cx="2083328" cy="1304754"/>
      </dsp:txXfrm>
    </dsp:sp>
    <dsp:sp modelId="{93D4FC4B-A89F-D545-872D-7753C319552D}">
      <dsp:nvSpPr>
        <dsp:cNvPr id="0" name=""/>
        <dsp:cNvSpPr/>
      </dsp:nvSpPr>
      <dsp:spPr>
        <a:xfrm>
          <a:off x="854991" y="765502"/>
          <a:ext cx="3852617" cy="3852617"/>
        </a:xfrm>
        <a:custGeom>
          <a:avLst/>
          <a:gdLst/>
          <a:ahLst/>
          <a:cxnLst/>
          <a:rect l="0" t="0" r="0" b="0"/>
          <a:pathLst>
            <a:path>
              <a:moveTo>
                <a:pt x="12664" y="2146831"/>
              </a:moveTo>
              <a:arcTo wR="1926308" hR="1926308" stAng="10405583" swAng="36429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30905-045C-E34A-B0FB-0397B49EF20F}">
      <dsp:nvSpPr>
        <dsp:cNvPr id="0" name=""/>
        <dsp:cNvSpPr/>
      </dsp:nvSpPr>
      <dsp:spPr>
        <a:xfrm>
          <a:off x="0" y="0"/>
          <a:ext cx="4638260" cy="485367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B1779E-4008-9847-8A14-B97310FF2181}">
      <dsp:nvSpPr>
        <dsp:cNvPr id="0" name=""/>
        <dsp:cNvSpPr/>
      </dsp:nvSpPr>
      <dsp:spPr>
        <a:xfrm>
          <a:off x="2319130" y="487974"/>
          <a:ext cx="3014869" cy="11489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MX" sz="2900" kern="1200" dirty="0"/>
            <a:t>Administrador(a)</a:t>
          </a:r>
        </a:p>
      </dsp:txBody>
      <dsp:txXfrm>
        <a:off x="2375217" y="544061"/>
        <a:ext cx="2902695" cy="1036782"/>
      </dsp:txXfrm>
    </dsp:sp>
    <dsp:sp modelId="{317B3183-EF89-7143-97C7-4166D27DD138}">
      <dsp:nvSpPr>
        <dsp:cNvPr id="0" name=""/>
        <dsp:cNvSpPr/>
      </dsp:nvSpPr>
      <dsp:spPr>
        <a:xfrm>
          <a:off x="2319130" y="1780550"/>
          <a:ext cx="3014869" cy="11489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MX" sz="2900" kern="1200" dirty="0"/>
            <a:t>Gestión y operación</a:t>
          </a:r>
        </a:p>
      </dsp:txBody>
      <dsp:txXfrm>
        <a:off x="2375217" y="1836637"/>
        <a:ext cx="2902695" cy="1036782"/>
      </dsp:txXfrm>
    </dsp:sp>
    <dsp:sp modelId="{51EF64C2-ECFE-5842-98B7-DBCDF214A7B3}">
      <dsp:nvSpPr>
        <dsp:cNvPr id="0" name=""/>
        <dsp:cNvSpPr/>
      </dsp:nvSpPr>
      <dsp:spPr>
        <a:xfrm>
          <a:off x="2319130" y="3073127"/>
          <a:ext cx="3014869" cy="11489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MX" sz="2900" kern="1200" dirty="0"/>
            <a:t>Consulta </a:t>
          </a:r>
        </a:p>
      </dsp:txBody>
      <dsp:txXfrm>
        <a:off x="2375217" y="3129214"/>
        <a:ext cx="2902695" cy="1036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3B86-DB23-4A41-8FA4-463A3677506A}">
      <dsp:nvSpPr>
        <dsp:cNvPr id="0" name=""/>
        <dsp:cNvSpPr/>
      </dsp:nvSpPr>
      <dsp:spPr>
        <a:xfrm>
          <a:off x="1585317" y="496"/>
          <a:ext cx="2925365" cy="1625203"/>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s-MX" sz="5300" kern="1200" dirty="0"/>
            <a:t>Registre</a:t>
          </a:r>
        </a:p>
      </dsp:txBody>
      <dsp:txXfrm>
        <a:off x="1632918" y="48097"/>
        <a:ext cx="2830163" cy="1530001"/>
      </dsp:txXfrm>
    </dsp:sp>
    <dsp:sp modelId="{CEDC9121-A7C7-4749-9280-5A4741253696}">
      <dsp:nvSpPr>
        <dsp:cNvPr id="0" name=""/>
        <dsp:cNvSpPr/>
      </dsp:nvSpPr>
      <dsp:spPr>
        <a:xfrm rot="5400000">
          <a:off x="2743274" y="1666329"/>
          <a:ext cx="609451" cy="731341"/>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s-MX" sz="3200" kern="1200"/>
        </a:p>
      </dsp:txBody>
      <dsp:txXfrm rot="-5400000">
        <a:off x="2828598" y="1727274"/>
        <a:ext cx="438805" cy="426616"/>
      </dsp:txXfrm>
    </dsp:sp>
    <dsp:sp modelId="{9D440740-85C1-224E-A53D-94445156DCDE}">
      <dsp:nvSpPr>
        <dsp:cNvPr id="0" name=""/>
        <dsp:cNvSpPr/>
      </dsp:nvSpPr>
      <dsp:spPr>
        <a:xfrm>
          <a:off x="1585317" y="2438300"/>
          <a:ext cx="2925365" cy="1625203"/>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s-MX" sz="5300" kern="1200" dirty="0"/>
            <a:t>Autorice</a:t>
          </a:r>
        </a:p>
      </dsp:txBody>
      <dsp:txXfrm>
        <a:off x="1632918" y="2485901"/>
        <a:ext cx="2830163" cy="1530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AFA64-93CA-2946-BA5B-94B515A30DC8}">
      <dsp:nvSpPr>
        <dsp:cNvPr id="0" name=""/>
        <dsp:cNvSpPr/>
      </dsp:nvSpPr>
      <dsp:spPr>
        <a:xfrm>
          <a:off x="2084580" y="2358790"/>
          <a:ext cx="515647" cy="1965121"/>
        </a:xfrm>
        <a:custGeom>
          <a:avLst/>
          <a:gdLst/>
          <a:ahLst/>
          <a:cxnLst/>
          <a:rect l="0" t="0" r="0" b="0"/>
          <a:pathLst>
            <a:path>
              <a:moveTo>
                <a:pt x="0" y="0"/>
              </a:moveTo>
              <a:lnTo>
                <a:pt x="257823" y="0"/>
              </a:lnTo>
              <a:lnTo>
                <a:pt x="257823" y="1965121"/>
              </a:lnTo>
              <a:lnTo>
                <a:pt x="515647" y="19651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MX" sz="700" kern="1200"/>
        </a:p>
      </dsp:txBody>
      <dsp:txXfrm>
        <a:off x="2291613" y="3290559"/>
        <a:ext cx="101582" cy="101582"/>
      </dsp:txXfrm>
    </dsp:sp>
    <dsp:sp modelId="{35EC08BE-C246-6549-97FE-80E5BD1446EE}">
      <dsp:nvSpPr>
        <dsp:cNvPr id="0" name=""/>
        <dsp:cNvSpPr/>
      </dsp:nvSpPr>
      <dsp:spPr>
        <a:xfrm>
          <a:off x="2084580" y="2358790"/>
          <a:ext cx="515647" cy="982560"/>
        </a:xfrm>
        <a:custGeom>
          <a:avLst/>
          <a:gdLst/>
          <a:ahLst/>
          <a:cxnLst/>
          <a:rect l="0" t="0" r="0" b="0"/>
          <a:pathLst>
            <a:path>
              <a:moveTo>
                <a:pt x="0" y="0"/>
              </a:moveTo>
              <a:lnTo>
                <a:pt x="257823" y="0"/>
              </a:lnTo>
              <a:lnTo>
                <a:pt x="257823" y="982560"/>
              </a:lnTo>
              <a:lnTo>
                <a:pt x="515647" y="9825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314663" y="2822329"/>
        <a:ext cx="55482" cy="55482"/>
      </dsp:txXfrm>
    </dsp:sp>
    <dsp:sp modelId="{53A43414-146C-4342-80E6-CF4EA91ED204}">
      <dsp:nvSpPr>
        <dsp:cNvPr id="0" name=""/>
        <dsp:cNvSpPr/>
      </dsp:nvSpPr>
      <dsp:spPr>
        <a:xfrm>
          <a:off x="2084580" y="2313070"/>
          <a:ext cx="515647" cy="91440"/>
        </a:xfrm>
        <a:custGeom>
          <a:avLst/>
          <a:gdLst/>
          <a:ahLst/>
          <a:cxnLst/>
          <a:rect l="0" t="0" r="0" b="0"/>
          <a:pathLst>
            <a:path>
              <a:moveTo>
                <a:pt x="0" y="45720"/>
              </a:moveTo>
              <a:lnTo>
                <a:pt x="515647"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329513" y="2345899"/>
        <a:ext cx="25782" cy="25782"/>
      </dsp:txXfrm>
    </dsp:sp>
    <dsp:sp modelId="{AB9A163B-A243-D647-A1FB-A17D60E95BBD}">
      <dsp:nvSpPr>
        <dsp:cNvPr id="0" name=""/>
        <dsp:cNvSpPr/>
      </dsp:nvSpPr>
      <dsp:spPr>
        <a:xfrm>
          <a:off x="2084580" y="1376229"/>
          <a:ext cx="515647" cy="982560"/>
        </a:xfrm>
        <a:custGeom>
          <a:avLst/>
          <a:gdLst/>
          <a:ahLst/>
          <a:cxnLst/>
          <a:rect l="0" t="0" r="0" b="0"/>
          <a:pathLst>
            <a:path>
              <a:moveTo>
                <a:pt x="0" y="982560"/>
              </a:moveTo>
              <a:lnTo>
                <a:pt x="257823" y="982560"/>
              </a:lnTo>
              <a:lnTo>
                <a:pt x="257823" y="0"/>
              </a:lnTo>
              <a:lnTo>
                <a:pt x="51564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314663" y="1839768"/>
        <a:ext cx="55482" cy="55482"/>
      </dsp:txXfrm>
    </dsp:sp>
    <dsp:sp modelId="{346F0F52-9B03-6643-A8C7-AE7A959BD75F}">
      <dsp:nvSpPr>
        <dsp:cNvPr id="0" name=""/>
        <dsp:cNvSpPr/>
      </dsp:nvSpPr>
      <dsp:spPr>
        <a:xfrm>
          <a:off x="2084580" y="393669"/>
          <a:ext cx="515647" cy="1965121"/>
        </a:xfrm>
        <a:custGeom>
          <a:avLst/>
          <a:gdLst/>
          <a:ahLst/>
          <a:cxnLst/>
          <a:rect l="0" t="0" r="0" b="0"/>
          <a:pathLst>
            <a:path>
              <a:moveTo>
                <a:pt x="0" y="1965121"/>
              </a:moveTo>
              <a:lnTo>
                <a:pt x="257823" y="1965121"/>
              </a:lnTo>
              <a:lnTo>
                <a:pt x="257823" y="0"/>
              </a:lnTo>
              <a:lnTo>
                <a:pt x="51564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MX" sz="700" kern="1200"/>
        </a:p>
      </dsp:txBody>
      <dsp:txXfrm>
        <a:off x="2291613" y="1325438"/>
        <a:ext cx="101582" cy="101582"/>
      </dsp:txXfrm>
    </dsp:sp>
    <dsp:sp modelId="{3DD11142-7ACC-5C45-B563-DF2C03F02850}">
      <dsp:nvSpPr>
        <dsp:cNvPr id="0" name=""/>
        <dsp:cNvSpPr/>
      </dsp:nvSpPr>
      <dsp:spPr>
        <a:xfrm rot="16200000">
          <a:off x="-376992" y="1965766"/>
          <a:ext cx="4137097" cy="786048"/>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MX" sz="3000" kern="1200" dirty="0"/>
            <a:t>Compras y contrataciones</a:t>
          </a:r>
        </a:p>
      </dsp:txBody>
      <dsp:txXfrm>
        <a:off x="-376992" y="1965766"/>
        <a:ext cx="4137097" cy="786048"/>
      </dsp:txXfrm>
    </dsp:sp>
    <dsp:sp modelId="{7816A12C-12D6-0544-A6A0-CA061EBE61FA}">
      <dsp:nvSpPr>
        <dsp:cNvPr id="0" name=""/>
        <dsp:cNvSpPr/>
      </dsp:nvSpPr>
      <dsp:spPr>
        <a:xfrm>
          <a:off x="2600228" y="644"/>
          <a:ext cx="2578239" cy="786048"/>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MX" sz="2800" kern="1200" dirty="0"/>
            <a:t>1. Solicitud</a:t>
          </a:r>
        </a:p>
      </dsp:txBody>
      <dsp:txXfrm>
        <a:off x="2600228" y="644"/>
        <a:ext cx="2578239" cy="786048"/>
      </dsp:txXfrm>
    </dsp:sp>
    <dsp:sp modelId="{DFA2DC59-3068-3E4B-AEC3-7234A7D8FC57}">
      <dsp:nvSpPr>
        <dsp:cNvPr id="0" name=""/>
        <dsp:cNvSpPr/>
      </dsp:nvSpPr>
      <dsp:spPr>
        <a:xfrm>
          <a:off x="2600228" y="983205"/>
          <a:ext cx="2578239" cy="786048"/>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MX" sz="2800" kern="1200" dirty="0"/>
            <a:t>2. Cotizaciones</a:t>
          </a:r>
        </a:p>
      </dsp:txBody>
      <dsp:txXfrm>
        <a:off x="2600228" y="983205"/>
        <a:ext cx="2578239" cy="786048"/>
      </dsp:txXfrm>
    </dsp:sp>
    <dsp:sp modelId="{33FAA5B7-F20F-C94C-8424-C47B5AB05026}">
      <dsp:nvSpPr>
        <dsp:cNvPr id="0" name=""/>
        <dsp:cNvSpPr/>
      </dsp:nvSpPr>
      <dsp:spPr>
        <a:xfrm>
          <a:off x="2600228" y="1965766"/>
          <a:ext cx="2578239" cy="786048"/>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MX" sz="2800" kern="1200" dirty="0"/>
            <a:t>3. Contrato*</a:t>
          </a:r>
        </a:p>
      </dsp:txBody>
      <dsp:txXfrm>
        <a:off x="2600228" y="1965766"/>
        <a:ext cx="2578239" cy="786048"/>
      </dsp:txXfrm>
    </dsp:sp>
    <dsp:sp modelId="{2E97AB5C-2621-9948-B35F-DD596D36A008}">
      <dsp:nvSpPr>
        <dsp:cNvPr id="0" name=""/>
        <dsp:cNvSpPr/>
      </dsp:nvSpPr>
      <dsp:spPr>
        <a:xfrm>
          <a:off x="2600228" y="2948326"/>
          <a:ext cx="2578239" cy="786048"/>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MX" sz="2800" kern="1200" dirty="0"/>
            <a:t>4. Pago</a:t>
          </a:r>
        </a:p>
      </dsp:txBody>
      <dsp:txXfrm>
        <a:off x="2600228" y="2948326"/>
        <a:ext cx="2578239" cy="786048"/>
      </dsp:txXfrm>
    </dsp:sp>
    <dsp:sp modelId="{789EF1F0-22B8-E444-9E22-EB1C50355A22}">
      <dsp:nvSpPr>
        <dsp:cNvPr id="0" name=""/>
        <dsp:cNvSpPr/>
      </dsp:nvSpPr>
      <dsp:spPr>
        <a:xfrm>
          <a:off x="2600228" y="3930887"/>
          <a:ext cx="2578239" cy="786048"/>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MX" sz="2800" kern="1200" dirty="0"/>
            <a:t>5. Comprobación</a:t>
          </a:r>
        </a:p>
      </dsp:txBody>
      <dsp:txXfrm>
        <a:off x="2600228" y="3930887"/>
        <a:ext cx="2578239" cy="786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B29DD-73DA-494E-9D3E-363BFA7E48C0}">
      <dsp:nvSpPr>
        <dsp:cNvPr id="0" name=""/>
        <dsp:cNvSpPr/>
      </dsp:nvSpPr>
      <dsp:spPr>
        <a:xfrm>
          <a:off x="3452" y="412551"/>
          <a:ext cx="2451496" cy="2451496"/>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4914" tIns="27940" rIns="134914" bIns="27940" numCol="1" spcCol="1270" anchor="ctr" anchorCtr="0">
          <a:noAutofit/>
        </a:bodyPr>
        <a:lstStyle/>
        <a:p>
          <a:pPr marL="0" lvl="0" indent="0" algn="ctr" defTabSz="977900">
            <a:lnSpc>
              <a:spcPct val="90000"/>
            </a:lnSpc>
            <a:spcBef>
              <a:spcPct val="0"/>
            </a:spcBef>
            <a:spcAft>
              <a:spcPct val="35000"/>
            </a:spcAft>
            <a:buNone/>
          </a:pPr>
          <a:r>
            <a:rPr lang="es-MX" sz="2200" kern="1200" dirty="0"/>
            <a:t>Proveedores</a:t>
          </a:r>
        </a:p>
      </dsp:txBody>
      <dsp:txXfrm>
        <a:off x="362465" y="771564"/>
        <a:ext cx="1733470" cy="1733470"/>
      </dsp:txXfrm>
    </dsp:sp>
    <dsp:sp modelId="{628CC65C-D340-4346-BDCF-C1D3BEA4183A}">
      <dsp:nvSpPr>
        <dsp:cNvPr id="0" name=""/>
        <dsp:cNvSpPr/>
      </dsp:nvSpPr>
      <dsp:spPr>
        <a:xfrm>
          <a:off x="1964650" y="412551"/>
          <a:ext cx="2451496" cy="24514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4914" tIns="27940" rIns="134914" bIns="27940" numCol="1" spcCol="1270" anchor="ctr" anchorCtr="0">
          <a:noAutofit/>
        </a:bodyPr>
        <a:lstStyle/>
        <a:p>
          <a:pPr marL="0" lvl="0" indent="0" algn="ctr" defTabSz="977900">
            <a:lnSpc>
              <a:spcPct val="90000"/>
            </a:lnSpc>
            <a:spcBef>
              <a:spcPct val="0"/>
            </a:spcBef>
            <a:spcAft>
              <a:spcPct val="35000"/>
            </a:spcAft>
            <a:buNone/>
          </a:pPr>
          <a:r>
            <a:rPr lang="es-MX" sz="2200" kern="1200" dirty="0"/>
            <a:t>Consultorías</a:t>
          </a:r>
        </a:p>
      </dsp:txBody>
      <dsp:txXfrm>
        <a:off x="2323663" y="771564"/>
        <a:ext cx="1733470" cy="17334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1ADE-B647-3248-89CB-DCB33E54C0CA}">
      <dsp:nvSpPr>
        <dsp:cNvPr id="0" name=""/>
        <dsp:cNvSpPr/>
      </dsp:nvSpPr>
      <dsp:spPr>
        <a:xfrm>
          <a:off x="2500" y="1312216"/>
          <a:ext cx="2508646" cy="2508646"/>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8059" tIns="26670" rIns="138059" bIns="26670" numCol="1" spcCol="1270" anchor="ctr" anchorCtr="0">
          <a:noAutofit/>
        </a:bodyPr>
        <a:lstStyle/>
        <a:p>
          <a:pPr marL="0" lvl="0" indent="0" algn="ctr" defTabSz="933450">
            <a:lnSpc>
              <a:spcPct val="90000"/>
            </a:lnSpc>
            <a:spcBef>
              <a:spcPct val="0"/>
            </a:spcBef>
            <a:spcAft>
              <a:spcPct val="35000"/>
            </a:spcAft>
            <a:buNone/>
          </a:pPr>
          <a:r>
            <a:rPr lang="es-MX" sz="2100" kern="1200" dirty="0"/>
            <a:t>Solicutud del viaje</a:t>
          </a:r>
        </a:p>
      </dsp:txBody>
      <dsp:txXfrm>
        <a:off x="369883" y="1679599"/>
        <a:ext cx="1773880" cy="1773880"/>
      </dsp:txXfrm>
    </dsp:sp>
    <dsp:sp modelId="{732A7338-6F23-544A-938A-32CA8D2B7CD8}">
      <dsp:nvSpPr>
        <dsp:cNvPr id="0" name=""/>
        <dsp:cNvSpPr/>
      </dsp:nvSpPr>
      <dsp:spPr>
        <a:xfrm>
          <a:off x="2009417" y="1312216"/>
          <a:ext cx="2508646" cy="2508646"/>
        </a:xfrm>
        <a:prstGeom prst="ellipse">
          <a:avLst/>
        </a:prstGeom>
        <a:solidFill>
          <a:schemeClr val="accent1">
            <a:shade val="80000"/>
            <a:alpha val="50000"/>
            <a:hueOff val="-8740"/>
            <a:satOff val="0"/>
            <a:lumOff val="708"/>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8059" tIns="26670" rIns="138059" bIns="26670" numCol="1" spcCol="1270" anchor="ctr" anchorCtr="0">
          <a:noAutofit/>
        </a:bodyPr>
        <a:lstStyle/>
        <a:p>
          <a:pPr marL="0" lvl="0" indent="0" algn="ctr" defTabSz="933450">
            <a:lnSpc>
              <a:spcPct val="90000"/>
            </a:lnSpc>
            <a:spcBef>
              <a:spcPct val="0"/>
            </a:spcBef>
            <a:spcAft>
              <a:spcPct val="35000"/>
            </a:spcAft>
            <a:buNone/>
          </a:pPr>
          <a:r>
            <a:rPr lang="es-MX" sz="2100" kern="1200" dirty="0"/>
            <a:t>Autorización del viaje</a:t>
          </a:r>
        </a:p>
      </dsp:txBody>
      <dsp:txXfrm>
        <a:off x="2376800" y="1679599"/>
        <a:ext cx="1773880" cy="1773880"/>
      </dsp:txXfrm>
    </dsp:sp>
    <dsp:sp modelId="{728D3674-D977-5B49-A08E-9055FC6453B5}">
      <dsp:nvSpPr>
        <dsp:cNvPr id="0" name=""/>
        <dsp:cNvSpPr/>
      </dsp:nvSpPr>
      <dsp:spPr>
        <a:xfrm>
          <a:off x="4016335" y="1312216"/>
          <a:ext cx="2508646" cy="2508646"/>
        </a:xfrm>
        <a:prstGeom prst="ellipse">
          <a:avLst/>
        </a:prstGeom>
        <a:solidFill>
          <a:schemeClr val="accent1">
            <a:shade val="80000"/>
            <a:alpha val="50000"/>
            <a:hueOff val="-17479"/>
            <a:satOff val="0"/>
            <a:lumOff val="1416"/>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8059" tIns="26670" rIns="138059" bIns="26670" numCol="1" spcCol="1270" anchor="ctr" anchorCtr="0">
          <a:noAutofit/>
        </a:bodyPr>
        <a:lstStyle/>
        <a:p>
          <a:pPr marL="0" lvl="0" indent="0" algn="ctr" defTabSz="933450">
            <a:lnSpc>
              <a:spcPct val="90000"/>
            </a:lnSpc>
            <a:spcBef>
              <a:spcPct val="0"/>
            </a:spcBef>
            <a:spcAft>
              <a:spcPct val="35000"/>
            </a:spcAft>
            <a:buNone/>
          </a:pPr>
          <a:r>
            <a:rPr lang="es-MX" sz="2100" kern="1200" dirty="0"/>
            <a:t>Solicitud de reembolso por concepto de gastos de viaje</a:t>
          </a:r>
        </a:p>
      </dsp:txBody>
      <dsp:txXfrm>
        <a:off x="4383718" y="1679599"/>
        <a:ext cx="1773880" cy="1773880"/>
      </dsp:txXfrm>
    </dsp:sp>
    <dsp:sp modelId="{448FD584-86D0-6548-925D-10A4C5605B58}">
      <dsp:nvSpPr>
        <dsp:cNvPr id="0" name=""/>
        <dsp:cNvSpPr/>
      </dsp:nvSpPr>
      <dsp:spPr>
        <a:xfrm>
          <a:off x="6023252" y="1312216"/>
          <a:ext cx="2508646" cy="2508646"/>
        </a:xfrm>
        <a:prstGeom prst="ellipse">
          <a:avLst/>
        </a:prstGeom>
        <a:solidFill>
          <a:schemeClr val="accent1">
            <a:shade val="80000"/>
            <a:alpha val="50000"/>
            <a:hueOff val="-26219"/>
            <a:satOff val="0"/>
            <a:lumOff val="212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8059" tIns="26670" rIns="138059" bIns="26670" numCol="1" spcCol="1270" anchor="ctr" anchorCtr="0">
          <a:noAutofit/>
        </a:bodyPr>
        <a:lstStyle/>
        <a:p>
          <a:pPr marL="0" lvl="0" indent="0" algn="ctr" defTabSz="933450">
            <a:lnSpc>
              <a:spcPct val="90000"/>
            </a:lnSpc>
            <a:spcBef>
              <a:spcPct val="0"/>
            </a:spcBef>
            <a:spcAft>
              <a:spcPct val="35000"/>
            </a:spcAft>
            <a:buNone/>
          </a:pPr>
          <a:r>
            <a:rPr lang="es-MX" sz="2100" kern="1200" dirty="0"/>
            <a:t>Programación del reembolso</a:t>
          </a:r>
        </a:p>
      </dsp:txBody>
      <dsp:txXfrm>
        <a:off x="6390635" y="1679599"/>
        <a:ext cx="1773880" cy="1773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715EE-5203-2A4D-9C2A-B795A41BECEE}">
      <dsp:nvSpPr>
        <dsp:cNvPr id="0" name=""/>
        <dsp:cNvSpPr/>
      </dsp:nvSpPr>
      <dsp:spPr>
        <a:xfrm>
          <a:off x="2318" y="1819837"/>
          <a:ext cx="1810647" cy="1493405"/>
        </a:xfrm>
        <a:prstGeom prst="roundRect">
          <a:avLst>
            <a:gd name="adj" fmla="val 10000"/>
          </a:avLst>
        </a:prstGeom>
        <a:solidFill>
          <a:schemeClr val="lt1">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MX" sz="1500" kern="1200" dirty="0"/>
            <a:t>Contratos</a:t>
          </a:r>
        </a:p>
        <a:p>
          <a:pPr marL="114300" lvl="1" indent="-114300" algn="l" defTabSz="666750">
            <a:lnSpc>
              <a:spcPct val="90000"/>
            </a:lnSpc>
            <a:spcBef>
              <a:spcPct val="0"/>
            </a:spcBef>
            <a:spcAft>
              <a:spcPct val="15000"/>
            </a:spcAft>
            <a:buChar char="•"/>
          </a:pPr>
          <a:r>
            <a:rPr lang="es-MX" sz="1500" kern="1200" dirty="0"/>
            <a:t>Cotizaciones</a:t>
          </a:r>
        </a:p>
      </dsp:txBody>
      <dsp:txXfrm>
        <a:off x="36685" y="1854204"/>
        <a:ext cx="1741913" cy="1104656"/>
      </dsp:txXfrm>
    </dsp:sp>
    <dsp:sp modelId="{9A5A6D13-DC2C-D347-A78A-2DDF28E4FD96}">
      <dsp:nvSpPr>
        <dsp:cNvPr id="0" name=""/>
        <dsp:cNvSpPr/>
      </dsp:nvSpPr>
      <dsp:spPr>
        <a:xfrm>
          <a:off x="1031205" y="2216285"/>
          <a:ext cx="1936585" cy="1936585"/>
        </a:xfrm>
        <a:prstGeom prst="leftCircularArrow">
          <a:avLst>
            <a:gd name="adj1" fmla="val 2846"/>
            <a:gd name="adj2" fmla="val 347651"/>
            <a:gd name="adj3" fmla="val 2123162"/>
            <a:gd name="adj4" fmla="val 9024489"/>
            <a:gd name="adj5" fmla="val 332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106805-FD05-D54C-B9EF-3156E7736A41}">
      <dsp:nvSpPr>
        <dsp:cNvPr id="0" name=""/>
        <dsp:cNvSpPr/>
      </dsp:nvSpPr>
      <dsp:spPr>
        <a:xfrm>
          <a:off x="404684" y="2993227"/>
          <a:ext cx="1609464" cy="640030"/>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kern="1200" dirty="0"/>
            <a:t>Documentos para pagos</a:t>
          </a:r>
        </a:p>
      </dsp:txBody>
      <dsp:txXfrm>
        <a:off x="423430" y="3011973"/>
        <a:ext cx="1571972" cy="602538"/>
      </dsp:txXfrm>
    </dsp:sp>
    <dsp:sp modelId="{5412CEAD-9ABA-FE46-96D9-C33C3A8D5766}">
      <dsp:nvSpPr>
        <dsp:cNvPr id="0" name=""/>
        <dsp:cNvSpPr/>
      </dsp:nvSpPr>
      <dsp:spPr>
        <a:xfrm>
          <a:off x="2276562" y="1819837"/>
          <a:ext cx="1810647" cy="1493405"/>
        </a:xfrm>
        <a:prstGeom prst="roundRect">
          <a:avLst>
            <a:gd name="adj" fmla="val 10000"/>
          </a:avLst>
        </a:prstGeom>
        <a:solidFill>
          <a:schemeClr val="lt1">
            <a:alpha val="90000"/>
            <a:hueOff val="0"/>
            <a:satOff val="0"/>
            <a:lumOff val="0"/>
            <a:alphaOff val="0"/>
          </a:schemeClr>
        </a:solidFill>
        <a:ln w="25400" cap="flat" cmpd="sng" algn="ctr">
          <a:solidFill>
            <a:schemeClr val="accent3">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MX" sz="1500" kern="1200" dirty="0"/>
            <a:t>CFDI </a:t>
          </a:r>
        </a:p>
        <a:p>
          <a:pPr marL="114300" lvl="1" indent="-114300" algn="l" defTabSz="666750">
            <a:lnSpc>
              <a:spcPct val="90000"/>
            </a:lnSpc>
            <a:spcBef>
              <a:spcPct val="0"/>
            </a:spcBef>
            <a:spcAft>
              <a:spcPct val="15000"/>
            </a:spcAft>
            <a:buChar char="•"/>
          </a:pPr>
          <a:r>
            <a:rPr lang="es-MX" sz="1500" kern="1200" dirty="0"/>
            <a:t>Mes en curso</a:t>
          </a:r>
        </a:p>
      </dsp:txBody>
      <dsp:txXfrm>
        <a:off x="2310929" y="2174219"/>
        <a:ext cx="1741913" cy="1104656"/>
      </dsp:txXfrm>
    </dsp:sp>
    <dsp:sp modelId="{372939FB-765C-1F43-BBF7-537800E63A5B}">
      <dsp:nvSpPr>
        <dsp:cNvPr id="0" name=""/>
        <dsp:cNvSpPr/>
      </dsp:nvSpPr>
      <dsp:spPr>
        <a:xfrm>
          <a:off x="3290360" y="921653"/>
          <a:ext cx="2167945" cy="2167945"/>
        </a:xfrm>
        <a:prstGeom prst="circularArrow">
          <a:avLst>
            <a:gd name="adj1" fmla="val 2542"/>
            <a:gd name="adj2" fmla="val 308360"/>
            <a:gd name="adj3" fmla="val 19516129"/>
            <a:gd name="adj4" fmla="val 12575511"/>
            <a:gd name="adj5" fmla="val 2966"/>
          </a:avLst>
        </a:prstGeom>
        <a:solidFill>
          <a:schemeClr val="accent3">
            <a:shade val="90000"/>
            <a:hueOff val="-9625"/>
            <a:satOff val="-1317"/>
            <a:lumOff val="196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893A96-1604-CB45-9F1A-5F4F9F3D7F4F}">
      <dsp:nvSpPr>
        <dsp:cNvPr id="0" name=""/>
        <dsp:cNvSpPr/>
      </dsp:nvSpPr>
      <dsp:spPr>
        <a:xfrm>
          <a:off x="2678928" y="1499821"/>
          <a:ext cx="1609464" cy="640030"/>
        </a:xfrm>
        <a:prstGeom prst="roundRect">
          <a:avLst>
            <a:gd name="adj" fmla="val 10000"/>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kern="1200" dirty="0"/>
            <a:t>Facturación</a:t>
          </a:r>
        </a:p>
      </dsp:txBody>
      <dsp:txXfrm>
        <a:off x="2697674" y="1518567"/>
        <a:ext cx="1571972" cy="602538"/>
      </dsp:txXfrm>
    </dsp:sp>
    <dsp:sp modelId="{F60721B6-1CB3-5F47-8259-18204F8B122B}">
      <dsp:nvSpPr>
        <dsp:cNvPr id="0" name=""/>
        <dsp:cNvSpPr/>
      </dsp:nvSpPr>
      <dsp:spPr>
        <a:xfrm>
          <a:off x="4550806" y="1819837"/>
          <a:ext cx="1810647" cy="1493405"/>
        </a:xfrm>
        <a:prstGeom prst="roundRect">
          <a:avLst>
            <a:gd name="adj" fmla="val 10000"/>
          </a:avLst>
        </a:prstGeom>
        <a:solidFill>
          <a:schemeClr val="lt1">
            <a:alpha val="90000"/>
            <a:hueOff val="0"/>
            <a:satOff val="0"/>
            <a:lumOff val="0"/>
            <a:alphaOff val="0"/>
          </a:schemeClr>
        </a:solidFill>
        <a:ln w="25400" cap="flat" cmpd="sng" algn="ctr">
          <a:solidFill>
            <a:schemeClr val="accent3">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MX" sz="1500" kern="1200" dirty="0"/>
            <a:t>Se requiere la aporbación de los pagos</a:t>
          </a:r>
        </a:p>
        <a:p>
          <a:pPr marL="114300" lvl="1" indent="-114300" algn="l" defTabSz="666750">
            <a:lnSpc>
              <a:spcPct val="90000"/>
            </a:lnSpc>
            <a:spcBef>
              <a:spcPct val="0"/>
            </a:spcBef>
            <a:spcAft>
              <a:spcPct val="15000"/>
            </a:spcAft>
            <a:buChar char="•"/>
          </a:pPr>
          <a:r>
            <a:rPr lang="es-MX" sz="1500" kern="1200" dirty="0"/>
            <a:t>Formato Simple de Pago</a:t>
          </a:r>
        </a:p>
      </dsp:txBody>
      <dsp:txXfrm>
        <a:off x="4585173" y="1854204"/>
        <a:ext cx="1741913" cy="1104656"/>
      </dsp:txXfrm>
    </dsp:sp>
    <dsp:sp modelId="{8C613A47-C98E-164E-A00D-FDEF03989FE7}">
      <dsp:nvSpPr>
        <dsp:cNvPr id="0" name=""/>
        <dsp:cNvSpPr/>
      </dsp:nvSpPr>
      <dsp:spPr>
        <a:xfrm>
          <a:off x="5579693" y="2216285"/>
          <a:ext cx="1936585" cy="1936585"/>
        </a:xfrm>
        <a:prstGeom prst="leftCircularArrow">
          <a:avLst>
            <a:gd name="adj1" fmla="val 2846"/>
            <a:gd name="adj2" fmla="val 347651"/>
            <a:gd name="adj3" fmla="val 2123162"/>
            <a:gd name="adj4" fmla="val 9024489"/>
            <a:gd name="adj5" fmla="val 3320"/>
          </a:avLst>
        </a:prstGeom>
        <a:solidFill>
          <a:schemeClr val="accent3">
            <a:shade val="90000"/>
            <a:hueOff val="-19249"/>
            <a:satOff val="-2635"/>
            <a:lumOff val="392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7F88B2-D4E4-DA4B-8168-02BF3D13016E}">
      <dsp:nvSpPr>
        <dsp:cNvPr id="0" name=""/>
        <dsp:cNvSpPr/>
      </dsp:nvSpPr>
      <dsp:spPr>
        <a:xfrm>
          <a:off x="4953172" y="2993227"/>
          <a:ext cx="1609464" cy="640030"/>
        </a:xfrm>
        <a:prstGeom prst="roundRect">
          <a:avLst>
            <a:gd name="adj" fmla="val 10000"/>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kern="1200" dirty="0"/>
            <a:t>Aprobación</a:t>
          </a:r>
        </a:p>
      </dsp:txBody>
      <dsp:txXfrm>
        <a:off x="4971918" y="3011973"/>
        <a:ext cx="1571972" cy="602538"/>
      </dsp:txXfrm>
    </dsp:sp>
    <dsp:sp modelId="{81E84D26-A095-AA43-AF09-A1B3DEDC8432}">
      <dsp:nvSpPr>
        <dsp:cNvPr id="0" name=""/>
        <dsp:cNvSpPr/>
      </dsp:nvSpPr>
      <dsp:spPr>
        <a:xfrm>
          <a:off x="6825051" y="1819837"/>
          <a:ext cx="1810647" cy="1493405"/>
        </a:xfrm>
        <a:prstGeom prst="roundRect">
          <a:avLst>
            <a:gd name="adj" fmla="val 10000"/>
          </a:avLst>
        </a:prstGeom>
        <a:solidFill>
          <a:schemeClr val="lt1">
            <a:alpha val="90000"/>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MX" sz="1500" kern="1200" dirty="0"/>
            <a:t>2 periodos de pagos al mes</a:t>
          </a:r>
        </a:p>
        <a:p>
          <a:pPr marL="114300" lvl="1" indent="-114300" algn="l" defTabSz="666750">
            <a:lnSpc>
              <a:spcPct val="90000"/>
            </a:lnSpc>
            <a:spcBef>
              <a:spcPct val="0"/>
            </a:spcBef>
            <a:spcAft>
              <a:spcPct val="15000"/>
            </a:spcAft>
            <a:buChar char="•"/>
          </a:pPr>
          <a:r>
            <a:rPr lang="es-MX" sz="1500" kern="1200" dirty="0"/>
            <a:t>14/15 y 30/31 </a:t>
          </a:r>
        </a:p>
      </dsp:txBody>
      <dsp:txXfrm>
        <a:off x="6859418" y="2174219"/>
        <a:ext cx="1741913" cy="1104656"/>
      </dsp:txXfrm>
    </dsp:sp>
    <dsp:sp modelId="{84437F44-B102-164B-A9F0-50346AF6EEB8}">
      <dsp:nvSpPr>
        <dsp:cNvPr id="0" name=""/>
        <dsp:cNvSpPr/>
      </dsp:nvSpPr>
      <dsp:spPr>
        <a:xfrm>
          <a:off x="7227417" y="1499821"/>
          <a:ext cx="1609464" cy="640030"/>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kern="1200" dirty="0"/>
            <a:t>Periodo de pagos</a:t>
          </a:r>
        </a:p>
      </dsp:txBody>
      <dsp:txXfrm>
        <a:off x="7246163" y="1518567"/>
        <a:ext cx="1571972" cy="60253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7/29/20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‹Nº›</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7/29/20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‹Nº›</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7/29/20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7/29/20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7/29/20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7/29/20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‹Nº›</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7/29/20</a:t>
            </a:fld>
            <a:r>
              <a:rPr lang="en-US" dirty="0"/>
              <a:t>`1</a:t>
            </a: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p:txBody>
          <a:bodyPr/>
          <a:lstStyle/>
          <a:p>
            <a:r>
              <a:rPr lang="en-US" dirty="0">
                <a:solidFill>
                  <a:schemeClr val="bg1"/>
                </a:solidFill>
              </a:rPr>
              <a:t>PAQUETE DE SOLUCIÓN DE ESTRATEGIA FINANCIERA</a:t>
            </a:r>
            <a:endParaRPr lang="en-US" dirty="0">
              <a:solidFill>
                <a:srgbClr val="000000"/>
              </a:solidFill>
            </a:endParaRPr>
          </a:p>
        </p:txBody>
      </p:sp>
      <p:sp>
        <p:nvSpPr>
          <p:cNvPr id="13" name="Subtitle 12"/>
          <p:cNvSpPr>
            <a:spLocks noGrp="1"/>
          </p:cNvSpPr>
          <p:nvPr>
            <p:ph type="subTitle" idx="1"/>
          </p:nvPr>
        </p:nvSpPr>
        <p:spPr/>
        <p:txBody>
          <a:bodyPr/>
          <a:lstStyle/>
          <a:p>
            <a:r>
              <a:rPr lang="es-MX" b="1" dirty="0">
                <a:solidFill>
                  <a:srgbClr val="CFCDC9"/>
                </a:solidFill>
              </a:rPr>
              <a:t>NOMBRE DE LA OSC</a:t>
            </a:r>
            <a:endParaRPr lang="es-MX" dirty="0">
              <a:solidFill>
                <a:srgbClr val="CFCDC9"/>
              </a:solidFill>
            </a:endParaRPr>
          </a:p>
        </p:txBody>
      </p:sp>
      <p:sp>
        <p:nvSpPr>
          <p:cNvPr id="5" name="Rectángulo 4">
            <a:extLst>
              <a:ext uri="{FF2B5EF4-FFF2-40B4-BE49-F238E27FC236}">
                <a16:creationId xmlns:a16="http://schemas.microsoft.com/office/drawing/2014/main" id="{934DE44C-2D1A-483F-9086-FDC58285178D}"/>
              </a:ext>
            </a:extLst>
          </p:cNvPr>
          <p:cNvSpPr/>
          <p:nvPr/>
        </p:nvSpPr>
        <p:spPr>
          <a:xfrm>
            <a:off x="533400" y="533400"/>
            <a:ext cx="2133600" cy="914400"/>
          </a:xfrm>
          <a:prstGeom prst="rect">
            <a:avLst/>
          </a:prstGeom>
          <a:solidFill>
            <a:schemeClr val="accent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9" name="Imagen 8">
            <a:extLst>
              <a:ext uri="{FF2B5EF4-FFF2-40B4-BE49-F238E27FC236}">
                <a16:creationId xmlns:a16="http://schemas.microsoft.com/office/drawing/2014/main" id="{E4D8CDD2-C0D0-42BB-BA4C-7E89B290CF4F}"/>
              </a:ext>
            </a:extLst>
          </p:cNvPr>
          <p:cNvPicPr>
            <a:picLocks noChangeAspect="1"/>
          </p:cNvPicPr>
          <p:nvPr/>
        </p:nvPicPr>
        <p:blipFill>
          <a:blip r:embed="rId2"/>
          <a:stretch>
            <a:fillRect/>
          </a:stretch>
        </p:blipFill>
        <p:spPr>
          <a:xfrm>
            <a:off x="465708" y="493223"/>
            <a:ext cx="2268983" cy="914400"/>
          </a:xfrm>
          <a:prstGeom prst="rect">
            <a:avLst/>
          </a:prstGeom>
        </p:spPr>
      </p:pic>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01B6CF35-F935-1644-8684-EC7F1AA23C2E}"/>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9F2F2C84-99D0-FE45-A303-EAA57A81ED8A}"/>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43E9BC31-4AAD-8D4E-8ECE-90C7F86B1765}"/>
              </a:ext>
            </a:extLst>
          </p:cNvPr>
          <p:cNvSpPr>
            <a:spLocks noGrp="1"/>
          </p:cNvSpPr>
          <p:nvPr>
            <p:ph type="sldNum" sz="quarter" idx="12"/>
          </p:nvPr>
        </p:nvSpPr>
        <p:spPr/>
        <p:txBody>
          <a:bodyPr/>
          <a:lstStyle/>
          <a:p>
            <a:fld id="{42782948-4DBE-204D-AB9E-B65E067054AE}" type="slidenum">
              <a:rPr lang="en-US" smtClean="0"/>
              <a:pPr/>
              <a:t>10</a:t>
            </a:fld>
            <a:endParaRPr lang="en-US"/>
          </a:p>
        </p:txBody>
      </p:sp>
      <p:sp>
        <p:nvSpPr>
          <p:cNvPr id="7" name="Título 6">
            <a:extLst>
              <a:ext uri="{FF2B5EF4-FFF2-40B4-BE49-F238E27FC236}">
                <a16:creationId xmlns:a16="http://schemas.microsoft.com/office/drawing/2014/main" id="{4A11649E-975D-6840-87E6-465C21B3CE7E}"/>
              </a:ext>
            </a:extLst>
          </p:cNvPr>
          <p:cNvSpPr>
            <a:spLocks noGrp="1"/>
          </p:cNvSpPr>
          <p:nvPr>
            <p:ph type="title"/>
          </p:nvPr>
        </p:nvSpPr>
        <p:spPr>
          <a:xfrm>
            <a:off x="304800" y="687133"/>
            <a:ext cx="7772400" cy="523220"/>
          </a:xfrm>
        </p:spPr>
        <p:txBody>
          <a:bodyPr/>
          <a:lstStyle/>
          <a:p>
            <a:r>
              <a:rPr lang="es-MX" dirty="0"/>
              <a:t>Propuesta de los formatos administrativos</a:t>
            </a:r>
          </a:p>
        </p:txBody>
      </p:sp>
      <p:sp>
        <p:nvSpPr>
          <p:cNvPr id="2" name="CuadroTexto 1">
            <a:extLst>
              <a:ext uri="{FF2B5EF4-FFF2-40B4-BE49-F238E27FC236}">
                <a16:creationId xmlns:a16="http://schemas.microsoft.com/office/drawing/2014/main" id="{402CDC08-8608-434F-B1B4-E102682489C9}"/>
              </a:ext>
            </a:extLst>
          </p:cNvPr>
          <p:cNvSpPr txBox="1"/>
          <p:nvPr/>
        </p:nvSpPr>
        <p:spPr>
          <a:xfrm>
            <a:off x="882111" y="1600200"/>
            <a:ext cx="5137689" cy="3416320"/>
          </a:xfrm>
          <a:prstGeom prst="rect">
            <a:avLst/>
          </a:prstGeom>
          <a:noFill/>
        </p:spPr>
        <p:txBody>
          <a:bodyPr wrap="none" rtlCol="0">
            <a:spAutoFit/>
          </a:bodyPr>
          <a:lstStyle/>
          <a:p>
            <a:r>
              <a:rPr lang="es-MX" dirty="0"/>
              <a:t>FORMATO 1. Simple de pago</a:t>
            </a:r>
          </a:p>
          <a:p>
            <a:endParaRPr lang="es-MX" dirty="0"/>
          </a:p>
          <a:p>
            <a:r>
              <a:rPr lang="es-MX" dirty="0"/>
              <a:t>FORMATO 2. Solicitud de adquisición o contratación</a:t>
            </a:r>
          </a:p>
          <a:p>
            <a:endParaRPr lang="es-MX" dirty="0"/>
          </a:p>
          <a:p>
            <a:r>
              <a:rPr lang="es-MX" dirty="0"/>
              <a:t>FORMATO 3. Reembolso gastos de viaje</a:t>
            </a:r>
          </a:p>
          <a:p>
            <a:endParaRPr lang="es-MX" dirty="0"/>
          </a:p>
          <a:p>
            <a:r>
              <a:rPr lang="es-MX" dirty="0"/>
              <a:t>FORMATO 4. Términos de Referencia </a:t>
            </a:r>
          </a:p>
          <a:p>
            <a:endParaRPr lang="es-MX" dirty="0"/>
          </a:p>
          <a:p>
            <a:r>
              <a:rPr lang="es-MX" dirty="0"/>
              <a:t>FORMATO 5. Orden de compra</a:t>
            </a:r>
          </a:p>
          <a:p>
            <a:endParaRPr lang="es-MX" dirty="0"/>
          </a:p>
          <a:p>
            <a:r>
              <a:rPr lang="es-MX" dirty="0"/>
              <a:t>TABLA DE NIVELES DE AUTORIZACIÓN</a:t>
            </a:r>
          </a:p>
          <a:p>
            <a:endParaRPr lang="es-MX" dirty="0"/>
          </a:p>
        </p:txBody>
      </p:sp>
      <p:sp>
        <p:nvSpPr>
          <p:cNvPr id="8" name="CuadroTexto 7">
            <a:extLst>
              <a:ext uri="{FF2B5EF4-FFF2-40B4-BE49-F238E27FC236}">
                <a16:creationId xmlns:a16="http://schemas.microsoft.com/office/drawing/2014/main" id="{FDB7E2AD-24A9-0844-BB66-9DBFC9174C86}"/>
              </a:ext>
            </a:extLst>
          </p:cNvPr>
          <p:cNvSpPr txBox="1"/>
          <p:nvPr/>
        </p:nvSpPr>
        <p:spPr>
          <a:xfrm>
            <a:off x="751954" y="5824954"/>
            <a:ext cx="7487691" cy="369332"/>
          </a:xfrm>
          <a:prstGeom prst="rect">
            <a:avLst/>
          </a:prstGeom>
          <a:noFill/>
        </p:spPr>
        <p:txBody>
          <a:bodyPr wrap="none" rtlCol="0">
            <a:spAutoFit/>
          </a:bodyPr>
          <a:lstStyle/>
          <a:p>
            <a:r>
              <a:rPr lang="es-MX" i="1" dirty="0">
                <a:solidFill>
                  <a:srgbClr val="6C6463"/>
                </a:solidFill>
              </a:rPr>
              <a:t>Se puede referenciar al Manual genérico de Compras y sus formatos administrativos</a:t>
            </a:r>
          </a:p>
        </p:txBody>
      </p:sp>
    </p:spTree>
    <p:extLst>
      <p:ext uri="{BB962C8B-B14F-4D97-AF65-F5344CB8AC3E}">
        <p14:creationId xmlns:p14="http://schemas.microsoft.com/office/powerpoint/2010/main" val="76021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C4E5456-34B4-184D-8323-2910051829C4}"/>
              </a:ext>
            </a:extLst>
          </p:cNvPr>
          <p:cNvSpPr>
            <a:spLocks noGrp="1"/>
          </p:cNvSpPr>
          <p:nvPr>
            <p:ph sz="half" idx="1"/>
          </p:nvPr>
        </p:nvSpPr>
        <p:spPr>
          <a:xfrm>
            <a:off x="686104" y="1868507"/>
            <a:ext cx="3809696" cy="4572000"/>
          </a:xfrm>
        </p:spPr>
        <p:txBody>
          <a:bodyPr/>
          <a:lstStyle/>
          <a:p>
            <a:r>
              <a:rPr lang="es-MX" dirty="0"/>
              <a:t>Introducción</a:t>
            </a:r>
          </a:p>
          <a:p>
            <a:r>
              <a:rPr lang="es-MX" dirty="0"/>
              <a:t>Reconocimiento del Manual</a:t>
            </a:r>
          </a:p>
          <a:p>
            <a:r>
              <a:rPr lang="es-MX" dirty="0"/>
              <a:t>Pagos</a:t>
            </a:r>
          </a:p>
          <a:p>
            <a:r>
              <a:rPr lang="es-MX" dirty="0"/>
              <a:t>Viajes</a:t>
            </a:r>
          </a:p>
          <a:p>
            <a:r>
              <a:rPr lang="es-MX" dirty="0"/>
              <a:t>Adquisiciones y contrataciones</a:t>
            </a:r>
          </a:p>
        </p:txBody>
      </p:sp>
      <p:sp>
        <p:nvSpPr>
          <p:cNvPr id="4" name="Marcador de fecha 3">
            <a:extLst>
              <a:ext uri="{FF2B5EF4-FFF2-40B4-BE49-F238E27FC236}">
                <a16:creationId xmlns:a16="http://schemas.microsoft.com/office/drawing/2014/main" id="{316A5C14-F92C-2F44-B751-66A1395FFC86}"/>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8205FBDD-3178-BD4D-ABD3-F3A02EB77220}"/>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258876BA-C956-5A47-AB06-6EEAEA4C3ED2}"/>
              </a:ext>
            </a:extLst>
          </p:cNvPr>
          <p:cNvSpPr>
            <a:spLocks noGrp="1"/>
          </p:cNvSpPr>
          <p:nvPr>
            <p:ph type="sldNum" sz="quarter" idx="12"/>
          </p:nvPr>
        </p:nvSpPr>
        <p:spPr/>
        <p:txBody>
          <a:bodyPr/>
          <a:lstStyle/>
          <a:p>
            <a:fld id="{42782948-4DBE-204D-AB9E-B65E067054AE}" type="slidenum">
              <a:rPr lang="en-US" smtClean="0"/>
              <a:pPr/>
              <a:t>11</a:t>
            </a:fld>
            <a:endParaRPr lang="en-US"/>
          </a:p>
        </p:txBody>
      </p:sp>
      <p:sp>
        <p:nvSpPr>
          <p:cNvPr id="7" name="Título 6">
            <a:extLst>
              <a:ext uri="{FF2B5EF4-FFF2-40B4-BE49-F238E27FC236}">
                <a16:creationId xmlns:a16="http://schemas.microsoft.com/office/drawing/2014/main" id="{D29F5DE0-9144-6F48-97BF-43411CE79DFA}"/>
              </a:ext>
            </a:extLst>
          </p:cNvPr>
          <p:cNvSpPr>
            <a:spLocks noGrp="1"/>
          </p:cNvSpPr>
          <p:nvPr>
            <p:ph type="title"/>
          </p:nvPr>
        </p:nvSpPr>
        <p:spPr>
          <a:xfrm>
            <a:off x="686104" y="848380"/>
            <a:ext cx="7772400" cy="523220"/>
          </a:xfrm>
        </p:spPr>
        <p:txBody>
          <a:bodyPr/>
          <a:lstStyle/>
          <a:p>
            <a:r>
              <a:rPr lang="es-MX" dirty="0"/>
              <a:t>Estrucutura del Manual</a:t>
            </a:r>
          </a:p>
        </p:txBody>
      </p:sp>
      <p:sp>
        <p:nvSpPr>
          <p:cNvPr id="3" name="CuadroTexto 2">
            <a:extLst>
              <a:ext uri="{FF2B5EF4-FFF2-40B4-BE49-F238E27FC236}">
                <a16:creationId xmlns:a16="http://schemas.microsoft.com/office/drawing/2014/main" id="{9088BFFD-6697-8441-9C14-8D98503FD93C}"/>
              </a:ext>
            </a:extLst>
          </p:cNvPr>
          <p:cNvSpPr txBox="1"/>
          <p:nvPr/>
        </p:nvSpPr>
        <p:spPr>
          <a:xfrm>
            <a:off x="751954" y="5824954"/>
            <a:ext cx="7487691" cy="369332"/>
          </a:xfrm>
          <a:prstGeom prst="rect">
            <a:avLst/>
          </a:prstGeom>
          <a:noFill/>
        </p:spPr>
        <p:txBody>
          <a:bodyPr wrap="none" rtlCol="0">
            <a:spAutoFit/>
          </a:bodyPr>
          <a:lstStyle/>
          <a:p>
            <a:r>
              <a:rPr lang="es-MX" i="1" dirty="0">
                <a:solidFill>
                  <a:srgbClr val="6C6463"/>
                </a:solidFill>
              </a:rPr>
              <a:t>Se puede referenciar al Manual genérico de Compras y sus formatos administrativos</a:t>
            </a:r>
          </a:p>
        </p:txBody>
      </p:sp>
    </p:spTree>
    <p:extLst>
      <p:ext uri="{BB962C8B-B14F-4D97-AF65-F5344CB8AC3E}">
        <p14:creationId xmlns:p14="http://schemas.microsoft.com/office/powerpoint/2010/main" val="28090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827782"/>
            <a:ext cx="7330888" cy="2554545"/>
          </a:xfrm>
        </p:spPr>
        <p:txBody>
          <a:bodyPr/>
          <a:lstStyle/>
          <a:p>
            <a:r>
              <a:rPr lang="en-US" dirty="0"/>
              <a:t>Sistema de </a:t>
            </a:r>
            <a:r>
              <a:rPr lang="en-US" dirty="0" err="1"/>
              <a:t>adquisiciones</a:t>
            </a:r>
            <a:r>
              <a:rPr lang="en-US" dirty="0"/>
              <a:t> y de los </a:t>
            </a:r>
            <a:r>
              <a:rPr lang="en-US" dirty="0" err="1"/>
              <a:t>viajes</a:t>
            </a:r>
            <a:br>
              <a:rPr lang="en-US" dirty="0"/>
            </a:br>
            <a:br>
              <a:rPr lang="en-US" dirty="0"/>
            </a:br>
            <a:r>
              <a:rPr lang="en-US" dirty="0"/>
              <a:t>	</a:t>
            </a:r>
            <a:br>
              <a:rPr lang="en-US" dirty="0"/>
            </a:br>
            <a:br>
              <a:rPr lang="en-US" dirty="0"/>
            </a:br>
            <a:r>
              <a:rPr lang="en-US" dirty="0"/>
              <a:t>		</a:t>
            </a:r>
            <a:endParaRPr lang="en-US"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7/29/20</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2</a:t>
            </a:fld>
            <a:endParaRPr lang="en-US"/>
          </a:p>
        </p:txBody>
      </p:sp>
      <p:sp>
        <p:nvSpPr>
          <p:cNvPr id="6" name="Rectángulo 5">
            <a:extLst>
              <a:ext uri="{FF2B5EF4-FFF2-40B4-BE49-F238E27FC236}">
                <a16:creationId xmlns:a16="http://schemas.microsoft.com/office/drawing/2014/main" id="{3BF01125-C0FE-4E42-95D4-01A168A7384F}"/>
              </a:ext>
            </a:extLst>
          </p:cNvPr>
          <p:cNvSpPr/>
          <p:nvPr/>
        </p:nvSpPr>
        <p:spPr>
          <a:xfrm>
            <a:off x="609600" y="5867400"/>
            <a:ext cx="1752600" cy="609600"/>
          </a:xfrm>
          <a:prstGeom prst="rect">
            <a:avLst/>
          </a:prstGeom>
          <a:solidFill>
            <a:schemeClr val="accent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F5409BE7-14F8-4157-8DA3-4D83F57737C4}"/>
              </a:ext>
            </a:extLst>
          </p:cNvPr>
          <p:cNvPicPr>
            <a:picLocks noChangeAspect="1"/>
          </p:cNvPicPr>
          <p:nvPr/>
        </p:nvPicPr>
        <p:blipFill>
          <a:blip r:embed="rId2"/>
          <a:stretch>
            <a:fillRect/>
          </a:stretch>
        </p:blipFill>
        <p:spPr>
          <a:xfrm>
            <a:off x="533400" y="5785485"/>
            <a:ext cx="1905000" cy="767715"/>
          </a:xfrm>
          <a:prstGeom prst="rect">
            <a:avLst/>
          </a:prstGeom>
        </p:spPr>
      </p:pic>
      <p:sp>
        <p:nvSpPr>
          <p:cNvPr id="11" name="Content Placeholder 11">
            <a:extLst>
              <a:ext uri="{FF2B5EF4-FFF2-40B4-BE49-F238E27FC236}">
                <a16:creationId xmlns:a16="http://schemas.microsoft.com/office/drawing/2014/main" id="{48D05F10-68DC-AA49-923D-57B1C8E15B76}"/>
              </a:ext>
            </a:extLst>
          </p:cNvPr>
          <p:cNvSpPr txBox="1">
            <a:spLocks/>
          </p:cNvSpPr>
          <p:nvPr/>
        </p:nvSpPr>
        <p:spPr>
          <a:xfrm>
            <a:off x="676531" y="3679471"/>
            <a:ext cx="7772400" cy="1600200"/>
          </a:xfrm>
          <a:prstGeom prst="rect">
            <a:avLst/>
          </a:prstGeom>
        </p:spPr>
        <p:txBody>
          <a:bodyP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MX" dirty="0">
                <a:solidFill>
                  <a:schemeClr val="bg1">
                    <a:lumMod val="85000"/>
                  </a:schemeClr>
                </a:solidFill>
              </a:rPr>
              <a:t>Definir…</a:t>
            </a:r>
            <a:endParaRPr lang="en-US" dirty="0">
              <a:solidFill>
                <a:schemeClr val="bg1">
                  <a:lumMod val="85000"/>
                </a:schemeClr>
              </a:solidFill>
            </a:endParaRPr>
          </a:p>
        </p:txBody>
      </p:sp>
      <p:sp>
        <p:nvSpPr>
          <p:cNvPr id="12" name="Title 4">
            <a:extLst>
              <a:ext uri="{FF2B5EF4-FFF2-40B4-BE49-F238E27FC236}">
                <a16:creationId xmlns:a16="http://schemas.microsoft.com/office/drawing/2014/main" id="{A5FE5E8A-B776-B84F-9D85-2FE50AA92A48}"/>
              </a:ext>
            </a:extLst>
          </p:cNvPr>
          <p:cNvSpPr txBox="1">
            <a:spLocks/>
          </p:cNvSpPr>
          <p:nvPr/>
        </p:nvSpPr>
        <p:spPr>
          <a:xfrm>
            <a:off x="670112" y="3050459"/>
            <a:ext cx="8076896" cy="1077218"/>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200" b="0" i="0" kern="1200">
                <a:solidFill>
                  <a:srgbClr val="FFFFFF"/>
                </a:solidFill>
                <a:latin typeface="Gill Sans MT"/>
                <a:ea typeface="+mj-ea"/>
                <a:cs typeface="Gill Sans MT"/>
              </a:defRPr>
            </a:lvl1pPr>
          </a:lstStyle>
          <a:p>
            <a:r>
              <a:rPr lang="en-US" dirty="0">
                <a:solidFill>
                  <a:schemeClr val="bg1">
                    <a:lumMod val="85000"/>
                  </a:schemeClr>
                </a:solidFill>
              </a:rPr>
              <a:t>Objetivo</a:t>
            </a:r>
            <a:br>
              <a:rPr lang="en-US" dirty="0">
                <a:solidFill>
                  <a:schemeClr val="bg1">
                    <a:lumMod val="85000"/>
                  </a:schemeClr>
                </a:solidFill>
              </a:rPr>
            </a:br>
            <a:endParaRPr lang="en-US" dirty="0">
              <a:solidFill>
                <a:schemeClr val="bg1">
                  <a:lumMod val="85000"/>
                </a:schemeClr>
              </a:solidFill>
            </a:endParaRPr>
          </a:p>
        </p:txBody>
      </p:sp>
    </p:spTree>
    <p:extLst>
      <p:ext uri="{BB962C8B-B14F-4D97-AF65-F5344CB8AC3E}">
        <p14:creationId xmlns:p14="http://schemas.microsoft.com/office/powerpoint/2010/main" val="19431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51D14905-808D-4C40-9CCB-DCE97369B74D}"/>
              </a:ext>
            </a:extLst>
          </p:cNvPr>
          <p:cNvSpPr>
            <a:spLocks noGrp="1"/>
          </p:cNvSpPr>
          <p:nvPr>
            <p:ph type="dt" sz="half" idx="2"/>
          </p:nvPr>
        </p:nvSpPr>
        <p:spPr/>
        <p:txBody>
          <a:bodyPr/>
          <a:lstStyle/>
          <a:p>
            <a:fld id="{414FB1AD-D69E-B741-965A-0BAE826C2FA6}" type="datetime1">
              <a:rPr lang="en-US" smtClean="0"/>
              <a:pPr/>
              <a:t>7/29/20</a:t>
            </a:fld>
            <a:endParaRPr lang="en-US" dirty="0"/>
          </a:p>
        </p:txBody>
      </p:sp>
      <p:sp>
        <p:nvSpPr>
          <p:cNvPr id="5" name="Marcador de número de diapositiva 4">
            <a:extLst>
              <a:ext uri="{FF2B5EF4-FFF2-40B4-BE49-F238E27FC236}">
                <a16:creationId xmlns:a16="http://schemas.microsoft.com/office/drawing/2014/main" id="{9CCF3C7D-F38D-2A49-AEA3-394B9C2450C1}"/>
              </a:ext>
            </a:extLst>
          </p:cNvPr>
          <p:cNvSpPr>
            <a:spLocks noGrp="1"/>
          </p:cNvSpPr>
          <p:nvPr>
            <p:ph type="sldNum" sz="quarter" idx="4"/>
          </p:nvPr>
        </p:nvSpPr>
        <p:spPr/>
        <p:txBody>
          <a:bodyPr/>
          <a:lstStyle/>
          <a:p>
            <a:fld id="{42782948-4DBE-204D-AB9E-B65E067054AE}" type="slidenum">
              <a:rPr lang="en-US" smtClean="0"/>
              <a:pPr/>
              <a:t>3</a:t>
            </a:fld>
            <a:endParaRPr lang="en-US" dirty="0"/>
          </a:p>
        </p:txBody>
      </p:sp>
      <p:sp>
        <p:nvSpPr>
          <p:cNvPr id="7" name="Title 7">
            <a:extLst>
              <a:ext uri="{FF2B5EF4-FFF2-40B4-BE49-F238E27FC236}">
                <a16:creationId xmlns:a16="http://schemas.microsoft.com/office/drawing/2014/main" id="{2B28478A-78C2-E24B-80ED-EECA776C0313}"/>
              </a:ext>
            </a:extLst>
          </p:cNvPr>
          <p:cNvSpPr txBox="1">
            <a:spLocks/>
          </p:cNvSpPr>
          <p:nvPr/>
        </p:nvSpPr>
        <p:spPr>
          <a:xfrm>
            <a:off x="534758" y="788134"/>
            <a:ext cx="6398085" cy="501818"/>
          </a:xfrm>
          <a:prstGeom prst="rect">
            <a:avLst/>
          </a:prstGeom>
        </p:spPr>
        <p:txBody>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dirty="0" err="1"/>
              <a:t>Contenido</a:t>
            </a:r>
            <a:endParaRPr lang="en-US" dirty="0"/>
          </a:p>
        </p:txBody>
      </p:sp>
      <p:sp>
        <p:nvSpPr>
          <p:cNvPr id="11" name="Rectangle 5">
            <a:extLst>
              <a:ext uri="{FF2B5EF4-FFF2-40B4-BE49-F238E27FC236}">
                <a16:creationId xmlns:a16="http://schemas.microsoft.com/office/drawing/2014/main" id="{544CED1D-AFBE-1E47-8B01-C9F9509E8604}"/>
              </a:ext>
            </a:extLst>
          </p:cNvPr>
          <p:cNvSpPr>
            <a:spLocks noChangeArrowheads="1"/>
          </p:cNvSpPr>
          <p:nvPr/>
        </p:nvSpPr>
        <p:spPr bwMode="auto">
          <a:xfrm>
            <a:off x="-228600" y="3429000"/>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s-ES_tradnl" altLang="es-MX" sz="2000" dirty="0">
                <a:ea typeface="Calibri" panose="020F0502020204030204" pitchFamily="34" charset="0"/>
                <a:cs typeface="Calibri" panose="020F0502020204030204" pitchFamily="34" charset="0"/>
              </a:rPr>
              <a:t>    </a:t>
            </a:r>
            <a:endParaRPr lang="es-ES_tradnl" altLang="es-MX" sz="2000" b="1" dirty="0">
              <a:solidFill>
                <a:srgbClr val="002F6C"/>
              </a:solidFill>
              <a:cs typeface="Calibri" panose="020F0502020204030204" pitchFamily="34" charset="0"/>
            </a:endParaRPr>
          </a:p>
          <a:p>
            <a:pPr defTabSz="914400" eaLnBrk="0" fontAlgn="base" hangingPunct="0">
              <a:spcBef>
                <a:spcPct val="0"/>
              </a:spcBef>
              <a:spcAft>
                <a:spcPct val="0"/>
              </a:spcAft>
            </a:pPr>
            <a:endParaRPr lang="es-ES_tradnl" altLang="es-MX" sz="3600" dirty="0"/>
          </a:p>
        </p:txBody>
      </p:sp>
      <p:sp>
        <p:nvSpPr>
          <p:cNvPr id="2" name="Rectangle 1">
            <a:extLst>
              <a:ext uri="{FF2B5EF4-FFF2-40B4-BE49-F238E27FC236}">
                <a16:creationId xmlns:a16="http://schemas.microsoft.com/office/drawing/2014/main" id="{D211607E-5BE5-3942-969A-080B06D2F7A2}"/>
              </a:ext>
            </a:extLst>
          </p:cNvPr>
          <p:cNvSpPr>
            <a:spLocks noChangeArrowheads="1"/>
          </p:cNvSpPr>
          <p:nvPr/>
        </p:nvSpPr>
        <p:spPr bwMode="auto">
          <a:xfrm>
            <a:off x="534758" y="1967062"/>
            <a:ext cx="815204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3600" b="0" i="0" u="none" strike="noStrike" cap="none" normalizeH="0" baseline="0" dirty="0">
              <a:ln>
                <a:noFill/>
              </a:ln>
              <a:solidFill>
                <a:schemeClr val="tx1"/>
              </a:solidFill>
              <a:effectLst/>
              <a:latin typeface="Gill Sans MT" panose="020B0502020104020203" pitchFamily="34" charset="77"/>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_tradnl" altLang="es-MX" sz="2000" dirty="0">
                <a:solidFill>
                  <a:srgbClr val="000000"/>
                </a:solidFill>
                <a:latin typeface="Gill Sans MT" panose="020B0502020104020203" pitchFamily="34" charset="77"/>
                <a:cs typeface="Gill Sans" panose="020B0502020104020203" pitchFamily="34" charset="-79"/>
              </a:rPr>
              <a:t>Políticas institucionales del sistema de adquisiciones y de los viajes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_tradnl" altLang="es-MX" sz="2000" dirty="0">
                <a:solidFill>
                  <a:srgbClr val="000000"/>
                </a:solidFill>
                <a:latin typeface="Gill Sans MT" panose="020B0502020104020203" pitchFamily="34" charset="77"/>
                <a:cs typeface="Gill Sans" panose="020B0502020104020203" pitchFamily="34" charset="-79"/>
              </a:rPr>
              <a:t>Procesos administrativos:</a:t>
            </a:r>
          </a:p>
          <a:p>
            <a:pPr marL="800100" lvl="1" indent="-342900" defTabSz="914400">
              <a:buFont typeface="Arial" panose="020B0604020202020204" pitchFamily="34" charset="0"/>
              <a:buChar char="•"/>
            </a:pPr>
            <a:r>
              <a:rPr lang="es-ES_tradnl" altLang="es-MX" sz="1600" dirty="0">
                <a:solidFill>
                  <a:srgbClr val="000000"/>
                </a:solidFill>
                <a:latin typeface="Gill Sans MT" panose="020B0502020104020203" pitchFamily="34" charset="77"/>
                <a:cs typeface="Gill Sans" panose="020B0502020104020203" pitchFamily="34" charset="-79"/>
              </a:rPr>
              <a:t>Compras, Contrataciones y adquisiciones</a:t>
            </a:r>
            <a:endParaRPr lang="es-ES_tradnl" altLang="es-MX" sz="1200" dirty="0">
              <a:latin typeface="Gill Sans MT" panose="020B0502020104020203" pitchFamily="34" charset="77"/>
            </a:endParaRPr>
          </a:p>
          <a:p>
            <a:pPr marL="800100" lvl="1" indent="-342900" defTabSz="914400">
              <a:buFont typeface="Arial" panose="020B0604020202020204" pitchFamily="34" charset="0"/>
              <a:buChar char="•"/>
            </a:pPr>
            <a:r>
              <a:rPr lang="es-ES_tradnl" altLang="es-MX" sz="1600" dirty="0">
                <a:solidFill>
                  <a:srgbClr val="000000"/>
                </a:solidFill>
                <a:latin typeface="Gill Sans MT" panose="020B0502020104020203" pitchFamily="34" charset="77"/>
                <a:cs typeface="Gill Sans" panose="020B0502020104020203" pitchFamily="34" charset="-79"/>
              </a:rPr>
              <a:t>Viajes</a:t>
            </a:r>
          </a:p>
          <a:p>
            <a:pPr marL="800100" lvl="1" indent="-342900" defTabSz="914400">
              <a:buFont typeface="Arial" panose="020B0604020202020204" pitchFamily="34" charset="0"/>
              <a:buChar char="•"/>
            </a:pPr>
            <a:r>
              <a:rPr kumimoji="0" lang="es-ES_tradnl" altLang="es-MX" sz="1600" b="0" i="0" u="none" strike="noStrike" cap="none" normalizeH="0" baseline="0" dirty="0">
                <a:ln>
                  <a:noFill/>
                </a:ln>
                <a:solidFill>
                  <a:srgbClr val="000000"/>
                </a:solidFill>
                <a:effectLst/>
                <a:latin typeface="Gill Sans MT" panose="020B0502020104020203" pitchFamily="34" charset="77"/>
                <a:cs typeface="Gill Sans" panose="020B0502020104020203" pitchFamily="34" charset="-79"/>
              </a:rPr>
              <a:t>Pagos</a:t>
            </a:r>
          </a:p>
          <a:p>
            <a:pPr marL="342900" indent="-342900" defTabSz="914400">
              <a:buFont typeface="Arial" panose="020B0604020202020204" pitchFamily="34" charset="0"/>
              <a:buChar char="•"/>
            </a:pPr>
            <a:r>
              <a:rPr lang="es-ES_tradnl" altLang="es-MX" sz="2000" dirty="0">
                <a:solidFill>
                  <a:srgbClr val="000000"/>
                </a:solidFill>
                <a:latin typeface="Gill Sans MT" panose="020B0502020104020203" pitchFamily="34" charset="77"/>
                <a:cs typeface="Gill Sans" panose="020B0502020104020203" pitchFamily="34" charset="-79"/>
              </a:rPr>
              <a:t>Formatos administrativos</a:t>
            </a:r>
          </a:p>
          <a:p>
            <a:pPr marL="342900" indent="-342900" defTabSz="914400">
              <a:buFont typeface="Arial" panose="020B0604020202020204" pitchFamily="34" charset="0"/>
              <a:buChar char="•"/>
            </a:pPr>
            <a:r>
              <a:rPr lang="es-ES_tradnl" altLang="es-MX" sz="2000" dirty="0">
                <a:solidFill>
                  <a:srgbClr val="000000"/>
                </a:solidFill>
                <a:latin typeface="Gill Sans MT" panose="020B0502020104020203" pitchFamily="34" charset="77"/>
                <a:cs typeface="Gill Sans" panose="020B0502020104020203" pitchFamily="34" charset="-79"/>
              </a:rPr>
              <a:t>Avances y compromisos </a:t>
            </a:r>
          </a:p>
          <a:p>
            <a:pPr marL="342900" indent="-342900" defTabSz="914400">
              <a:buFont typeface="Arial" panose="020B0604020202020204" pitchFamily="34" charset="0"/>
              <a:buChar char="•"/>
            </a:pPr>
            <a:r>
              <a:rPr lang="es-ES_tradnl" altLang="es-MX" sz="2000" dirty="0">
                <a:solidFill>
                  <a:srgbClr val="000000"/>
                </a:solidFill>
                <a:latin typeface="Gill Sans MT" panose="020B0502020104020203" pitchFamily="34" charset="77"/>
                <a:cs typeface="Gill Sans" panose="020B0502020104020203" pitchFamily="34" charset="-79"/>
              </a:rPr>
              <a:t>Integración al Manual</a:t>
            </a:r>
          </a:p>
        </p:txBody>
      </p:sp>
    </p:spTree>
    <p:extLst>
      <p:ext uri="{BB962C8B-B14F-4D97-AF65-F5344CB8AC3E}">
        <p14:creationId xmlns:p14="http://schemas.microsoft.com/office/powerpoint/2010/main" val="39943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8CF99DF-ACE8-674C-A11C-C9DE267B1B97}"/>
              </a:ext>
            </a:extLst>
          </p:cNvPr>
          <p:cNvSpPr>
            <a:spLocks noGrp="1"/>
          </p:cNvSpPr>
          <p:nvPr>
            <p:ph idx="1"/>
          </p:nvPr>
        </p:nvSpPr>
        <p:spPr/>
        <p:txBody>
          <a:bodyPr>
            <a:normAutofit fontScale="92500" lnSpcReduction="10000"/>
          </a:bodyPr>
          <a:lstStyle/>
          <a:p>
            <a:pPr marL="0" indent="0">
              <a:buNone/>
            </a:pPr>
            <a:r>
              <a:rPr lang="es-MX" i="1" dirty="0"/>
              <a:t>Primera media hora de sesión:</a:t>
            </a:r>
          </a:p>
          <a:p>
            <a:r>
              <a:rPr lang="es-MX" dirty="0"/>
              <a:t>Revisaremos el plan de trabajo para el fortalecimiento institucional de la estrategia financiera.</a:t>
            </a:r>
          </a:p>
          <a:p>
            <a:r>
              <a:rPr lang="es-MX" dirty="0"/>
              <a:t>Sistema de adquisiciones, compras y contrataciones</a:t>
            </a:r>
          </a:p>
          <a:p>
            <a:r>
              <a:rPr lang="es-MX" dirty="0"/>
              <a:t>Viajes</a:t>
            </a:r>
          </a:p>
          <a:p>
            <a:r>
              <a:rPr lang="es-MX" dirty="0"/>
              <a:t>Pagos</a:t>
            </a:r>
          </a:p>
          <a:p>
            <a:pPr marL="0" indent="0">
              <a:buNone/>
            </a:pPr>
            <a:r>
              <a:rPr lang="es-MX" i="1" dirty="0"/>
              <a:t>Segunda hora de sesión:</a:t>
            </a:r>
          </a:p>
          <a:p>
            <a:r>
              <a:rPr lang="es-MX" dirty="0"/>
              <a:t>Formulación de las políticas, formatos administrativos y niveles de autorización.</a:t>
            </a:r>
          </a:p>
          <a:p>
            <a:r>
              <a:rPr lang="es-MX" dirty="0"/>
              <a:t>Integración de documentos de reporte, comprobación y seguimiento financiero y contable.</a:t>
            </a:r>
          </a:p>
          <a:p>
            <a:r>
              <a:rPr lang="es-MX" dirty="0"/>
              <a:t>Avances y compromisos</a:t>
            </a:r>
          </a:p>
        </p:txBody>
      </p:sp>
      <p:sp>
        <p:nvSpPr>
          <p:cNvPr id="3" name="Marcador de fecha 2">
            <a:extLst>
              <a:ext uri="{FF2B5EF4-FFF2-40B4-BE49-F238E27FC236}">
                <a16:creationId xmlns:a16="http://schemas.microsoft.com/office/drawing/2014/main" id="{5356015B-7802-A046-88BC-03E367E9AD9A}"/>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99D910C5-2484-DF4C-A1F3-0D03BBED45EB}"/>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005E9118-6462-ED49-909E-B2D71FF30D0A}"/>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6" name="Título 5">
            <a:extLst>
              <a:ext uri="{FF2B5EF4-FFF2-40B4-BE49-F238E27FC236}">
                <a16:creationId xmlns:a16="http://schemas.microsoft.com/office/drawing/2014/main" id="{826C2339-80CA-C84D-93E8-05057433D50D}"/>
              </a:ext>
            </a:extLst>
          </p:cNvPr>
          <p:cNvSpPr>
            <a:spLocks noGrp="1"/>
          </p:cNvSpPr>
          <p:nvPr>
            <p:ph type="title"/>
          </p:nvPr>
        </p:nvSpPr>
        <p:spPr>
          <a:xfrm>
            <a:off x="686104" y="848380"/>
            <a:ext cx="7772400" cy="523220"/>
          </a:xfrm>
        </p:spPr>
        <p:txBody>
          <a:bodyPr/>
          <a:lstStyle/>
          <a:p>
            <a:r>
              <a:rPr lang="es-MX" dirty="0"/>
              <a:t>Estructura de la sesión</a:t>
            </a:r>
          </a:p>
        </p:txBody>
      </p:sp>
    </p:spTree>
    <p:extLst>
      <p:ext uri="{BB962C8B-B14F-4D97-AF65-F5344CB8AC3E}">
        <p14:creationId xmlns:p14="http://schemas.microsoft.com/office/powerpoint/2010/main" val="244866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7D549F0E-38A9-3F44-A1B8-E74356EB791C}"/>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22550294-F82F-624D-B3DA-B2DEF6B47E8D}"/>
              </a:ext>
            </a:extLst>
          </p:cNvPr>
          <p:cNvSpPr>
            <a:spLocks noGrp="1"/>
          </p:cNvSpPr>
          <p:nvPr>
            <p:ph type="ftr" sz="quarter" idx="11"/>
          </p:nvPr>
        </p:nvSpPr>
        <p:spPr>
          <a:xfrm>
            <a:off x="2725772" y="6530079"/>
            <a:ext cx="2895600" cy="184666"/>
          </a:xfrm>
        </p:spPr>
        <p:txBody>
          <a:bodyPr/>
          <a:lstStyle/>
          <a:p>
            <a:r>
              <a:rPr lang="en-US"/>
              <a:t>FOOTER GOES HERE</a:t>
            </a:r>
          </a:p>
        </p:txBody>
      </p:sp>
      <p:sp>
        <p:nvSpPr>
          <p:cNvPr id="6" name="Marcador de número de diapositiva 5">
            <a:extLst>
              <a:ext uri="{FF2B5EF4-FFF2-40B4-BE49-F238E27FC236}">
                <a16:creationId xmlns:a16="http://schemas.microsoft.com/office/drawing/2014/main" id="{90216303-BB47-694A-8FA9-4CF2C68ABB29}"/>
              </a:ext>
            </a:extLst>
          </p:cNvPr>
          <p:cNvSpPr>
            <a:spLocks noGrp="1"/>
          </p:cNvSpPr>
          <p:nvPr>
            <p:ph type="sldNum" sz="quarter" idx="12"/>
          </p:nvPr>
        </p:nvSpPr>
        <p:spPr/>
        <p:txBody>
          <a:bodyPr/>
          <a:lstStyle/>
          <a:p>
            <a:fld id="{42782948-4DBE-204D-AB9E-B65E067054AE}" type="slidenum">
              <a:rPr lang="en-US" smtClean="0"/>
              <a:pPr/>
              <a:t>5</a:t>
            </a:fld>
            <a:endParaRPr lang="en-US"/>
          </a:p>
        </p:txBody>
      </p:sp>
      <p:sp>
        <p:nvSpPr>
          <p:cNvPr id="7" name="Título 6">
            <a:extLst>
              <a:ext uri="{FF2B5EF4-FFF2-40B4-BE49-F238E27FC236}">
                <a16:creationId xmlns:a16="http://schemas.microsoft.com/office/drawing/2014/main" id="{ADCA8CD0-97A0-3A4E-B761-086086988BD8}"/>
              </a:ext>
            </a:extLst>
          </p:cNvPr>
          <p:cNvSpPr>
            <a:spLocks noGrp="1"/>
          </p:cNvSpPr>
          <p:nvPr>
            <p:ph type="title"/>
          </p:nvPr>
        </p:nvSpPr>
        <p:spPr>
          <a:xfrm>
            <a:off x="381000" y="533400"/>
            <a:ext cx="7772400" cy="523220"/>
          </a:xfrm>
        </p:spPr>
        <p:txBody>
          <a:bodyPr/>
          <a:lstStyle/>
          <a:p>
            <a:r>
              <a:rPr lang="es-MX" dirty="0"/>
              <a:t>Sistema de adquisiciones y viajes</a:t>
            </a:r>
          </a:p>
        </p:txBody>
      </p:sp>
      <p:graphicFrame>
        <p:nvGraphicFramePr>
          <p:cNvPr id="11" name="Diagrama 10">
            <a:extLst>
              <a:ext uri="{FF2B5EF4-FFF2-40B4-BE49-F238E27FC236}">
                <a16:creationId xmlns:a16="http://schemas.microsoft.com/office/drawing/2014/main" id="{0401C6BA-3837-0342-950B-1CA155562718}"/>
              </a:ext>
            </a:extLst>
          </p:cNvPr>
          <p:cNvGraphicFramePr/>
          <p:nvPr>
            <p:extLst>
              <p:ext uri="{D42A27DB-BD31-4B8C-83A1-F6EECF244321}">
                <p14:modId xmlns:p14="http://schemas.microsoft.com/office/powerpoint/2010/main" val="309579027"/>
              </p:ext>
            </p:extLst>
          </p:nvPr>
        </p:nvGraphicFramePr>
        <p:xfrm>
          <a:off x="1830038" y="1360557"/>
          <a:ext cx="55626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a:extLst>
              <a:ext uri="{FF2B5EF4-FFF2-40B4-BE49-F238E27FC236}">
                <a16:creationId xmlns:a16="http://schemas.microsoft.com/office/drawing/2014/main" id="{255051A2-C31D-224E-932D-A5C8871140CA}"/>
              </a:ext>
            </a:extLst>
          </p:cNvPr>
          <p:cNvSpPr txBox="1"/>
          <p:nvPr/>
        </p:nvSpPr>
        <p:spPr>
          <a:xfrm>
            <a:off x="6709814" y="5836797"/>
            <a:ext cx="1075679" cy="369332"/>
          </a:xfrm>
          <a:prstGeom prst="rect">
            <a:avLst/>
          </a:prstGeom>
          <a:noFill/>
        </p:spPr>
        <p:txBody>
          <a:bodyPr wrap="none" rtlCol="0">
            <a:spAutoFit/>
          </a:bodyPr>
          <a:lstStyle/>
          <a:p>
            <a:r>
              <a:rPr lang="es-MX" dirty="0">
                <a:solidFill>
                  <a:srgbClr val="002060"/>
                </a:solidFill>
              </a:rPr>
              <a:t>Formatos</a:t>
            </a:r>
          </a:p>
        </p:txBody>
      </p:sp>
      <p:sp>
        <p:nvSpPr>
          <p:cNvPr id="13" name="CuadroTexto 12">
            <a:extLst>
              <a:ext uri="{FF2B5EF4-FFF2-40B4-BE49-F238E27FC236}">
                <a16:creationId xmlns:a16="http://schemas.microsoft.com/office/drawing/2014/main" id="{6F43514D-FC19-B948-9ABD-AEE1FA6D2083}"/>
              </a:ext>
            </a:extLst>
          </p:cNvPr>
          <p:cNvSpPr txBox="1"/>
          <p:nvPr/>
        </p:nvSpPr>
        <p:spPr>
          <a:xfrm>
            <a:off x="3762516" y="3446708"/>
            <a:ext cx="1697644" cy="646331"/>
          </a:xfrm>
          <a:prstGeom prst="rect">
            <a:avLst/>
          </a:prstGeom>
          <a:noFill/>
        </p:spPr>
        <p:txBody>
          <a:bodyPr wrap="none" rtlCol="0">
            <a:spAutoFit/>
          </a:bodyPr>
          <a:lstStyle/>
          <a:p>
            <a:r>
              <a:rPr lang="es-MX" sz="3600" dirty="0">
                <a:solidFill>
                  <a:srgbClr val="C00000"/>
                </a:solidFill>
              </a:rPr>
              <a:t>Políticas</a:t>
            </a:r>
          </a:p>
        </p:txBody>
      </p:sp>
      <p:sp>
        <p:nvSpPr>
          <p:cNvPr id="15" name="CuadroTexto 14">
            <a:extLst>
              <a:ext uri="{FF2B5EF4-FFF2-40B4-BE49-F238E27FC236}">
                <a16:creationId xmlns:a16="http://schemas.microsoft.com/office/drawing/2014/main" id="{B242EE38-34F5-D746-8E3C-A2C956E69F10}"/>
              </a:ext>
            </a:extLst>
          </p:cNvPr>
          <p:cNvSpPr txBox="1"/>
          <p:nvPr/>
        </p:nvSpPr>
        <p:spPr>
          <a:xfrm>
            <a:off x="653255" y="3262042"/>
            <a:ext cx="1820370" cy="369332"/>
          </a:xfrm>
          <a:prstGeom prst="rect">
            <a:avLst/>
          </a:prstGeom>
          <a:noFill/>
        </p:spPr>
        <p:txBody>
          <a:bodyPr wrap="none" rtlCol="0">
            <a:spAutoFit/>
          </a:bodyPr>
          <a:lstStyle/>
          <a:p>
            <a:r>
              <a:rPr lang="es-MX" dirty="0">
                <a:solidFill>
                  <a:srgbClr val="002060"/>
                </a:solidFill>
              </a:rPr>
              <a:t>Registro contable</a:t>
            </a:r>
          </a:p>
        </p:txBody>
      </p:sp>
      <p:sp>
        <p:nvSpPr>
          <p:cNvPr id="16" name="CuadroTexto 15">
            <a:extLst>
              <a:ext uri="{FF2B5EF4-FFF2-40B4-BE49-F238E27FC236}">
                <a16:creationId xmlns:a16="http://schemas.microsoft.com/office/drawing/2014/main" id="{792200B9-F680-9347-BE11-5CA8FA5DBF52}"/>
              </a:ext>
            </a:extLst>
          </p:cNvPr>
          <p:cNvSpPr txBox="1"/>
          <p:nvPr/>
        </p:nvSpPr>
        <p:spPr>
          <a:xfrm>
            <a:off x="5946394" y="795010"/>
            <a:ext cx="2735135" cy="646331"/>
          </a:xfrm>
          <a:prstGeom prst="rect">
            <a:avLst/>
          </a:prstGeom>
          <a:noFill/>
        </p:spPr>
        <p:txBody>
          <a:bodyPr wrap="square" rtlCol="0">
            <a:spAutoFit/>
          </a:bodyPr>
          <a:lstStyle/>
          <a:p>
            <a:pPr algn="ctr"/>
            <a:r>
              <a:rPr lang="es-MX" dirty="0">
                <a:solidFill>
                  <a:srgbClr val="002060"/>
                </a:solidFill>
              </a:rPr>
              <a:t>Comprobación y documentación soporte</a:t>
            </a:r>
          </a:p>
        </p:txBody>
      </p:sp>
      <p:sp>
        <p:nvSpPr>
          <p:cNvPr id="17" name="CuadroTexto 16">
            <a:extLst>
              <a:ext uri="{FF2B5EF4-FFF2-40B4-BE49-F238E27FC236}">
                <a16:creationId xmlns:a16="http://schemas.microsoft.com/office/drawing/2014/main" id="{6C20E64B-33E0-5F4F-8E3E-0DE03A641CE7}"/>
              </a:ext>
            </a:extLst>
          </p:cNvPr>
          <p:cNvSpPr txBox="1"/>
          <p:nvPr/>
        </p:nvSpPr>
        <p:spPr>
          <a:xfrm>
            <a:off x="572374" y="5836797"/>
            <a:ext cx="2173993" cy="369332"/>
          </a:xfrm>
          <a:prstGeom prst="rect">
            <a:avLst/>
          </a:prstGeom>
          <a:noFill/>
        </p:spPr>
        <p:txBody>
          <a:bodyPr wrap="none" rtlCol="0">
            <a:spAutoFit/>
          </a:bodyPr>
          <a:lstStyle/>
          <a:p>
            <a:pPr algn="ctr"/>
            <a:r>
              <a:rPr lang="es-MX" dirty="0">
                <a:solidFill>
                  <a:srgbClr val="002060"/>
                </a:solidFill>
              </a:rPr>
              <a:t>Rendición de cuentas</a:t>
            </a:r>
          </a:p>
        </p:txBody>
      </p:sp>
      <p:sp>
        <p:nvSpPr>
          <p:cNvPr id="14" name="CuadroTexto 13">
            <a:extLst>
              <a:ext uri="{FF2B5EF4-FFF2-40B4-BE49-F238E27FC236}">
                <a16:creationId xmlns:a16="http://schemas.microsoft.com/office/drawing/2014/main" id="{A28F1D4C-7DA6-DC43-86AB-12AE02F81AFC}"/>
              </a:ext>
            </a:extLst>
          </p:cNvPr>
          <p:cNvSpPr txBox="1"/>
          <p:nvPr/>
        </p:nvSpPr>
        <p:spPr>
          <a:xfrm>
            <a:off x="6630058" y="3262042"/>
            <a:ext cx="2113527" cy="369332"/>
          </a:xfrm>
          <a:prstGeom prst="rect">
            <a:avLst/>
          </a:prstGeom>
          <a:noFill/>
        </p:spPr>
        <p:txBody>
          <a:bodyPr wrap="none" rtlCol="0">
            <a:spAutoFit/>
          </a:bodyPr>
          <a:lstStyle/>
          <a:p>
            <a:r>
              <a:rPr lang="es-MX" dirty="0">
                <a:solidFill>
                  <a:srgbClr val="002060"/>
                </a:solidFill>
              </a:rPr>
              <a:t>Reportes financieros</a:t>
            </a:r>
          </a:p>
        </p:txBody>
      </p:sp>
    </p:spTree>
    <p:extLst>
      <p:ext uri="{BB962C8B-B14F-4D97-AF65-F5344CB8AC3E}">
        <p14:creationId xmlns:p14="http://schemas.microsoft.com/office/powerpoint/2010/main" val="316539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805EE11-E255-2D4B-8B66-0F4C5852168E}"/>
              </a:ext>
            </a:extLst>
          </p:cNvPr>
          <p:cNvSpPr>
            <a:spLocks noGrp="1"/>
          </p:cNvSpPr>
          <p:nvPr>
            <p:ph type="dt" sz="half" idx="10"/>
          </p:nvPr>
        </p:nvSpPr>
        <p:spPr/>
        <p:txBody>
          <a:bodyPr/>
          <a:lstStyle/>
          <a:p>
            <a:fld id="{39C62A9A-2216-F44B-AFF9-136AA601C377}" type="datetime1">
              <a:rPr lang="en-US" smtClean="0"/>
              <a:t>7/29/20</a:t>
            </a:fld>
            <a:endParaRPr lang="en-US"/>
          </a:p>
        </p:txBody>
      </p:sp>
      <p:sp>
        <p:nvSpPr>
          <p:cNvPr id="5" name="Marcador de pie de página 4">
            <a:extLst>
              <a:ext uri="{FF2B5EF4-FFF2-40B4-BE49-F238E27FC236}">
                <a16:creationId xmlns:a16="http://schemas.microsoft.com/office/drawing/2014/main" id="{2E2D4DCD-CDFE-784A-9E95-C18615F14116}"/>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EBC35D77-9079-734C-8571-66D176FB7AA4}"/>
              </a:ext>
            </a:extLst>
          </p:cNvPr>
          <p:cNvSpPr>
            <a:spLocks noGrp="1"/>
          </p:cNvSpPr>
          <p:nvPr>
            <p:ph type="sldNum" sz="quarter" idx="12"/>
          </p:nvPr>
        </p:nvSpPr>
        <p:spPr/>
        <p:txBody>
          <a:bodyPr/>
          <a:lstStyle/>
          <a:p>
            <a:fld id="{42782948-4DBE-204D-AB9E-B65E067054AE}" type="slidenum">
              <a:rPr lang="en-US" smtClean="0"/>
              <a:pPr/>
              <a:t>6</a:t>
            </a:fld>
            <a:endParaRPr lang="en-US"/>
          </a:p>
        </p:txBody>
      </p:sp>
      <p:graphicFrame>
        <p:nvGraphicFramePr>
          <p:cNvPr id="11" name="Diagrama 10">
            <a:extLst>
              <a:ext uri="{FF2B5EF4-FFF2-40B4-BE49-F238E27FC236}">
                <a16:creationId xmlns:a16="http://schemas.microsoft.com/office/drawing/2014/main" id="{C33E8D66-1EDA-D944-BB19-4F9E625CA49D}"/>
              </a:ext>
            </a:extLst>
          </p:cNvPr>
          <p:cNvGraphicFramePr/>
          <p:nvPr>
            <p:extLst>
              <p:ext uri="{D42A27DB-BD31-4B8C-83A1-F6EECF244321}">
                <p14:modId xmlns:p14="http://schemas.microsoft.com/office/powerpoint/2010/main" val="2377548346"/>
              </p:ext>
            </p:extLst>
          </p:nvPr>
        </p:nvGraphicFramePr>
        <p:xfrm>
          <a:off x="152400" y="1676400"/>
          <a:ext cx="5334000" cy="4853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a:extLst>
              <a:ext uri="{FF2B5EF4-FFF2-40B4-BE49-F238E27FC236}">
                <a16:creationId xmlns:a16="http://schemas.microsoft.com/office/drawing/2014/main" id="{BBC7920B-0BF9-DB48-BDFE-1256EBDB2D1C}"/>
              </a:ext>
            </a:extLst>
          </p:cNvPr>
          <p:cNvGraphicFramePr/>
          <p:nvPr>
            <p:extLst>
              <p:ext uri="{D42A27DB-BD31-4B8C-83A1-F6EECF244321}">
                <p14:modId xmlns:p14="http://schemas.microsoft.com/office/powerpoint/2010/main" val="2519267654"/>
              </p:ext>
            </p:extLst>
          </p:nvPr>
        </p:nvGraphicFramePr>
        <p:xfrm>
          <a:off x="4267200" y="199716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ítulo 6">
            <a:extLst>
              <a:ext uri="{FF2B5EF4-FFF2-40B4-BE49-F238E27FC236}">
                <a16:creationId xmlns:a16="http://schemas.microsoft.com/office/drawing/2014/main" id="{7D21E0EA-B360-C144-9E89-FA8859949BA3}"/>
              </a:ext>
            </a:extLst>
          </p:cNvPr>
          <p:cNvSpPr txBox="1">
            <a:spLocks/>
          </p:cNvSpPr>
          <p:nvPr/>
        </p:nvSpPr>
        <p:spPr>
          <a:xfrm>
            <a:off x="381000" y="533400"/>
            <a:ext cx="7772400" cy="52322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s-MX"/>
              <a:t>Sistema de adquisiciones y viajes</a:t>
            </a:r>
            <a:endParaRPr lang="es-MX" dirty="0"/>
          </a:p>
        </p:txBody>
      </p:sp>
    </p:spTree>
    <p:extLst>
      <p:ext uri="{BB962C8B-B14F-4D97-AF65-F5344CB8AC3E}">
        <p14:creationId xmlns:p14="http://schemas.microsoft.com/office/powerpoint/2010/main" val="102371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805EE11-E255-2D4B-8B66-0F4C5852168E}"/>
              </a:ext>
            </a:extLst>
          </p:cNvPr>
          <p:cNvSpPr>
            <a:spLocks noGrp="1"/>
          </p:cNvSpPr>
          <p:nvPr>
            <p:ph type="dt" sz="half" idx="10"/>
          </p:nvPr>
        </p:nvSpPr>
        <p:spPr/>
        <p:txBody>
          <a:bodyPr/>
          <a:lstStyle/>
          <a:p>
            <a:fld id="{39C62A9A-2216-F44B-AFF9-136AA601C377}" type="datetime1">
              <a:rPr lang="en-US" smtClean="0"/>
              <a:t>7/29/20</a:t>
            </a:fld>
            <a:endParaRPr lang="en-US"/>
          </a:p>
        </p:txBody>
      </p:sp>
      <p:sp>
        <p:nvSpPr>
          <p:cNvPr id="5" name="Marcador de pie de página 4">
            <a:extLst>
              <a:ext uri="{FF2B5EF4-FFF2-40B4-BE49-F238E27FC236}">
                <a16:creationId xmlns:a16="http://schemas.microsoft.com/office/drawing/2014/main" id="{2E2D4DCD-CDFE-784A-9E95-C18615F14116}"/>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EBC35D77-9079-734C-8571-66D176FB7AA4}"/>
              </a:ext>
            </a:extLst>
          </p:cNvPr>
          <p:cNvSpPr>
            <a:spLocks noGrp="1"/>
          </p:cNvSpPr>
          <p:nvPr>
            <p:ph type="sldNum" sz="quarter" idx="12"/>
          </p:nvPr>
        </p:nvSpPr>
        <p:spPr/>
        <p:txBody>
          <a:bodyPr/>
          <a:lstStyle/>
          <a:p>
            <a:fld id="{42782948-4DBE-204D-AB9E-B65E067054AE}" type="slidenum">
              <a:rPr lang="en-US" smtClean="0"/>
              <a:pPr/>
              <a:t>7</a:t>
            </a:fld>
            <a:endParaRPr lang="en-US"/>
          </a:p>
        </p:txBody>
      </p:sp>
      <p:graphicFrame>
        <p:nvGraphicFramePr>
          <p:cNvPr id="2" name="Diagrama 1">
            <a:extLst>
              <a:ext uri="{FF2B5EF4-FFF2-40B4-BE49-F238E27FC236}">
                <a16:creationId xmlns:a16="http://schemas.microsoft.com/office/drawing/2014/main" id="{2F07C51A-C7BD-D642-A36A-4725851355D7}"/>
              </a:ext>
            </a:extLst>
          </p:cNvPr>
          <p:cNvGraphicFramePr/>
          <p:nvPr/>
        </p:nvGraphicFramePr>
        <p:xfrm>
          <a:off x="-762000" y="1812498"/>
          <a:ext cx="6477000" cy="4717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158DEC6A-3966-FF4B-979B-50C183B8EEE3}"/>
              </a:ext>
            </a:extLst>
          </p:cNvPr>
          <p:cNvGraphicFramePr/>
          <p:nvPr/>
        </p:nvGraphicFramePr>
        <p:xfrm>
          <a:off x="4572000" y="1637227"/>
          <a:ext cx="4419600" cy="3276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a:extLst>
              <a:ext uri="{FF2B5EF4-FFF2-40B4-BE49-F238E27FC236}">
                <a16:creationId xmlns:a16="http://schemas.microsoft.com/office/drawing/2014/main" id="{E548E138-1DAA-5B47-B388-D7B27BD95926}"/>
              </a:ext>
            </a:extLst>
          </p:cNvPr>
          <p:cNvSpPr txBox="1"/>
          <p:nvPr/>
        </p:nvSpPr>
        <p:spPr>
          <a:xfrm>
            <a:off x="5410200" y="4851266"/>
            <a:ext cx="3011851" cy="954107"/>
          </a:xfrm>
          <a:prstGeom prst="rect">
            <a:avLst/>
          </a:prstGeom>
          <a:noFill/>
        </p:spPr>
        <p:txBody>
          <a:bodyPr wrap="square" rtlCol="0">
            <a:spAutoFit/>
          </a:bodyPr>
          <a:lstStyle/>
          <a:p>
            <a:pPr algn="ctr"/>
            <a:r>
              <a:rPr lang="es-MX" sz="2800" b="1" dirty="0">
                <a:solidFill>
                  <a:srgbClr val="FF0000"/>
                </a:solidFill>
              </a:rPr>
              <a:t>Productos</a:t>
            </a:r>
          </a:p>
          <a:p>
            <a:pPr algn="ctr"/>
            <a:r>
              <a:rPr lang="es-MX" sz="2800" b="1" dirty="0">
                <a:solidFill>
                  <a:srgbClr val="FF0000"/>
                </a:solidFill>
              </a:rPr>
              <a:t>Servicios</a:t>
            </a:r>
          </a:p>
        </p:txBody>
      </p:sp>
      <p:sp>
        <p:nvSpPr>
          <p:cNvPr id="11" name="Título 6">
            <a:extLst>
              <a:ext uri="{FF2B5EF4-FFF2-40B4-BE49-F238E27FC236}">
                <a16:creationId xmlns:a16="http://schemas.microsoft.com/office/drawing/2014/main" id="{DD6D15AC-36CF-7B47-8024-46524C76B6EA}"/>
              </a:ext>
            </a:extLst>
          </p:cNvPr>
          <p:cNvSpPr>
            <a:spLocks noGrp="1"/>
          </p:cNvSpPr>
          <p:nvPr>
            <p:ph type="title"/>
          </p:nvPr>
        </p:nvSpPr>
        <p:spPr>
          <a:xfrm>
            <a:off x="381000" y="533400"/>
            <a:ext cx="7772400" cy="523220"/>
          </a:xfrm>
        </p:spPr>
        <p:txBody>
          <a:bodyPr/>
          <a:lstStyle/>
          <a:p>
            <a:r>
              <a:rPr lang="es-MX" dirty="0"/>
              <a:t>Sistema de adquisiciones y viajes</a:t>
            </a:r>
          </a:p>
        </p:txBody>
      </p:sp>
    </p:spTree>
    <p:extLst>
      <p:ext uri="{BB962C8B-B14F-4D97-AF65-F5344CB8AC3E}">
        <p14:creationId xmlns:p14="http://schemas.microsoft.com/office/powerpoint/2010/main" val="121555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52B9793-9593-F046-AA40-AF06B363770D}"/>
              </a:ext>
            </a:extLst>
          </p:cNvPr>
          <p:cNvSpPr>
            <a:spLocks noGrp="1"/>
          </p:cNvSpPr>
          <p:nvPr>
            <p:ph type="dt" sz="half" idx="10"/>
          </p:nvPr>
        </p:nvSpPr>
        <p:spPr/>
        <p:txBody>
          <a:bodyPr/>
          <a:lstStyle/>
          <a:p>
            <a:fld id="{39C62A9A-2216-F44B-AFF9-136AA601C377}" type="datetime1">
              <a:rPr lang="en-US" smtClean="0"/>
              <a:t>7/29/20</a:t>
            </a:fld>
            <a:endParaRPr lang="en-US"/>
          </a:p>
        </p:txBody>
      </p:sp>
      <p:sp>
        <p:nvSpPr>
          <p:cNvPr id="5" name="Marcador de pie de página 4">
            <a:extLst>
              <a:ext uri="{FF2B5EF4-FFF2-40B4-BE49-F238E27FC236}">
                <a16:creationId xmlns:a16="http://schemas.microsoft.com/office/drawing/2014/main" id="{CCB15A0A-3293-EF47-A098-5ED055106C90}"/>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FECBCEE8-C484-4B4B-9130-EED9A2ABDAD5}"/>
              </a:ext>
            </a:extLst>
          </p:cNvPr>
          <p:cNvSpPr>
            <a:spLocks noGrp="1"/>
          </p:cNvSpPr>
          <p:nvPr>
            <p:ph type="sldNum" sz="quarter" idx="12"/>
          </p:nvPr>
        </p:nvSpPr>
        <p:spPr/>
        <p:txBody>
          <a:bodyPr/>
          <a:lstStyle/>
          <a:p>
            <a:fld id="{42782948-4DBE-204D-AB9E-B65E067054AE}" type="slidenum">
              <a:rPr lang="en-US" smtClean="0"/>
              <a:pPr/>
              <a:t>8</a:t>
            </a:fld>
            <a:endParaRPr lang="en-US"/>
          </a:p>
        </p:txBody>
      </p:sp>
      <p:graphicFrame>
        <p:nvGraphicFramePr>
          <p:cNvPr id="10" name="Diagrama 9">
            <a:extLst>
              <a:ext uri="{FF2B5EF4-FFF2-40B4-BE49-F238E27FC236}">
                <a16:creationId xmlns:a16="http://schemas.microsoft.com/office/drawing/2014/main" id="{7D4384F3-3310-274D-9F10-8280343BD89C}"/>
              </a:ext>
            </a:extLst>
          </p:cNvPr>
          <p:cNvGraphicFramePr/>
          <p:nvPr>
            <p:extLst>
              <p:ext uri="{D42A27DB-BD31-4B8C-83A1-F6EECF244321}">
                <p14:modId xmlns:p14="http://schemas.microsoft.com/office/powerpoint/2010/main" val="1332650279"/>
              </p:ext>
            </p:extLst>
          </p:nvPr>
        </p:nvGraphicFramePr>
        <p:xfrm>
          <a:off x="304800" y="750669"/>
          <a:ext cx="8534400" cy="5133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a:extLst>
              <a:ext uri="{FF2B5EF4-FFF2-40B4-BE49-F238E27FC236}">
                <a16:creationId xmlns:a16="http://schemas.microsoft.com/office/drawing/2014/main" id="{B43A0956-B385-1C42-B047-F15ECAE473C8}"/>
              </a:ext>
            </a:extLst>
          </p:cNvPr>
          <p:cNvSpPr txBox="1"/>
          <p:nvPr/>
        </p:nvSpPr>
        <p:spPr>
          <a:xfrm>
            <a:off x="1081216" y="4422949"/>
            <a:ext cx="5026114" cy="1107996"/>
          </a:xfrm>
          <a:prstGeom prst="rect">
            <a:avLst/>
          </a:prstGeom>
          <a:noFill/>
        </p:spPr>
        <p:txBody>
          <a:bodyPr wrap="square" rtlCol="0">
            <a:spAutoFit/>
          </a:bodyPr>
          <a:lstStyle/>
          <a:p>
            <a:pPr algn="ctr"/>
            <a:r>
              <a:rPr lang="es-MX" sz="6600" spc="600" dirty="0">
                <a:solidFill>
                  <a:srgbClr val="FF0000"/>
                </a:solidFill>
              </a:rPr>
              <a:t>Formatos</a:t>
            </a:r>
          </a:p>
        </p:txBody>
      </p:sp>
      <p:sp>
        <p:nvSpPr>
          <p:cNvPr id="14" name="CuadroTexto 13">
            <a:extLst>
              <a:ext uri="{FF2B5EF4-FFF2-40B4-BE49-F238E27FC236}">
                <a16:creationId xmlns:a16="http://schemas.microsoft.com/office/drawing/2014/main" id="{F4FB23F4-1834-F54E-8C56-478BFAC3A917}"/>
              </a:ext>
            </a:extLst>
          </p:cNvPr>
          <p:cNvSpPr txBox="1"/>
          <p:nvPr/>
        </p:nvSpPr>
        <p:spPr>
          <a:xfrm>
            <a:off x="743465" y="1518285"/>
            <a:ext cx="7391400" cy="369332"/>
          </a:xfrm>
          <a:prstGeom prst="rect">
            <a:avLst/>
          </a:prstGeom>
          <a:noFill/>
        </p:spPr>
        <p:txBody>
          <a:bodyPr wrap="square" rtlCol="0">
            <a:spAutoFit/>
          </a:bodyPr>
          <a:lstStyle/>
          <a:p>
            <a:pPr algn="ctr"/>
            <a:r>
              <a:rPr lang="es-MX" spc="600" dirty="0">
                <a:solidFill>
                  <a:srgbClr val="6C6463"/>
                </a:solidFill>
              </a:rPr>
              <a:t>P O L Í T I C A S  D E  V I A J E</a:t>
            </a:r>
          </a:p>
        </p:txBody>
      </p:sp>
      <p:sp>
        <p:nvSpPr>
          <p:cNvPr id="15" name="CuadroTexto 14">
            <a:extLst>
              <a:ext uri="{FF2B5EF4-FFF2-40B4-BE49-F238E27FC236}">
                <a16:creationId xmlns:a16="http://schemas.microsoft.com/office/drawing/2014/main" id="{A76BB9D1-D8FF-F643-B975-53C8D326EC8B}"/>
              </a:ext>
            </a:extLst>
          </p:cNvPr>
          <p:cNvSpPr txBox="1"/>
          <p:nvPr/>
        </p:nvSpPr>
        <p:spPr>
          <a:xfrm>
            <a:off x="6780257" y="4683419"/>
            <a:ext cx="1447800" cy="646331"/>
          </a:xfrm>
          <a:prstGeom prst="rect">
            <a:avLst/>
          </a:prstGeom>
          <a:noFill/>
        </p:spPr>
        <p:txBody>
          <a:bodyPr wrap="square" rtlCol="0">
            <a:spAutoFit/>
          </a:bodyPr>
          <a:lstStyle/>
          <a:p>
            <a:pPr algn="ctr"/>
            <a:r>
              <a:rPr lang="es-MX" dirty="0">
                <a:solidFill>
                  <a:srgbClr val="002F6C"/>
                </a:solidFill>
              </a:rPr>
              <a:t>PROCESO DE PAGOS</a:t>
            </a:r>
          </a:p>
        </p:txBody>
      </p:sp>
      <p:sp>
        <p:nvSpPr>
          <p:cNvPr id="16" name="Título 6">
            <a:extLst>
              <a:ext uri="{FF2B5EF4-FFF2-40B4-BE49-F238E27FC236}">
                <a16:creationId xmlns:a16="http://schemas.microsoft.com/office/drawing/2014/main" id="{A6F17EB5-D1CA-A140-9319-3FBBF573305A}"/>
              </a:ext>
            </a:extLst>
          </p:cNvPr>
          <p:cNvSpPr>
            <a:spLocks noGrp="1"/>
          </p:cNvSpPr>
          <p:nvPr>
            <p:ph type="title"/>
          </p:nvPr>
        </p:nvSpPr>
        <p:spPr>
          <a:xfrm>
            <a:off x="381000" y="533400"/>
            <a:ext cx="7772400" cy="523220"/>
          </a:xfrm>
        </p:spPr>
        <p:txBody>
          <a:bodyPr/>
          <a:lstStyle/>
          <a:p>
            <a:r>
              <a:rPr lang="es-MX" dirty="0"/>
              <a:t>Sistema de adquisiciones y viajes</a:t>
            </a:r>
          </a:p>
        </p:txBody>
      </p:sp>
    </p:spTree>
    <p:extLst>
      <p:ext uri="{BB962C8B-B14F-4D97-AF65-F5344CB8AC3E}">
        <p14:creationId xmlns:p14="http://schemas.microsoft.com/office/powerpoint/2010/main" val="1923464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700C5CA7-FCE7-E243-8BED-D7AE8CA7C76B}"/>
              </a:ext>
            </a:extLst>
          </p:cNvPr>
          <p:cNvSpPr>
            <a:spLocks noGrp="1"/>
          </p:cNvSpPr>
          <p:nvPr>
            <p:ph type="dt" sz="half" idx="10"/>
          </p:nvPr>
        </p:nvSpPr>
        <p:spPr/>
        <p:txBody>
          <a:bodyPr/>
          <a:lstStyle/>
          <a:p>
            <a:fld id="{39C62A9A-2216-F44B-AFF9-136AA601C377}" type="datetime1">
              <a:rPr lang="en-US" smtClean="0"/>
              <a:t>7/29/20</a:t>
            </a:fld>
            <a:endParaRPr lang="en-US"/>
          </a:p>
        </p:txBody>
      </p:sp>
      <p:sp>
        <p:nvSpPr>
          <p:cNvPr id="5" name="Marcador de pie de página 4">
            <a:extLst>
              <a:ext uri="{FF2B5EF4-FFF2-40B4-BE49-F238E27FC236}">
                <a16:creationId xmlns:a16="http://schemas.microsoft.com/office/drawing/2014/main" id="{9854EAB1-DBAC-EA4D-977D-4603FFCBEF37}"/>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44582942-F10C-9046-BCF8-B6533235F75E}"/>
              </a:ext>
            </a:extLst>
          </p:cNvPr>
          <p:cNvSpPr>
            <a:spLocks noGrp="1"/>
          </p:cNvSpPr>
          <p:nvPr>
            <p:ph type="sldNum" sz="quarter" idx="12"/>
          </p:nvPr>
        </p:nvSpPr>
        <p:spPr/>
        <p:txBody>
          <a:bodyPr/>
          <a:lstStyle/>
          <a:p>
            <a:fld id="{42782948-4DBE-204D-AB9E-B65E067054AE}" type="slidenum">
              <a:rPr lang="en-US" smtClean="0"/>
              <a:pPr/>
              <a:t>9</a:t>
            </a:fld>
            <a:endParaRPr lang="en-US"/>
          </a:p>
        </p:txBody>
      </p:sp>
      <p:graphicFrame>
        <p:nvGraphicFramePr>
          <p:cNvPr id="9" name="Diagrama 8">
            <a:extLst>
              <a:ext uri="{FF2B5EF4-FFF2-40B4-BE49-F238E27FC236}">
                <a16:creationId xmlns:a16="http://schemas.microsoft.com/office/drawing/2014/main" id="{0AA816D5-A800-064C-A83E-B230881EC217}"/>
              </a:ext>
            </a:extLst>
          </p:cNvPr>
          <p:cNvGraphicFramePr/>
          <p:nvPr>
            <p:extLst>
              <p:ext uri="{D42A27DB-BD31-4B8C-83A1-F6EECF244321}">
                <p14:modId xmlns:p14="http://schemas.microsoft.com/office/powerpoint/2010/main" val="3266838235"/>
              </p:ext>
            </p:extLst>
          </p:nvPr>
        </p:nvGraphicFramePr>
        <p:xfrm>
          <a:off x="152400" y="1396999"/>
          <a:ext cx="8839200" cy="5133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ítulo 6">
            <a:extLst>
              <a:ext uri="{FF2B5EF4-FFF2-40B4-BE49-F238E27FC236}">
                <a16:creationId xmlns:a16="http://schemas.microsoft.com/office/drawing/2014/main" id="{A63220EE-B886-B944-91A3-F3870E71763B}"/>
              </a:ext>
            </a:extLst>
          </p:cNvPr>
          <p:cNvSpPr>
            <a:spLocks noGrp="1"/>
          </p:cNvSpPr>
          <p:nvPr>
            <p:ph type="title"/>
          </p:nvPr>
        </p:nvSpPr>
        <p:spPr>
          <a:xfrm>
            <a:off x="381000" y="533400"/>
            <a:ext cx="7772400" cy="523220"/>
          </a:xfrm>
        </p:spPr>
        <p:txBody>
          <a:bodyPr/>
          <a:lstStyle/>
          <a:p>
            <a:r>
              <a:rPr lang="es-MX" dirty="0"/>
              <a:t>Pagos y reembolsos</a:t>
            </a:r>
          </a:p>
        </p:txBody>
      </p:sp>
    </p:spTree>
    <p:extLst>
      <p:ext uri="{BB962C8B-B14F-4D97-AF65-F5344CB8AC3E}">
        <p14:creationId xmlns:p14="http://schemas.microsoft.com/office/powerpoint/2010/main" val="3876778866"/>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4.3-Template_12.7.2016</Template>
  <TotalTime>3805</TotalTime>
  <Words>399</Words>
  <Application>Microsoft Macintosh PowerPoint</Application>
  <PresentationFormat>Presentación en pantalla (4:3)</PresentationFormat>
  <Paragraphs>124</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Gill Sans MT</vt:lpstr>
      <vt:lpstr>4.3-Template_12.7.2016</vt:lpstr>
      <vt:lpstr>PAQUETE DE SOLUCIÓN DE ESTRATEGIA FINANCIERA</vt:lpstr>
      <vt:lpstr>Sistema de adquisiciones y de los viajes       </vt:lpstr>
      <vt:lpstr>Presentación de PowerPoint</vt:lpstr>
      <vt:lpstr>Estructura de la sesión</vt:lpstr>
      <vt:lpstr>Sistema de adquisiciones y viajes</vt:lpstr>
      <vt:lpstr>Presentación de PowerPoint</vt:lpstr>
      <vt:lpstr>Sistema de adquisiciones y viajes</vt:lpstr>
      <vt:lpstr>Sistema de adquisiciones y viajes</vt:lpstr>
      <vt:lpstr>Pagos y reembolsos</vt:lpstr>
      <vt:lpstr>Propuesta de los formatos administrativos</vt:lpstr>
      <vt:lpstr>Estrucutura del Manual</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Sergio Villanueva</cp:lastModifiedBy>
  <cp:revision>77</cp:revision>
  <dcterms:created xsi:type="dcterms:W3CDTF">2017-03-16T17:46:58Z</dcterms:created>
  <dcterms:modified xsi:type="dcterms:W3CDTF">2020-07-29T17:03:43Z</dcterms:modified>
</cp:coreProperties>
</file>