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370" r:id="rId2"/>
    <p:sldId id="342" r:id="rId3"/>
    <p:sldId id="346" r:id="rId4"/>
    <p:sldId id="352" r:id="rId5"/>
    <p:sldId id="345" r:id="rId6"/>
    <p:sldId id="372" r:id="rId7"/>
    <p:sldId id="353" r:id="rId8"/>
    <p:sldId id="337"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C"/>
    <a:srgbClr val="6C6463"/>
    <a:srgbClr val="BA0C2F"/>
    <a:srgbClr val="FFFFFF"/>
    <a:srgbClr val="0067B9"/>
    <a:srgbClr val="D9D7D3"/>
    <a:srgbClr val="CFCDC9"/>
    <a:srgbClr val="635C5B"/>
    <a:srgbClr val="E7E7E5"/>
    <a:srgbClr val="651D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97" autoAdjust="0"/>
    <p:restoredTop sz="94131" autoAdjust="0"/>
  </p:normalViewPr>
  <p:slideViewPr>
    <p:cSldViewPr snapToObjects="1">
      <p:cViewPr varScale="1">
        <p:scale>
          <a:sx n="102" d="100"/>
          <a:sy n="102" d="100"/>
        </p:scale>
        <p:origin x="75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7/28/20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‹Nº›</a:t>
            </a:fld>
            <a:endParaRPr lang="en-US" dirty="0"/>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7/28/20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‹Nº›</a:t>
            </a:fld>
            <a:endParaRPr lang="en-US" dirty="0"/>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24A558B-E4E9-A94A-B9C1-029E46A76ABA}" type="slidenum">
              <a:rPr lang="en-US" smtClean="0"/>
              <a:t>2</a:t>
            </a:fld>
            <a:endParaRPr lang="en-US" dirty="0"/>
          </a:p>
        </p:txBody>
      </p:sp>
    </p:spTree>
    <p:extLst>
      <p:ext uri="{BB962C8B-B14F-4D97-AF65-F5344CB8AC3E}">
        <p14:creationId xmlns:p14="http://schemas.microsoft.com/office/powerpoint/2010/main" val="397043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24A558B-E4E9-A94A-B9C1-029E46A76ABA}" type="slidenum">
              <a:rPr lang="en-US" smtClean="0"/>
              <a:t>4</a:t>
            </a:fld>
            <a:endParaRPr lang="en-US" dirty="0"/>
          </a:p>
        </p:txBody>
      </p:sp>
    </p:spTree>
    <p:extLst>
      <p:ext uri="{BB962C8B-B14F-4D97-AF65-F5344CB8AC3E}">
        <p14:creationId xmlns:p14="http://schemas.microsoft.com/office/powerpoint/2010/main" val="409734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24A558B-E4E9-A94A-B9C1-029E46A76ABA}" type="slidenum">
              <a:rPr lang="en-US" smtClean="0"/>
              <a:t>6</a:t>
            </a:fld>
            <a:endParaRPr lang="en-US"/>
          </a:p>
        </p:txBody>
      </p:sp>
    </p:spTree>
    <p:extLst>
      <p:ext uri="{BB962C8B-B14F-4D97-AF65-F5344CB8AC3E}">
        <p14:creationId xmlns:p14="http://schemas.microsoft.com/office/powerpoint/2010/main" val="474081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7"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l="2241" b="2241"/>
          <a:stretch/>
        </p:blipFill>
        <p:spPr>
          <a:xfrm>
            <a:off x="152400" y="152399"/>
            <a:ext cx="8839200" cy="6555326"/>
          </a:xfrm>
          <a:prstGeom prst="rect">
            <a:avLst/>
          </a:prstGeom>
          <a:solidFill>
            <a:srgbClr val="CFCDC9"/>
          </a:solidFill>
        </p:spPr>
      </p:pic>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7/28/20</a:t>
            </a:fld>
            <a:endParaRPr lang="en-US" dirty="0"/>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sp>
        <p:nvSpPr>
          <p:cNvPr id="12" name="Title 1"/>
          <p:cNvSpPr>
            <a:spLocks noGrp="1"/>
          </p:cNvSpPr>
          <p:nvPr>
            <p:ph type="ctrTitle" hasCustomPrompt="1"/>
          </p:nvPr>
        </p:nvSpPr>
        <p:spPr>
          <a:xfrm>
            <a:off x="685800" y="2133600"/>
            <a:ext cx="5486400" cy="1600200"/>
          </a:xfrm>
          <a:effectLst>
            <a:outerShdw blurRad="254000" dir="2700000" algn="tl" rotWithShape="0">
              <a:srgbClr val="000000">
                <a:alpha val="20000"/>
              </a:srgbClr>
            </a:outerShdw>
          </a:effectLst>
        </p:spPr>
        <p:txBody>
          <a:bodyPr anchor="b" anchorCtr="0">
            <a:normAutofit/>
          </a:bodyPr>
          <a:lstStyle>
            <a:lvl1pPr>
              <a:defRPr sz="32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523" y="685800"/>
            <a:ext cx="1813366" cy="544010"/>
          </a:xfrm>
          <a:prstGeom prst="rect">
            <a:avLst/>
          </a:prstGeom>
          <a:effectLst>
            <a:outerShdw blurRad="254000" dir="2700000" algn="tl" rotWithShape="0">
              <a:srgbClr val="000000">
                <a:alpha val="20000"/>
              </a:srgbClr>
            </a:outerShdw>
          </a:effectLst>
        </p:spPr>
      </p:pic>
      <p:sp>
        <p:nvSpPr>
          <p:cNvPr id="18" name="Rounded Rectangle 17"/>
          <p:cNvSpPr/>
          <p:nvPr userDrawn="1"/>
        </p:nvSpPr>
        <p:spPr>
          <a:xfrm>
            <a:off x="5159634" y="3726361"/>
            <a:ext cx="3396734" cy="2739509"/>
          </a:xfrm>
          <a:prstGeom prst="roundRect">
            <a:avLst>
              <a:gd name="adj" fmla="val 4893"/>
            </a:avLst>
          </a:prstGeom>
          <a:solidFill>
            <a:schemeClr val="bg1">
              <a:alpha val="80000"/>
            </a:schemeClr>
          </a:solidFill>
          <a:ln w="6350">
            <a:solidFill>
              <a:srgbClr val="6C6463"/>
            </a:solidFill>
          </a:ln>
          <a:effectLst/>
        </p:spPr>
        <p:style>
          <a:lnRef idx="1">
            <a:schemeClr val="accent1"/>
          </a:lnRef>
          <a:fillRef idx="3">
            <a:schemeClr val="accent1"/>
          </a:fillRef>
          <a:effectRef idx="2">
            <a:schemeClr val="accent1"/>
          </a:effectRef>
          <a:fontRef idx="minor">
            <a:schemeClr val="lt1"/>
          </a:fontRef>
        </p:style>
        <p:txBody>
          <a:bodyPr wrap="square" lIns="91440" tIns="137160" rIns="182880" bIns="137160" rtlCol="0" anchor="ctr">
            <a:spAutoFit/>
          </a:bodyPr>
          <a:lstStyle/>
          <a:p>
            <a:pPr marL="58737" indent="0">
              <a:spcAft>
                <a:spcPts val="600"/>
              </a:spcAft>
              <a:buFontTx/>
              <a:buNone/>
            </a:pPr>
            <a:r>
              <a:rPr lang="en-US" sz="1000" dirty="0">
                <a:solidFill>
                  <a:schemeClr val="tx1"/>
                </a:solidFill>
              </a:rPr>
              <a:t>To change this cover photo: </a:t>
            </a:r>
          </a:p>
          <a:p>
            <a:pPr marL="171450" indent="-112713">
              <a:spcAft>
                <a:spcPts val="600"/>
              </a:spcAft>
              <a:buFont typeface="Arial"/>
              <a:buChar char="•"/>
            </a:pPr>
            <a:r>
              <a:rPr lang="en-US" sz="1000" dirty="0">
                <a:solidFill>
                  <a:schemeClr val="tx1"/>
                </a:solidFill>
              </a:rPr>
              <a:t>Click on View &gt; Slide Master.</a:t>
            </a:r>
          </a:p>
          <a:p>
            <a:pPr marL="171450" indent="-112713">
              <a:spcAft>
                <a:spcPts val="600"/>
              </a:spcAft>
              <a:buFont typeface="Arial"/>
              <a:buChar char="•"/>
            </a:pPr>
            <a:r>
              <a:rPr lang="en-US" sz="1000" dirty="0">
                <a:solidFill>
                  <a:schemeClr val="tx1"/>
                </a:solidFill>
              </a:rPr>
              <a:t>Right</a:t>
            </a:r>
            <a:r>
              <a:rPr lang="en-US" sz="1000" baseline="0" dirty="0">
                <a:solidFill>
                  <a:schemeClr val="tx1"/>
                </a:solidFill>
              </a:rPr>
              <a:t> c</a:t>
            </a:r>
            <a:r>
              <a:rPr lang="en-US" sz="1000" dirty="0">
                <a:solidFill>
                  <a:schemeClr val="tx1"/>
                </a:solidFill>
              </a:rPr>
              <a:t>lick on this photo</a:t>
            </a:r>
            <a:r>
              <a:rPr lang="en-US" sz="1000" baseline="0" dirty="0">
                <a:solidFill>
                  <a:schemeClr val="tx1"/>
                </a:solidFill>
              </a:rPr>
              <a:t> &gt; Change Picture… &gt; Choose a Picture &gt; Insert.</a:t>
            </a:r>
            <a:endParaRPr lang="en-US" sz="1000" dirty="0">
              <a:solidFill>
                <a:schemeClr val="tx1"/>
              </a:solidFill>
            </a:endParaRPr>
          </a:p>
          <a:p>
            <a:pPr marL="171450" indent="-112713">
              <a:spcAft>
                <a:spcPts val="600"/>
              </a:spcAft>
              <a:buFont typeface="Arial"/>
              <a:buChar char="•"/>
            </a:pPr>
            <a:r>
              <a:rPr lang="en-US" sz="1000" dirty="0">
                <a:solidFill>
                  <a:schemeClr val="tx1"/>
                </a:solidFill>
              </a:rPr>
              <a:t>Click on Picture Tools tab &gt; Crop &gt; drag straight cropping handles to inside edges of white frame. You can resize the photo within shape, while locking the photo’s aspect ratio, by holding shift key and dragging the photo’s round corner handle. You can also use the mouse to drag the photo to desired position within the shape. Click outside the photo.</a:t>
            </a:r>
          </a:p>
          <a:p>
            <a:pPr marL="171450" indent="-112713">
              <a:spcAft>
                <a:spcPts val="600"/>
              </a:spcAft>
              <a:buFont typeface="Arial"/>
              <a:buChar char="•"/>
            </a:pPr>
            <a:r>
              <a:rPr lang="en-US" sz="1000" dirty="0">
                <a:solidFill>
                  <a:schemeClr val="tx1"/>
                </a:solidFill>
              </a:rPr>
              <a:t>Add photo credit to the text box at top right of page.</a:t>
            </a:r>
          </a:p>
          <a:p>
            <a:pPr marL="171450" indent="-112713">
              <a:spcAft>
                <a:spcPts val="600"/>
              </a:spcAft>
              <a:buFont typeface="Arial"/>
              <a:buChar char="•"/>
            </a:pPr>
            <a:r>
              <a:rPr lang="en-US" sz="1000" dirty="0">
                <a:solidFill>
                  <a:schemeClr val="tx1"/>
                </a:solidFill>
              </a:rPr>
              <a:t>Delete this instruction text box.</a:t>
            </a:r>
          </a:p>
        </p:txBody>
      </p:sp>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dirty="0"/>
          </a:p>
        </p:txBody>
      </p:sp>
      <p:sp>
        <p:nvSpPr>
          <p:cNvPr id="11" name="Title 1"/>
          <p:cNvSpPr>
            <a:spLocks noGrp="1"/>
          </p:cNvSpPr>
          <p:nvPr>
            <p:ph type="title" hasCustomPrompt="1"/>
          </p:nvPr>
        </p:nvSpPr>
        <p:spPr>
          <a:xfrm>
            <a:off x="686104" y="848380"/>
            <a:ext cx="7772400" cy="52322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69214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AB18E012-EC0C-1649-A039-CB178266D114}" type="datetime1">
              <a:rPr lang="en-US" smtClean="0"/>
              <a:t>7/28/20</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dirty="0"/>
          </a:p>
        </p:txBody>
      </p:sp>
      <p:sp>
        <p:nvSpPr>
          <p:cNvPr id="10" name="Title 1"/>
          <p:cNvSpPr>
            <a:spLocks noGrp="1"/>
          </p:cNvSpPr>
          <p:nvPr>
            <p:ph type="title" hasCustomPrompt="1"/>
          </p:nvPr>
        </p:nvSpPr>
        <p:spPr>
          <a:xfrm>
            <a:off x="686104" y="848380"/>
            <a:ext cx="7772400" cy="52322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47714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7/28/20</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dirty="0"/>
          </a:p>
        </p:txBody>
      </p:sp>
      <p:sp>
        <p:nvSpPr>
          <p:cNvPr id="9" name="Title 1"/>
          <p:cNvSpPr>
            <a:spLocks noGrp="1"/>
          </p:cNvSpPr>
          <p:nvPr>
            <p:ph type="title" hasCustomPrompt="1"/>
          </p:nvPr>
        </p:nvSpPr>
        <p:spPr>
          <a:xfrm>
            <a:off x="686104" y="848380"/>
            <a:ext cx="7772400" cy="523220"/>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2540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White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7/28/20</a:t>
            </a:fld>
            <a:endParaRPr lang="en-US" dirty="0"/>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sp>
        <p:nvSpPr>
          <p:cNvPr id="13" name="Title 1"/>
          <p:cNvSpPr>
            <a:spLocks noGrp="1"/>
          </p:cNvSpPr>
          <p:nvPr>
            <p:ph type="title" hasCustomPrompt="1"/>
          </p:nvPr>
        </p:nvSpPr>
        <p:spPr>
          <a:xfrm>
            <a:off x="686104" y="848380"/>
            <a:ext cx="7772400" cy="523220"/>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34146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7/28/20</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sp>
        <p:nvSpPr>
          <p:cNvPr id="14" name="Content Placeholder 2"/>
          <p:cNvSpPr>
            <a:spLocks noGrp="1"/>
          </p:cNvSpPr>
          <p:nvPr>
            <p:ph idx="1"/>
          </p:nvPr>
        </p:nvSpPr>
        <p:spPr>
          <a:xfrm>
            <a:off x="685800" y="2057402"/>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843986"/>
            <a:ext cx="3657296" cy="954107"/>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1262035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White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dirty="0"/>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2"/>
            <a:ext cx="3885896" cy="95410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227900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26999"/>
            <a:ext cx="8839200" cy="6578603"/>
          </a:xfrm>
          <a:prstGeom prst="rect">
            <a:avLst/>
          </a:prstGeom>
        </p:spPr>
      </p:pic>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7/28/20</a:t>
            </a:fld>
            <a:endParaRPr lang="en-US" dirty="0"/>
          </a:p>
        </p:txBody>
      </p:sp>
      <p:sp>
        <p:nvSpPr>
          <p:cNvPr id="8"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sp>
        <p:nvSpPr>
          <p:cNvPr id="16"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852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Full Blue">
    <p:bg>
      <p:bgPr>
        <a:solidFill>
          <a:srgbClr val="002F6C"/>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3" y="685800"/>
            <a:ext cx="1813366" cy="544010"/>
          </a:xfrm>
          <a:prstGeom prst="rect">
            <a:avLst/>
          </a:prstGeom>
        </p:spPr>
      </p:pic>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7/28/20</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45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3"/>
            <a:ext cx="5486400"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fld id="{C3349C05-927F-3348-96DF-9086CF2761D6}" type="datetime1">
              <a:rPr lang="en-US" smtClean="0"/>
              <a:t>7/28/20</a:t>
            </a:fld>
            <a:endParaRPr lang="en-US"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dirty="0"/>
              <a:t>FOOTER GOES HERE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‹Nº›</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293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dirty="0"/>
          </a:p>
        </p:txBody>
      </p:sp>
      <p:sp>
        <p:nvSpPr>
          <p:cNvPr id="11" name="Title 1"/>
          <p:cNvSpPr>
            <a:spLocks noGrp="1"/>
          </p:cNvSpPr>
          <p:nvPr>
            <p:ph type="title" hasCustomPrompt="1"/>
          </p:nvPr>
        </p:nvSpPr>
        <p:spPr>
          <a:xfrm>
            <a:off x="686104" y="848380"/>
            <a:ext cx="7772400" cy="52322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72989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7/28/20</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3" y="685800"/>
            <a:ext cx="1813366" cy="544010"/>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25277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F1C838E6-2EFE-2E47-BF15-73F64BC0A44F}" type="datetime1">
              <a:rPr lang="en-US" smtClean="0"/>
              <a:t>7/28/20</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dirty="0"/>
          </a:p>
        </p:txBody>
      </p:sp>
      <p:sp>
        <p:nvSpPr>
          <p:cNvPr id="10" name="Title 1"/>
          <p:cNvSpPr>
            <a:spLocks noGrp="1"/>
          </p:cNvSpPr>
          <p:nvPr>
            <p:ph type="title" hasCustomPrompt="1"/>
          </p:nvPr>
        </p:nvSpPr>
        <p:spPr>
          <a:xfrm>
            <a:off x="686104" y="848380"/>
            <a:ext cx="7772400" cy="52322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412102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7/28/20</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dirty="0"/>
          </a:p>
        </p:txBody>
      </p:sp>
      <p:sp>
        <p:nvSpPr>
          <p:cNvPr id="9" name="Title 1"/>
          <p:cNvSpPr>
            <a:spLocks noGrp="1"/>
          </p:cNvSpPr>
          <p:nvPr>
            <p:ph type="title" hasCustomPrompt="1"/>
          </p:nvPr>
        </p:nvSpPr>
        <p:spPr>
          <a:xfrm>
            <a:off x="686104" y="848380"/>
            <a:ext cx="7772400" cy="523220"/>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22633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rgbClr val="E7E7E5"/>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CE5460-4FB7-5647-9AB1-CEF5116A5DCA}" type="datetime1">
              <a:rPr lang="en-US" smtClean="0"/>
              <a:pPr/>
              <a:t>7/28/20</a:t>
            </a:fld>
            <a:endParaRPr lang="en-US" dirty="0"/>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sp>
        <p:nvSpPr>
          <p:cNvPr id="13" name="Title 1"/>
          <p:cNvSpPr>
            <a:spLocks noGrp="1"/>
          </p:cNvSpPr>
          <p:nvPr>
            <p:ph type="title" hasCustomPrompt="1"/>
          </p:nvPr>
        </p:nvSpPr>
        <p:spPr>
          <a:xfrm>
            <a:off x="686104" y="848380"/>
            <a:ext cx="7772400" cy="52322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48386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D8A49A0-1A63-6943-82D6-C193E6102C72}" type="datetime1">
              <a:rPr lang="en-US" smtClean="0"/>
              <a:pPr/>
              <a:t>7/28/20</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843986"/>
            <a:ext cx="3657296" cy="954107"/>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682463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dirty="0"/>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2"/>
            <a:ext cx="3885896" cy="95410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387936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dirty="0"/>
          </a:p>
        </p:txBody>
      </p:sp>
      <p:sp>
        <p:nvSpPr>
          <p:cNvPr id="11" name="Title 1"/>
          <p:cNvSpPr>
            <a:spLocks noGrp="1"/>
          </p:cNvSpPr>
          <p:nvPr>
            <p:ph type="title" hasCustomPrompt="1"/>
          </p:nvPr>
        </p:nvSpPr>
        <p:spPr>
          <a:xfrm>
            <a:off x="686104" y="848380"/>
            <a:ext cx="7772400" cy="52322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30423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F1C838E6-2EFE-2E47-BF15-73F64BC0A44F}" type="datetime1">
              <a:rPr lang="en-US" smtClean="0"/>
              <a:t>7/28/20</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dirty="0"/>
          </a:p>
        </p:txBody>
      </p:sp>
      <p:sp>
        <p:nvSpPr>
          <p:cNvPr id="10" name="Title 1"/>
          <p:cNvSpPr>
            <a:spLocks noGrp="1"/>
          </p:cNvSpPr>
          <p:nvPr>
            <p:ph type="title" hasCustomPrompt="1"/>
          </p:nvPr>
        </p:nvSpPr>
        <p:spPr>
          <a:xfrm>
            <a:off x="686104" y="848380"/>
            <a:ext cx="7772400" cy="52322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975118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7/28/20</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dirty="0"/>
          </a:p>
        </p:txBody>
      </p:sp>
      <p:sp>
        <p:nvSpPr>
          <p:cNvPr id="9" name="Title 1"/>
          <p:cNvSpPr>
            <a:spLocks noGrp="1"/>
          </p:cNvSpPr>
          <p:nvPr>
            <p:ph type="title" hasCustomPrompt="1"/>
          </p:nvPr>
        </p:nvSpPr>
        <p:spPr>
          <a:xfrm>
            <a:off x="686104" y="848380"/>
            <a:ext cx="7772400" cy="523220"/>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47666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White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CE5460-4FB7-5647-9AB1-CEF5116A5DCA}" type="datetime1">
              <a:rPr lang="en-US" smtClean="0"/>
              <a:pPr/>
              <a:t>7/28/20</a:t>
            </a:fld>
            <a:endParaRPr lang="en-US" dirty="0"/>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sp>
        <p:nvSpPr>
          <p:cNvPr id="13" name="Title 1"/>
          <p:cNvSpPr>
            <a:spLocks noGrp="1"/>
          </p:cNvSpPr>
          <p:nvPr>
            <p:ph type="title" hasCustomPrompt="1"/>
          </p:nvPr>
        </p:nvSpPr>
        <p:spPr>
          <a:xfrm>
            <a:off x="686104" y="848380"/>
            <a:ext cx="7772400" cy="52322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125104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D8A49A0-1A63-6943-82D6-C193E6102C72}" type="datetime1">
              <a:rPr lang="en-US" smtClean="0"/>
              <a:pPr/>
              <a:t>7/28/20</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843986"/>
            <a:ext cx="3657296" cy="954107"/>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179674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3"/>
            <a:ext cx="5486400"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fld id="{C3349C05-927F-3348-96DF-9086CF2761D6}" type="datetime1">
              <a:rPr lang="en-US" smtClean="0"/>
              <a:t>7/28/20</a:t>
            </a:fld>
            <a:endParaRPr lang="en-US"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dirty="0"/>
              <a:t>FOOTER GOES HERE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‹Nº›</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9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dirty="0"/>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2"/>
            <a:ext cx="3885896" cy="95410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447383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rPr/>
              <a:t>‹Nº›</a:t>
            </a:fld>
            <a:endParaRPr dirty="0"/>
          </a:p>
        </p:txBody>
      </p:sp>
    </p:spTree>
    <p:extLst>
      <p:ext uri="{BB962C8B-B14F-4D97-AF65-F5344CB8AC3E}">
        <p14:creationId xmlns:p14="http://schemas.microsoft.com/office/powerpoint/2010/main" val="307879589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0DE2A8-E8D5-534A-81A6-64DD20307D0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F7ABF31D-DAB7-7D40-90FD-CE9BC1279E5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3F3AE74-F13B-0B4A-9515-D2605F640C23}"/>
              </a:ext>
            </a:extLst>
          </p:cNvPr>
          <p:cNvSpPr>
            <a:spLocks noGrp="1"/>
          </p:cNvSpPr>
          <p:nvPr>
            <p:ph type="dt" sz="half" idx="10"/>
          </p:nvPr>
        </p:nvSpPr>
        <p:spPr/>
        <p:txBody>
          <a:bodyPr/>
          <a:lstStyle/>
          <a:p>
            <a:fld id="{9476F375-1F8E-F84A-96F1-D5B57D6BFF77}" type="datetimeFigureOut">
              <a:rPr lang="es-MX" smtClean="0"/>
              <a:t>28/07/20</a:t>
            </a:fld>
            <a:endParaRPr lang="es-MX"/>
          </a:p>
        </p:txBody>
      </p:sp>
      <p:sp>
        <p:nvSpPr>
          <p:cNvPr id="5" name="Marcador de pie de página 4">
            <a:extLst>
              <a:ext uri="{FF2B5EF4-FFF2-40B4-BE49-F238E27FC236}">
                <a16:creationId xmlns:a16="http://schemas.microsoft.com/office/drawing/2014/main" id="{40B70D8D-4E47-F04F-8598-D0D7A864AF8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EC719BE-0253-3B44-8475-50AD6B50E135}"/>
              </a:ext>
            </a:extLst>
          </p:cNvPr>
          <p:cNvSpPr>
            <a:spLocks noGrp="1"/>
          </p:cNvSpPr>
          <p:nvPr>
            <p:ph type="sldNum" sz="quarter" idx="12"/>
          </p:nvPr>
        </p:nvSpPr>
        <p:spPr/>
        <p:txBody>
          <a:bodyPr/>
          <a:lstStyle/>
          <a:p>
            <a:fld id="{8E445340-F2F3-1948-8021-3C6E6EDCCAB6}" type="slidenum">
              <a:rPr lang="es-MX" smtClean="0"/>
              <a:t>‹Nº›</a:t>
            </a:fld>
            <a:endParaRPr lang="es-MX"/>
          </a:p>
        </p:txBody>
      </p:sp>
    </p:spTree>
    <p:extLst>
      <p:ext uri="{BB962C8B-B14F-4D97-AF65-F5344CB8AC3E}">
        <p14:creationId xmlns:p14="http://schemas.microsoft.com/office/powerpoint/2010/main" val="229859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7/28/20</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dirty="0"/>
          </a:p>
        </p:txBody>
      </p:sp>
      <p:sp>
        <p:nvSpPr>
          <p:cNvPr id="11" name="Title 1"/>
          <p:cNvSpPr>
            <a:spLocks noGrp="1"/>
          </p:cNvSpPr>
          <p:nvPr>
            <p:ph type="title" hasCustomPrompt="1"/>
          </p:nvPr>
        </p:nvSpPr>
        <p:spPr>
          <a:xfrm>
            <a:off x="686104" y="848380"/>
            <a:ext cx="7772400" cy="52322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1609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AB18E012-EC0C-1649-A039-CB178266D114}" type="datetime1">
              <a:rPr lang="en-US" smtClean="0"/>
              <a:t>7/28/20</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dirty="0"/>
          </a:p>
        </p:txBody>
      </p:sp>
      <p:sp>
        <p:nvSpPr>
          <p:cNvPr id="10" name="Title 1"/>
          <p:cNvSpPr>
            <a:spLocks noGrp="1"/>
          </p:cNvSpPr>
          <p:nvPr>
            <p:ph type="title" hasCustomPrompt="1"/>
          </p:nvPr>
        </p:nvSpPr>
        <p:spPr>
          <a:xfrm>
            <a:off x="686104" y="848380"/>
            <a:ext cx="7772400" cy="52322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8604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7/28/20</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‹Nº›</a:t>
            </a:fld>
            <a:endParaRPr lang="en-US" dirty="0"/>
          </a:p>
        </p:txBody>
      </p:sp>
      <p:sp>
        <p:nvSpPr>
          <p:cNvPr id="9" name="Title 1"/>
          <p:cNvSpPr>
            <a:spLocks noGrp="1"/>
          </p:cNvSpPr>
          <p:nvPr>
            <p:ph type="title" hasCustomPrompt="1"/>
          </p:nvPr>
        </p:nvSpPr>
        <p:spPr>
          <a:xfrm>
            <a:off x="686104" y="848380"/>
            <a:ext cx="7772400" cy="523220"/>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096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7/28/20</a:t>
            </a:fld>
            <a:endParaRPr lang="en-US" dirty="0"/>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sp>
        <p:nvSpPr>
          <p:cNvPr id="13" name="Title 1"/>
          <p:cNvSpPr>
            <a:spLocks noGrp="1"/>
          </p:cNvSpPr>
          <p:nvPr>
            <p:ph type="title" hasCustomPrompt="1"/>
          </p:nvPr>
        </p:nvSpPr>
        <p:spPr>
          <a:xfrm>
            <a:off x="686104" y="848380"/>
            <a:ext cx="7772400" cy="523220"/>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470141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7/28/20</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‹Nº›</a:t>
            </a:fld>
            <a:endParaRPr lang="en-US" dirty="0"/>
          </a:p>
        </p:txBody>
      </p:sp>
      <p:sp>
        <p:nvSpPr>
          <p:cNvPr id="14" name="Content Placeholder 2"/>
          <p:cNvSpPr>
            <a:spLocks noGrp="1"/>
          </p:cNvSpPr>
          <p:nvPr>
            <p:ph idx="1"/>
          </p:nvPr>
        </p:nvSpPr>
        <p:spPr>
          <a:xfrm>
            <a:off x="685800" y="2057402"/>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843986"/>
            <a:ext cx="3657296" cy="954107"/>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560114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7/28/20</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‹Nº›</a:t>
            </a:fld>
            <a:endParaRPr lang="en-US" dirty="0"/>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2"/>
            <a:ext cx="3885896" cy="95410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2392527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457200"/>
            <a:ext cx="7772400" cy="9144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600200"/>
            <a:ext cx="7772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6530079"/>
            <a:ext cx="2133600" cy="184666"/>
          </a:xfrm>
          <a:prstGeom prst="rect">
            <a:avLst/>
          </a:prstGeom>
        </p:spPr>
        <p:txBody>
          <a:bodyPr vert="horz" lIns="91440" tIns="45720" rIns="91440" bIns="45720" rtlCol="0" anchor="ctr">
            <a:spAutoFit/>
          </a:bodyPr>
          <a:lstStyle>
            <a:lvl1pPr algn="l">
              <a:defRPr sz="600" b="0" i="0">
                <a:solidFill>
                  <a:srgbClr val="635C5B"/>
                </a:solidFill>
                <a:latin typeface="Gill Sans MT"/>
                <a:cs typeface="Gill Sans MT"/>
              </a:defRPr>
            </a:lvl1pPr>
          </a:lstStyle>
          <a:p>
            <a:fld id="{7C017F59-29DA-6F48-B92A-5AD511CC2D63}" type="datetime1">
              <a:rPr lang="en-US" smtClean="0"/>
              <a:pPr/>
              <a:t>7/28/20</a:t>
            </a:fld>
            <a:endParaRPr lang="en-US" dirty="0"/>
          </a:p>
        </p:txBody>
      </p:sp>
      <p:sp>
        <p:nvSpPr>
          <p:cNvPr id="5" name="Footer Placeholder 4"/>
          <p:cNvSpPr>
            <a:spLocks noGrp="1"/>
          </p:cNvSpPr>
          <p:nvPr>
            <p:ph type="ftr" sz="quarter" idx="3"/>
          </p:nvPr>
        </p:nvSpPr>
        <p:spPr>
          <a:xfrm>
            <a:off x="3124200" y="6530079"/>
            <a:ext cx="2895600" cy="184666"/>
          </a:xfrm>
          <a:prstGeom prst="rect">
            <a:avLst/>
          </a:prstGeom>
        </p:spPr>
        <p:txBody>
          <a:bodyPr vert="horz" lIns="91440" tIns="45720" rIns="91440" bIns="45720" rtlCol="0" anchor="ctr">
            <a:spAutoFit/>
          </a:bodyPr>
          <a:lstStyle>
            <a:lvl1pPr algn="ctr">
              <a:defRPr sz="600" b="0" i="0">
                <a:solidFill>
                  <a:srgbClr val="635C5B"/>
                </a:solidFill>
                <a:latin typeface="Gill Sans MT"/>
                <a:cs typeface="Gill Sans MT"/>
              </a:defRPr>
            </a:lvl1pPr>
          </a:lstStyle>
          <a:p>
            <a:r>
              <a:rPr lang="en-US" dirty="0"/>
              <a:t>FOOTER GOES HERE</a:t>
            </a:r>
          </a:p>
        </p:txBody>
      </p:sp>
      <p:sp>
        <p:nvSpPr>
          <p:cNvPr id="6" name="Slide Number Placeholder 5"/>
          <p:cNvSpPr>
            <a:spLocks noGrp="1"/>
          </p:cNvSpPr>
          <p:nvPr>
            <p:ph type="sldNum" sz="quarter" idx="4"/>
          </p:nvPr>
        </p:nvSpPr>
        <p:spPr>
          <a:xfrm>
            <a:off x="6858000" y="6530079"/>
            <a:ext cx="2133600" cy="184666"/>
          </a:xfrm>
          <a:prstGeom prst="rect">
            <a:avLst/>
          </a:prstGeom>
        </p:spPr>
        <p:txBody>
          <a:bodyPr vert="horz" lIns="91440" tIns="45720" rIns="91440" bIns="45720" rtlCol="0" anchor="ctr">
            <a:spAutoFit/>
          </a:bodyPr>
          <a:lstStyle>
            <a:lvl1pPr algn="r">
              <a:defRPr sz="600" b="0" i="0">
                <a:solidFill>
                  <a:srgbClr val="635C5B"/>
                </a:solidFill>
                <a:latin typeface="Gill Sans MT"/>
                <a:cs typeface="Gill Sans MT"/>
              </a:defRPr>
            </a:lvl1pPr>
          </a:lstStyle>
          <a:p>
            <a:fld id="{42782948-4DBE-204D-AB9E-B65E067054AE}" type="slidenum">
              <a:rPr lang="en-US" smtClean="0"/>
              <a:pPr/>
              <a:t>‹Nº›</a:t>
            </a:fld>
            <a:endParaRPr lang="en-US" dirty="0"/>
          </a:p>
        </p:txBody>
      </p:sp>
      <p:sp>
        <p:nvSpPr>
          <p:cNvPr id="7" name="Frame 6"/>
          <p:cNvSpPr/>
          <p:nvPr/>
        </p:nvSpPr>
        <p:spPr>
          <a:xfrm>
            <a:off x="0" y="0"/>
            <a:ext cx="9144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10" r:id="rId6"/>
    <p:sldLayoutId id="2147483711" r:id="rId7"/>
    <p:sldLayoutId id="2147483712" r:id="rId8"/>
    <p:sldLayoutId id="2147483714" r:id="rId9"/>
    <p:sldLayoutId id="2147483722" r:id="rId10"/>
    <p:sldLayoutId id="2147483723" r:id="rId11"/>
    <p:sldLayoutId id="2147483724" r:id="rId12"/>
    <p:sldLayoutId id="2147483725" r:id="rId13"/>
    <p:sldLayoutId id="2147483726" r:id="rId14"/>
    <p:sldLayoutId id="2147483730" r:id="rId15"/>
    <p:sldLayoutId id="2147483696" r:id="rId16"/>
    <p:sldLayoutId id="2147483716" r:id="rId17"/>
    <p:sldLayoutId id="2147483717" r:id="rId18"/>
    <p:sldLayoutId id="2147483718" r:id="rId19"/>
    <p:sldLayoutId id="2147483686" r:id="rId20"/>
    <p:sldLayoutId id="2147483720" r:id="rId21"/>
    <p:sldLayoutId id="2147483699" r:id="rId22"/>
    <p:sldLayoutId id="2147483694" r:id="rId23"/>
    <p:sldLayoutId id="2147483731" r:id="rId24"/>
    <p:sldLayoutId id="2147483732" r:id="rId25"/>
    <p:sldLayoutId id="2147483733" r:id="rId26"/>
    <p:sldLayoutId id="2147483734" r:id="rId27"/>
    <p:sldLayoutId id="2147483735" r:id="rId28"/>
    <p:sldLayoutId id="2147483736" r:id="rId29"/>
    <p:sldLayoutId id="2147483737" r:id="rId30"/>
    <p:sldLayoutId id="2147483739" r:id="rId31"/>
    <p:sldLayoutId id="2147483741" r:id="rId32"/>
  </p:sldLayoutIdLst>
  <p:hf hdr="0"/>
  <p:txStyles>
    <p:titleStyle>
      <a:lvl1pPr algn="l" defTabSz="457200" rtl="0" eaLnBrk="1" latinLnBrk="0" hangingPunct="1">
        <a:spcBef>
          <a:spcPct val="0"/>
        </a:spcBef>
        <a:buNone/>
        <a:defRPr sz="28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06/27/19</a:t>
            </a:r>
          </a:p>
        </p:txBody>
      </p:sp>
      <p:sp>
        <p:nvSpPr>
          <p:cNvPr id="4" name="Slide Number Placeholder 3"/>
          <p:cNvSpPr>
            <a:spLocks noGrp="1"/>
          </p:cNvSpPr>
          <p:nvPr>
            <p:ph type="sldNum" sz="quarter" idx="4"/>
          </p:nvPr>
        </p:nvSpPr>
        <p:spPr/>
        <p:txBody>
          <a:bodyPr/>
          <a:lstStyle/>
          <a:p>
            <a:fld id="{42782948-4DBE-204D-AB9E-B65E067054AE}" type="slidenum">
              <a:rPr lang="en-US" smtClean="0"/>
              <a:pPr/>
              <a:t>1</a:t>
            </a:fld>
            <a:endParaRPr lang="en-US"/>
          </a:p>
        </p:txBody>
      </p:sp>
      <p:sp>
        <p:nvSpPr>
          <p:cNvPr id="12" name="Title 11"/>
          <p:cNvSpPr>
            <a:spLocks noGrp="1"/>
          </p:cNvSpPr>
          <p:nvPr>
            <p:ph type="ctrTitle"/>
          </p:nvPr>
        </p:nvSpPr>
        <p:spPr>
          <a:xfrm>
            <a:off x="685800" y="2133600"/>
            <a:ext cx="6400800" cy="1600200"/>
          </a:xfrm>
        </p:spPr>
        <p:txBody>
          <a:bodyPr/>
          <a:lstStyle/>
          <a:p>
            <a:r>
              <a:rPr lang="en-US" dirty="0">
                <a:solidFill>
                  <a:schemeClr val="bg1"/>
                </a:solidFill>
              </a:rPr>
              <a:t>PLAN DE TRABAJO</a:t>
            </a:r>
            <a:endParaRPr lang="en-US" dirty="0">
              <a:solidFill>
                <a:srgbClr val="000000"/>
              </a:solidFill>
            </a:endParaRPr>
          </a:p>
        </p:txBody>
      </p:sp>
      <p:sp>
        <p:nvSpPr>
          <p:cNvPr id="13" name="Subtitle 12"/>
          <p:cNvSpPr>
            <a:spLocks noGrp="1"/>
          </p:cNvSpPr>
          <p:nvPr>
            <p:ph type="subTitle" idx="1"/>
          </p:nvPr>
        </p:nvSpPr>
        <p:spPr/>
        <p:txBody>
          <a:bodyPr/>
          <a:lstStyle/>
          <a:p>
            <a:r>
              <a:rPr lang="es-MX" b="1" dirty="0">
                <a:solidFill>
                  <a:srgbClr val="CFCDC9"/>
                </a:solidFill>
              </a:rPr>
              <a:t>NOMBRE DE LA OSC</a:t>
            </a:r>
            <a:endParaRPr lang="es-MX" dirty="0">
              <a:solidFill>
                <a:srgbClr val="CFCDC9"/>
              </a:solidFill>
            </a:endParaRPr>
          </a:p>
        </p:txBody>
      </p:sp>
      <p:sp>
        <p:nvSpPr>
          <p:cNvPr id="5" name="Rectángulo 4">
            <a:extLst>
              <a:ext uri="{FF2B5EF4-FFF2-40B4-BE49-F238E27FC236}">
                <a16:creationId xmlns:a16="http://schemas.microsoft.com/office/drawing/2014/main" id="{934DE44C-2D1A-483F-9086-FDC58285178D}"/>
              </a:ext>
            </a:extLst>
          </p:cNvPr>
          <p:cNvSpPr/>
          <p:nvPr/>
        </p:nvSpPr>
        <p:spPr>
          <a:xfrm>
            <a:off x="533400" y="533400"/>
            <a:ext cx="2133600" cy="914400"/>
          </a:xfrm>
          <a:prstGeom prst="rect">
            <a:avLst/>
          </a:prstGeom>
          <a:solidFill>
            <a:schemeClr val="accent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pic>
        <p:nvPicPr>
          <p:cNvPr id="9" name="Imagen 8">
            <a:extLst>
              <a:ext uri="{FF2B5EF4-FFF2-40B4-BE49-F238E27FC236}">
                <a16:creationId xmlns:a16="http://schemas.microsoft.com/office/drawing/2014/main" id="{E4D8CDD2-C0D0-42BB-BA4C-7E89B290CF4F}"/>
              </a:ext>
            </a:extLst>
          </p:cNvPr>
          <p:cNvPicPr>
            <a:picLocks noChangeAspect="1"/>
          </p:cNvPicPr>
          <p:nvPr/>
        </p:nvPicPr>
        <p:blipFill>
          <a:blip r:embed="rId2"/>
          <a:stretch>
            <a:fillRect/>
          </a:stretch>
        </p:blipFill>
        <p:spPr>
          <a:xfrm>
            <a:off x="465708" y="493223"/>
            <a:ext cx="2268983" cy="914400"/>
          </a:xfrm>
          <a:prstGeom prst="rect">
            <a:avLst/>
          </a:prstGeom>
        </p:spPr>
      </p:pic>
    </p:spTree>
    <p:extLst>
      <p:ext uri="{BB962C8B-B14F-4D97-AF65-F5344CB8AC3E}">
        <p14:creationId xmlns:p14="http://schemas.microsoft.com/office/powerpoint/2010/main" val="407983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a:bodyPr>
          <a:lstStyle/>
          <a:p>
            <a:pPr algn="just" fontAlgn="base"/>
            <a:endParaRPr lang="es-MX"/>
          </a:p>
          <a:p>
            <a:pPr marL="0" indent="0" algn="just" fontAlgn="base">
              <a:buNone/>
            </a:pPr>
            <a:endParaRPr lang="es-MX"/>
          </a:p>
        </p:txBody>
      </p:sp>
      <p:sp>
        <p:nvSpPr>
          <p:cNvPr id="4" name="Date Placeholder 3"/>
          <p:cNvSpPr>
            <a:spLocks noGrp="1"/>
          </p:cNvSpPr>
          <p:nvPr>
            <p:ph type="dt" sz="half" idx="2"/>
          </p:nvPr>
        </p:nvSpPr>
        <p:spPr/>
        <p:txBody>
          <a:bodyPr/>
          <a:lstStyle/>
          <a:p>
            <a:fld id="{F1C838E6-2EFE-2E47-BF15-73F64BC0A44F}" type="datetime1">
              <a:rPr lang="en-US" smtClean="0"/>
              <a:t>7/28/20</a:t>
            </a:fld>
            <a:endParaRPr lang="en-US" dirty="0"/>
          </a:p>
        </p:txBody>
      </p:sp>
      <p:sp>
        <p:nvSpPr>
          <p:cNvPr id="6" name="Slide Number Placeholder 5"/>
          <p:cNvSpPr>
            <a:spLocks noGrp="1"/>
          </p:cNvSpPr>
          <p:nvPr>
            <p:ph type="sldNum" sz="quarter" idx="4"/>
          </p:nvPr>
        </p:nvSpPr>
        <p:spPr/>
        <p:txBody>
          <a:bodyPr/>
          <a:lstStyle/>
          <a:p>
            <a:fld id="{42782948-4DBE-204D-AB9E-B65E067054AE}" type="slidenum">
              <a:rPr lang="en-US" smtClean="0"/>
              <a:pPr/>
              <a:t>2</a:t>
            </a:fld>
            <a:endParaRPr lang="en-US" dirty="0"/>
          </a:p>
        </p:txBody>
      </p:sp>
      <p:sp>
        <p:nvSpPr>
          <p:cNvPr id="8" name="Title 7"/>
          <p:cNvSpPr>
            <a:spLocks noGrp="1"/>
          </p:cNvSpPr>
          <p:nvPr>
            <p:ph type="title"/>
          </p:nvPr>
        </p:nvSpPr>
        <p:spPr>
          <a:xfrm>
            <a:off x="686104" y="786827"/>
            <a:ext cx="7772400" cy="584775"/>
          </a:xfrm>
        </p:spPr>
        <p:txBody>
          <a:bodyPr/>
          <a:lstStyle/>
          <a:p>
            <a:r>
              <a:rPr lang="en-US" sz="3200" dirty="0"/>
              <a:t>Objetivo </a:t>
            </a:r>
          </a:p>
        </p:txBody>
      </p:sp>
      <p:sp>
        <p:nvSpPr>
          <p:cNvPr id="10" name="Content Placeholder 8">
            <a:extLst>
              <a:ext uri="{FF2B5EF4-FFF2-40B4-BE49-F238E27FC236}">
                <a16:creationId xmlns:a16="http://schemas.microsoft.com/office/drawing/2014/main" id="{7CAAEE84-BBDA-EB4D-B473-CCE8ED650316}"/>
              </a:ext>
            </a:extLst>
          </p:cNvPr>
          <p:cNvSpPr txBox="1">
            <a:spLocks/>
          </p:cNvSpPr>
          <p:nvPr/>
        </p:nvSpPr>
        <p:spPr>
          <a:xfrm>
            <a:off x="685801" y="1600201"/>
            <a:ext cx="3677448" cy="4571999"/>
          </a:xfrm>
          <a:prstGeom prst="rect">
            <a:avLst/>
          </a:prstGeom>
        </p:spPr>
        <p:txBody>
          <a:bodyPr vert="horz" lIns="91440" tIns="45720" rIns="91440" bIns="45720" rtlCol="0" anchor="ctr">
            <a:normAutofit/>
          </a:bodyPr>
          <a:lst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s-MX" sz="3200" dirty="0"/>
              <a:t>Definir</a:t>
            </a:r>
          </a:p>
          <a:p>
            <a:pPr marL="0" indent="0" algn="just" fontAlgn="base">
              <a:buNone/>
            </a:pPr>
            <a:endParaRPr lang="es-MX" sz="1800" dirty="0"/>
          </a:p>
        </p:txBody>
      </p:sp>
      <p:pic>
        <p:nvPicPr>
          <p:cNvPr id="11" name="Imagen 10">
            <a:extLst>
              <a:ext uri="{FF2B5EF4-FFF2-40B4-BE49-F238E27FC236}">
                <a16:creationId xmlns:a16="http://schemas.microsoft.com/office/drawing/2014/main" id="{52D1B4B0-2965-6748-8423-34D1E7E1581D}"/>
              </a:ext>
            </a:extLst>
          </p:cNvPr>
          <p:cNvPicPr>
            <a:picLocks noChangeAspect="1"/>
          </p:cNvPicPr>
          <p:nvPr/>
        </p:nvPicPr>
        <p:blipFill>
          <a:blip r:embed="rId3"/>
          <a:stretch>
            <a:fillRect/>
          </a:stretch>
        </p:blipFill>
        <p:spPr>
          <a:xfrm>
            <a:off x="4691922" y="1613127"/>
            <a:ext cx="3988470" cy="3969801"/>
          </a:xfrm>
          <a:prstGeom prst="rect">
            <a:avLst/>
          </a:prstGeom>
        </p:spPr>
      </p:pic>
    </p:spTree>
    <p:extLst>
      <p:ext uri="{BB962C8B-B14F-4D97-AF65-F5344CB8AC3E}">
        <p14:creationId xmlns:p14="http://schemas.microsoft.com/office/powerpoint/2010/main" val="2684556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51D14905-808D-4C40-9CCB-DCE97369B74D}"/>
              </a:ext>
            </a:extLst>
          </p:cNvPr>
          <p:cNvSpPr>
            <a:spLocks noGrp="1"/>
          </p:cNvSpPr>
          <p:nvPr>
            <p:ph type="dt" sz="half" idx="2"/>
          </p:nvPr>
        </p:nvSpPr>
        <p:spPr/>
        <p:txBody>
          <a:bodyPr/>
          <a:lstStyle/>
          <a:p>
            <a:fld id="{414FB1AD-D69E-B741-965A-0BAE826C2FA6}" type="datetime1">
              <a:rPr lang="en-US" smtClean="0"/>
              <a:pPr/>
              <a:t>7/28/20</a:t>
            </a:fld>
            <a:endParaRPr lang="en-US" dirty="0"/>
          </a:p>
        </p:txBody>
      </p:sp>
      <p:sp>
        <p:nvSpPr>
          <p:cNvPr id="5" name="Marcador de número de diapositiva 4">
            <a:extLst>
              <a:ext uri="{FF2B5EF4-FFF2-40B4-BE49-F238E27FC236}">
                <a16:creationId xmlns:a16="http://schemas.microsoft.com/office/drawing/2014/main" id="{9CCF3C7D-F38D-2A49-AEA3-394B9C2450C1}"/>
              </a:ext>
            </a:extLst>
          </p:cNvPr>
          <p:cNvSpPr>
            <a:spLocks noGrp="1"/>
          </p:cNvSpPr>
          <p:nvPr>
            <p:ph type="sldNum" sz="quarter" idx="4"/>
          </p:nvPr>
        </p:nvSpPr>
        <p:spPr/>
        <p:txBody>
          <a:bodyPr/>
          <a:lstStyle/>
          <a:p>
            <a:fld id="{42782948-4DBE-204D-AB9E-B65E067054AE}" type="slidenum">
              <a:rPr lang="en-US" smtClean="0"/>
              <a:pPr/>
              <a:t>3</a:t>
            </a:fld>
            <a:endParaRPr lang="en-US" dirty="0"/>
          </a:p>
        </p:txBody>
      </p:sp>
      <p:sp>
        <p:nvSpPr>
          <p:cNvPr id="7" name="Title 7">
            <a:extLst>
              <a:ext uri="{FF2B5EF4-FFF2-40B4-BE49-F238E27FC236}">
                <a16:creationId xmlns:a16="http://schemas.microsoft.com/office/drawing/2014/main" id="{2B28478A-78C2-E24B-80ED-EECA776C0313}"/>
              </a:ext>
            </a:extLst>
          </p:cNvPr>
          <p:cNvSpPr txBox="1">
            <a:spLocks/>
          </p:cNvSpPr>
          <p:nvPr/>
        </p:nvSpPr>
        <p:spPr>
          <a:xfrm>
            <a:off x="459916" y="344043"/>
            <a:ext cx="6398085" cy="501818"/>
          </a:xfrm>
          <a:prstGeom prst="rect">
            <a:avLst/>
          </a:prstGeom>
        </p:spPr>
        <p:txBody>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r>
              <a:rPr lang="en-US" dirty="0"/>
              <a:t>Agenda</a:t>
            </a:r>
          </a:p>
        </p:txBody>
      </p:sp>
      <p:sp>
        <p:nvSpPr>
          <p:cNvPr id="11" name="Rectangle 5">
            <a:extLst>
              <a:ext uri="{FF2B5EF4-FFF2-40B4-BE49-F238E27FC236}">
                <a16:creationId xmlns:a16="http://schemas.microsoft.com/office/drawing/2014/main" id="{544CED1D-AFBE-1E47-8B01-C9F9509E8604}"/>
              </a:ext>
            </a:extLst>
          </p:cNvPr>
          <p:cNvSpPr>
            <a:spLocks noChangeArrowheads="1"/>
          </p:cNvSpPr>
          <p:nvPr/>
        </p:nvSpPr>
        <p:spPr bwMode="auto">
          <a:xfrm>
            <a:off x="-228600" y="3429000"/>
            <a:ext cx="7467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s-ES_tradnl" altLang="es-MX" sz="2000" dirty="0">
                <a:ea typeface="Calibri" panose="020F0502020204030204" pitchFamily="34" charset="0"/>
                <a:cs typeface="Calibri" panose="020F0502020204030204" pitchFamily="34" charset="0"/>
              </a:rPr>
              <a:t>    </a:t>
            </a:r>
            <a:endParaRPr lang="es-ES_tradnl" altLang="es-MX" sz="2000" b="1" dirty="0">
              <a:solidFill>
                <a:srgbClr val="002F6C"/>
              </a:solidFill>
              <a:cs typeface="Calibri" panose="020F0502020204030204" pitchFamily="34" charset="0"/>
            </a:endParaRPr>
          </a:p>
          <a:p>
            <a:pPr defTabSz="914400" eaLnBrk="0" fontAlgn="base" hangingPunct="0">
              <a:spcBef>
                <a:spcPct val="0"/>
              </a:spcBef>
              <a:spcAft>
                <a:spcPct val="0"/>
              </a:spcAft>
            </a:pPr>
            <a:endParaRPr lang="es-ES_tradnl" altLang="es-MX" sz="3600" dirty="0"/>
          </a:p>
        </p:txBody>
      </p:sp>
      <p:sp>
        <p:nvSpPr>
          <p:cNvPr id="2" name="Rectangle 1">
            <a:extLst>
              <a:ext uri="{FF2B5EF4-FFF2-40B4-BE49-F238E27FC236}">
                <a16:creationId xmlns:a16="http://schemas.microsoft.com/office/drawing/2014/main" id="{D211607E-5BE5-3942-969A-080B06D2F7A2}"/>
              </a:ext>
            </a:extLst>
          </p:cNvPr>
          <p:cNvSpPr>
            <a:spLocks noChangeArrowheads="1"/>
          </p:cNvSpPr>
          <p:nvPr/>
        </p:nvSpPr>
        <p:spPr bwMode="auto">
          <a:xfrm>
            <a:off x="534758" y="2674947"/>
            <a:ext cx="8152042"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3600" b="0" i="0" u="none" strike="noStrike" cap="none" normalizeH="0" baseline="0" dirty="0">
              <a:ln>
                <a:noFill/>
              </a:ln>
              <a:solidFill>
                <a:schemeClr val="tx1"/>
              </a:solidFill>
              <a:effectLst/>
              <a:latin typeface="Gill Sans MT" panose="020B0502020104020203" pitchFamily="34" charset="77"/>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_tradnl" altLang="es-MX" sz="2000" b="0" i="0" u="none" strike="noStrike" cap="none" normalizeH="0" baseline="0" dirty="0">
                <a:ln>
                  <a:noFill/>
                </a:ln>
                <a:solidFill>
                  <a:srgbClr val="000000"/>
                </a:solidFill>
                <a:effectLst/>
                <a:latin typeface="Gill Sans MT" panose="020B0502020104020203" pitchFamily="34" charset="77"/>
                <a:ea typeface="Gill Sans" panose="020B0502020104020203" pitchFamily="34" charset="-79"/>
                <a:cs typeface="Gill Sans" panose="020B0502020104020203" pitchFamily="34" charset="-79"/>
              </a:rPr>
              <a:t>Definir</a:t>
            </a:r>
            <a:endParaRPr kumimoji="0" lang="es-ES_tradnl" altLang="es-MX" sz="1200" b="0" i="0" u="none" strike="noStrike" cap="none" normalizeH="0" baseline="0" dirty="0">
              <a:ln>
                <a:noFill/>
              </a:ln>
              <a:solidFill>
                <a:schemeClr val="tx1"/>
              </a:solidFill>
              <a:effectLst/>
              <a:latin typeface="Gill Sans MT" panose="020B0502020104020203" pitchFamily="34" charset="77"/>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_tradnl" altLang="es-MX" sz="3600" b="0" i="0" u="none" strike="noStrike" cap="none" normalizeH="0" baseline="0" dirty="0">
              <a:ln>
                <a:noFill/>
              </a:ln>
              <a:solidFill>
                <a:schemeClr val="tx1"/>
              </a:solidFill>
              <a:effectLst/>
              <a:latin typeface="Gill Sans MT" panose="020B0502020104020203" pitchFamily="34" charset="77"/>
            </a:endParaRPr>
          </a:p>
        </p:txBody>
      </p:sp>
    </p:spTree>
    <p:extLst>
      <p:ext uri="{BB962C8B-B14F-4D97-AF65-F5344CB8AC3E}">
        <p14:creationId xmlns:p14="http://schemas.microsoft.com/office/powerpoint/2010/main" val="128034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1E9BC-A47F-1F4D-8541-4C80BC91B105}"/>
              </a:ext>
            </a:extLst>
          </p:cNvPr>
          <p:cNvSpPr>
            <a:spLocks noGrp="1"/>
          </p:cNvSpPr>
          <p:nvPr>
            <p:ph type="title"/>
          </p:nvPr>
        </p:nvSpPr>
        <p:spPr/>
        <p:txBody>
          <a:bodyPr/>
          <a:lstStyle/>
          <a:p>
            <a:r>
              <a:rPr lang="es-MX" dirty="0"/>
              <a:t>Reflexión</a:t>
            </a:r>
          </a:p>
        </p:txBody>
      </p:sp>
      <p:sp>
        <p:nvSpPr>
          <p:cNvPr id="3" name="Marcador de contenido 2">
            <a:extLst>
              <a:ext uri="{FF2B5EF4-FFF2-40B4-BE49-F238E27FC236}">
                <a16:creationId xmlns:a16="http://schemas.microsoft.com/office/drawing/2014/main" id="{C266917E-047F-5A41-B121-BEB472230A48}"/>
              </a:ext>
            </a:extLst>
          </p:cNvPr>
          <p:cNvSpPr>
            <a:spLocks noGrp="1"/>
          </p:cNvSpPr>
          <p:nvPr>
            <p:ph idx="1"/>
          </p:nvPr>
        </p:nvSpPr>
        <p:spPr/>
        <p:txBody>
          <a:bodyPr/>
          <a:lstStyle/>
          <a:p>
            <a:r>
              <a:rPr lang="es-MX" dirty="0"/>
              <a:t>¿Cuáles son las expectativas del equipo de [nombre de la OSC] que tiene de la implementación del Paquete de Solución de Estrategia Finaciera dentro de su proceso de fortalecimiento institucional?</a:t>
            </a:r>
          </a:p>
          <a:p>
            <a:pPr marL="0" indent="0">
              <a:buNone/>
            </a:pPr>
            <a:endParaRPr lang="es-MX" dirty="0"/>
          </a:p>
          <a:p>
            <a:r>
              <a:rPr lang="es-MX" dirty="0"/>
              <a:t>15 minutos para escribirlo en una tarjeta.</a:t>
            </a:r>
          </a:p>
          <a:p>
            <a:r>
              <a:rPr lang="es-MX" dirty="0"/>
              <a:t>15 minutos para compartirlo con el grupo.</a:t>
            </a:r>
          </a:p>
          <a:p>
            <a:endParaRPr lang="es-MX" dirty="0"/>
          </a:p>
        </p:txBody>
      </p:sp>
      <p:sp>
        <p:nvSpPr>
          <p:cNvPr id="4" name="Marcador de fecha 3">
            <a:extLst>
              <a:ext uri="{FF2B5EF4-FFF2-40B4-BE49-F238E27FC236}">
                <a16:creationId xmlns:a16="http://schemas.microsoft.com/office/drawing/2014/main" id="{02760724-D75A-B649-A63C-979E6F108466}"/>
              </a:ext>
            </a:extLst>
          </p:cNvPr>
          <p:cNvSpPr>
            <a:spLocks noGrp="1"/>
          </p:cNvSpPr>
          <p:nvPr>
            <p:ph type="dt" sz="half" idx="10"/>
          </p:nvPr>
        </p:nvSpPr>
        <p:spPr/>
        <p:txBody>
          <a:bodyPr/>
          <a:lstStyle/>
          <a:p>
            <a:fld id="{B61F0E16-6EF5-E14F-8787-B873BCE69604}" type="datetime1">
              <a:rPr lang="es-MX" smtClean="0"/>
              <a:t>28/07/20</a:t>
            </a:fld>
            <a:endParaRPr lang="es-MX"/>
          </a:p>
        </p:txBody>
      </p:sp>
      <p:sp>
        <p:nvSpPr>
          <p:cNvPr id="6" name="Marcador de número de diapositiva 5">
            <a:extLst>
              <a:ext uri="{FF2B5EF4-FFF2-40B4-BE49-F238E27FC236}">
                <a16:creationId xmlns:a16="http://schemas.microsoft.com/office/drawing/2014/main" id="{7D25D5DA-FEA8-BE4D-948A-B2B7113AFD9E}"/>
              </a:ext>
            </a:extLst>
          </p:cNvPr>
          <p:cNvSpPr>
            <a:spLocks noGrp="1"/>
          </p:cNvSpPr>
          <p:nvPr>
            <p:ph type="sldNum" sz="quarter" idx="12"/>
          </p:nvPr>
        </p:nvSpPr>
        <p:spPr/>
        <p:txBody>
          <a:bodyPr/>
          <a:lstStyle/>
          <a:p>
            <a:fld id="{8E445340-F2F3-1948-8021-3C6E6EDCCAB6}" type="slidenum">
              <a:rPr lang="es-MX" smtClean="0"/>
              <a:t>4</a:t>
            </a:fld>
            <a:endParaRPr lang="es-MX"/>
          </a:p>
        </p:txBody>
      </p:sp>
    </p:spTree>
    <p:extLst>
      <p:ext uri="{BB962C8B-B14F-4D97-AF65-F5344CB8AC3E}">
        <p14:creationId xmlns:p14="http://schemas.microsoft.com/office/powerpoint/2010/main" val="343835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p:cNvSpPr/>
          <p:nvPr/>
        </p:nvSpPr>
        <p:spPr>
          <a:xfrm>
            <a:off x="3007306" y="2269116"/>
            <a:ext cx="3129393" cy="3129394"/>
          </a:xfrm>
          <a:custGeom>
            <a:avLst/>
            <a:gdLst/>
            <a:ahLst/>
            <a:cxnLst>
              <a:cxn ang="0">
                <a:pos x="wd2" y="hd2"/>
              </a:cxn>
              <a:cxn ang="5400000">
                <a:pos x="wd2" y="hd2"/>
              </a:cxn>
              <a:cxn ang="10800000">
                <a:pos x="wd2" y="hd2"/>
              </a:cxn>
              <a:cxn ang="16200000">
                <a:pos x="wd2" y="hd2"/>
              </a:cxn>
            </a:cxnLst>
            <a:rect l="0" t="0" r="r" b="b"/>
            <a:pathLst>
              <a:path w="21600" h="21600" extrusionOk="0">
                <a:moveTo>
                  <a:pt x="15257" y="0"/>
                </a:moveTo>
                <a:lnTo>
                  <a:pt x="21589" y="6315"/>
                </a:lnTo>
                <a:lnTo>
                  <a:pt x="21600" y="15257"/>
                </a:lnTo>
                <a:lnTo>
                  <a:pt x="15285" y="21589"/>
                </a:lnTo>
                <a:lnTo>
                  <a:pt x="6343" y="21600"/>
                </a:lnTo>
                <a:lnTo>
                  <a:pt x="11" y="15285"/>
                </a:lnTo>
                <a:lnTo>
                  <a:pt x="0" y="6343"/>
                </a:lnTo>
                <a:lnTo>
                  <a:pt x="6315" y="11"/>
                </a:lnTo>
                <a:close/>
              </a:path>
            </a:pathLst>
          </a:custGeom>
          <a:ln w="50800" cap="rnd">
            <a:solidFill>
              <a:srgbClr val="E5E5E5"/>
            </a:solidFill>
            <a:custDash>
              <a:ds d="100000" sp="200000"/>
            </a:custDash>
          </a:ln>
        </p:spPr>
        <p:txBody>
          <a:bodyPr lIns="0" tIns="0" rIns="0" bIns="0" anchor="ctr"/>
          <a:lstStyle/>
          <a:p>
            <a:pPr defTabSz="321457">
              <a:lnSpc>
                <a:spcPct val="80000"/>
              </a:lnSpc>
              <a:spcBef>
                <a:spcPts val="3867"/>
              </a:spcBef>
              <a:defRPr sz="5000" b="0">
                <a:solidFill>
                  <a:srgbClr val="333333"/>
                </a:solidFill>
                <a:latin typeface="Helvetica Neue Thin"/>
                <a:ea typeface="Helvetica Neue Thin"/>
                <a:cs typeface="Helvetica Neue Thin"/>
                <a:sym typeface="Helvetica Neue Thin"/>
              </a:defRPr>
            </a:pPr>
            <a:endParaRPr sz="3516" dirty="0"/>
          </a:p>
        </p:txBody>
      </p:sp>
      <p:sp>
        <p:nvSpPr>
          <p:cNvPr id="25" name="Line"/>
          <p:cNvSpPr/>
          <p:nvPr/>
        </p:nvSpPr>
        <p:spPr>
          <a:xfrm>
            <a:off x="3947010" y="2255720"/>
            <a:ext cx="1249980" cy="3156189"/>
          </a:xfrm>
          <a:prstGeom prst="line">
            <a:avLst/>
          </a:prstGeom>
          <a:ln w="38100" cap="rnd">
            <a:solidFill>
              <a:srgbClr val="E5E5E5"/>
            </a:solidFill>
            <a:custDash>
              <a:ds d="100000" sp="200000"/>
            </a:custDash>
          </a:ln>
        </p:spPr>
        <p:txBody>
          <a:bodyPr lIns="35719" tIns="35719" rIns="35719" bIns="35719" anchor="ctr"/>
          <a:lstStyle/>
          <a:p>
            <a:pPr defTabSz="321457">
              <a:defRPr sz="1200" b="0">
                <a:latin typeface="Helvetica"/>
                <a:ea typeface="Helvetica"/>
                <a:cs typeface="Helvetica"/>
                <a:sym typeface="Helvetica"/>
              </a:defRPr>
            </a:pPr>
            <a:endParaRPr sz="844" dirty="0"/>
          </a:p>
        </p:txBody>
      </p:sp>
      <p:sp>
        <p:nvSpPr>
          <p:cNvPr id="26" name="Line"/>
          <p:cNvSpPr/>
          <p:nvPr/>
        </p:nvSpPr>
        <p:spPr>
          <a:xfrm flipH="1" flipV="1">
            <a:off x="3000809" y="3199755"/>
            <a:ext cx="3142387" cy="1268119"/>
          </a:xfrm>
          <a:prstGeom prst="line">
            <a:avLst/>
          </a:prstGeom>
          <a:ln w="38100" cap="rnd">
            <a:solidFill>
              <a:srgbClr val="E5E5E5"/>
            </a:solidFill>
            <a:custDash>
              <a:ds d="100000" sp="200000"/>
            </a:custDash>
          </a:ln>
        </p:spPr>
        <p:txBody>
          <a:bodyPr lIns="35719" tIns="35719" rIns="35719" bIns="35719" anchor="ctr"/>
          <a:lstStyle/>
          <a:p>
            <a:pPr defTabSz="321457">
              <a:defRPr sz="1200" b="0">
                <a:latin typeface="Helvetica"/>
                <a:ea typeface="Helvetica"/>
                <a:cs typeface="Helvetica"/>
                <a:sym typeface="Helvetica"/>
              </a:defRPr>
            </a:pPr>
            <a:endParaRPr sz="844" dirty="0"/>
          </a:p>
        </p:txBody>
      </p:sp>
      <p:sp>
        <p:nvSpPr>
          <p:cNvPr id="27" name="Line"/>
          <p:cNvSpPr/>
          <p:nvPr/>
        </p:nvSpPr>
        <p:spPr>
          <a:xfrm flipH="1">
            <a:off x="3000809" y="3199755"/>
            <a:ext cx="3142387" cy="1268119"/>
          </a:xfrm>
          <a:prstGeom prst="line">
            <a:avLst/>
          </a:prstGeom>
          <a:ln w="38100" cap="rnd">
            <a:solidFill>
              <a:srgbClr val="E5E5E5"/>
            </a:solidFill>
            <a:custDash>
              <a:ds d="100000" sp="200000"/>
            </a:custDash>
          </a:ln>
        </p:spPr>
        <p:txBody>
          <a:bodyPr lIns="35719" tIns="35719" rIns="35719" bIns="35719" anchor="ctr"/>
          <a:lstStyle/>
          <a:p>
            <a:pPr defTabSz="321457">
              <a:defRPr sz="1200" b="0">
                <a:latin typeface="Helvetica"/>
                <a:ea typeface="Helvetica"/>
                <a:cs typeface="Helvetica"/>
                <a:sym typeface="Helvetica"/>
              </a:defRPr>
            </a:pPr>
            <a:endParaRPr sz="844" dirty="0"/>
          </a:p>
        </p:txBody>
      </p:sp>
      <p:sp>
        <p:nvSpPr>
          <p:cNvPr id="32" name="Circle"/>
          <p:cNvSpPr/>
          <p:nvPr/>
        </p:nvSpPr>
        <p:spPr>
          <a:xfrm>
            <a:off x="3779595" y="755181"/>
            <a:ext cx="2042010" cy="1988021"/>
          </a:xfrm>
          <a:prstGeom prst="ellipse">
            <a:avLst/>
          </a:prstGeom>
          <a:solidFill>
            <a:schemeClr val="accent2"/>
          </a:solidFill>
          <a:ln w="12700">
            <a:miter lim="400000"/>
          </a:ln>
        </p:spPr>
        <p:txBody>
          <a:bodyPr lIns="0" tIns="0" rIns="0" bIns="0" anchor="ctr"/>
          <a:lstStyle/>
          <a:p>
            <a:pPr lvl="0" algn="ctr"/>
            <a:r>
              <a:rPr lang="es-MX" dirty="0">
                <a:solidFill>
                  <a:schemeClr val="bg1"/>
                </a:solidFill>
              </a:rPr>
              <a:t>Antecedentes</a:t>
            </a:r>
          </a:p>
        </p:txBody>
      </p:sp>
      <p:sp>
        <p:nvSpPr>
          <p:cNvPr id="53" name="Title 7">
            <a:extLst>
              <a:ext uri="{FF2B5EF4-FFF2-40B4-BE49-F238E27FC236}">
                <a16:creationId xmlns:a16="http://schemas.microsoft.com/office/drawing/2014/main" id="{94FA568F-A50C-CE46-B0A3-E48EC38DC92A}"/>
              </a:ext>
            </a:extLst>
          </p:cNvPr>
          <p:cNvSpPr txBox="1">
            <a:spLocks/>
          </p:cNvSpPr>
          <p:nvPr/>
        </p:nvSpPr>
        <p:spPr>
          <a:xfrm>
            <a:off x="459915" y="344043"/>
            <a:ext cx="4353360" cy="501818"/>
          </a:xfrm>
          <a:prstGeom prst="rect">
            <a:avLst/>
          </a:prstGeom>
        </p:spPr>
        <p:txBody>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r>
              <a:rPr lang="en-US" dirty="0" err="1"/>
              <a:t>Estructura</a:t>
            </a:r>
            <a:endParaRPr lang="en-US" dirty="0"/>
          </a:p>
        </p:txBody>
      </p:sp>
      <p:sp>
        <p:nvSpPr>
          <p:cNvPr id="55" name="Circle">
            <a:extLst>
              <a:ext uri="{FF2B5EF4-FFF2-40B4-BE49-F238E27FC236}">
                <a16:creationId xmlns:a16="http://schemas.microsoft.com/office/drawing/2014/main" id="{2D2AF312-D427-B445-95CE-B164B0064A1C}"/>
              </a:ext>
            </a:extLst>
          </p:cNvPr>
          <p:cNvSpPr/>
          <p:nvPr/>
        </p:nvSpPr>
        <p:spPr>
          <a:xfrm>
            <a:off x="5920515" y="2224721"/>
            <a:ext cx="2042010" cy="1988021"/>
          </a:xfrm>
          <a:prstGeom prst="ellipse">
            <a:avLst/>
          </a:prstGeom>
          <a:solidFill>
            <a:schemeClr val="accent2"/>
          </a:solidFill>
          <a:ln w="12700">
            <a:miter lim="400000"/>
          </a:ln>
        </p:spPr>
        <p:txBody>
          <a:bodyPr lIns="0" tIns="0" rIns="0" bIns="0" anchor="ctr"/>
          <a:lstStyle/>
          <a:p>
            <a:pPr>
              <a:defRPr sz="3500" b="0" cap="all">
                <a:solidFill>
                  <a:srgbClr val="FFFFFF"/>
                </a:solidFill>
                <a:latin typeface="Helvetica Neue Thin"/>
                <a:ea typeface="Helvetica Neue Thin"/>
                <a:cs typeface="Helvetica Neue Thin"/>
                <a:sym typeface="Helvetica Neue Thin"/>
              </a:defRPr>
            </a:pPr>
            <a:endParaRPr lang="es-MX" sz="3500">
              <a:latin typeface="Gill Sans MT" panose="020B0502020104020203" pitchFamily="34" charset="77"/>
            </a:endParaRPr>
          </a:p>
        </p:txBody>
      </p:sp>
      <p:sp>
        <p:nvSpPr>
          <p:cNvPr id="56" name="Circle">
            <a:extLst>
              <a:ext uri="{FF2B5EF4-FFF2-40B4-BE49-F238E27FC236}">
                <a16:creationId xmlns:a16="http://schemas.microsoft.com/office/drawing/2014/main" id="{9FD8ACDF-2537-E84B-9AF7-95189561D5F8}"/>
              </a:ext>
            </a:extLst>
          </p:cNvPr>
          <p:cNvSpPr/>
          <p:nvPr/>
        </p:nvSpPr>
        <p:spPr>
          <a:xfrm>
            <a:off x="1615590" y="2202981"/>
            <a:ext cx="2042010" cy="1988021"/>
          </a:xfrm>
          <a:prstGeom prst="ellipse">
            <a:avLst/>
          </a:prstGeom>
          <a:solidFill>
            <a:srgbClr val="002F6C"/>
          </a:solidFill>
          <a:ln w="12700">
            <a:miter lim="400000"/>
          </a:ln>
        </p:spPr>
        <p:txBody>
          <a:bodyPr lIns="0" tIns="0" rIns="0" bIns="0" anchor="ctr"/>
          <a:lstStyle/>
          <a:p>
            <a:pPr>
              <a:defRPr sz="3500" b="0" cap="all">
                <a:solidFill>
                  <a:srgbClr val="FFFFFF"/>
                </a:solidFill>
                <a:latin typeface="Helvetica Neue Thin"/>
                <a:ea typeface="Helvetica Neue Thin"/>
                <a:cs typeface="Helvetica Neue Thin"/>
                <a:sym typeface="Helvetica Neue Thin"/>
              </a:defRPr>
            </a:pPr>
            <a:endParaRPr sz="2461" dirty="0"/>
          </a:p>
        </p:txBody>
      </p:sp>
      <p:sp>
        <p:nvSpPr>
          <p:cNvPr id="57" name="Circle">
            <a:extLst>
              <a:ext uri="{FF2B5EF4-FFF2-40B4-BE49-F238E27FC236}">
                <a16:creationId xmlns:a16="http://schemas.microsoft.com/office/drawing/2014/main" id="{FFA06ABE-2B96-6B42-9785-A63E4496348B}"/>
              </a:ext>
            </a:extLst>
          </p:cNvPr>
          <p:cNvSpPr/>
          <p:nvPr/>
        </p:nvSpPr>
        <p:spPr>
          <a:xfrm>
            <a:off x="5237631" y="4504838"/>
            <a:ext cx="2042010" cy="1988021"/>
          </a:xfrm>
          <a:prstGeom prst="ellipse">
            <a:avLst/>
          </a:prstGeom>
          <a:solidFill>
            <a:srgbClr val="002F6C"/>
          </a:solidFill>
          <a:ln w="12700">
            <a:miter lim="400000"/>
          </a:ln>
        </p:spPr>
        <p:txBody>
          <a:bodyPr lIns="0" tIns="0" rIns="0" bIns="0" anchor="ctr"/>
          <a:lstStyle/>
          <a:p>
            <a:pPr>
              <a:defRPr sz="3500" b="0" cap="all">
                <a:solidFill>
                  <a:srgbClr val="FFFFFF"/>
                </a:solidFill>
                <a:latin typeface="Helvetica Neue Thin"/>
                <a:ea typeface="Helvetica Neue Thin"/>
                <a:cs typeface="Helvetica Neue Thin"/>
                <a:sym typeface="Helvetica Neue Thin"/>
              </a:defRPr>
            </a:pPr>
            <a:endParaRPr sz="2461" dirty="0"/>
          </a:p>
        </p:txBody>
      </p:sp>
      <p:sp>
        <p:nvSpPr>
          <p:cNvPr id="58" name="Circle">
            <a:extLst>
              <a:ext uri="{FF2B5EF4-FFF2-40B4-BE49-F238E27FC236}">
                <a16:creationId xmlns:a16="http://schemas.microsoft.com/office/drawing/2014/main" id="{10E15E3D-8F40-3D4F-90CE-C72F835A77AD}"/>
              </a:ext>
            </a:extLst>
          </p:cNvPr>
          <p:cNvSpPr/>
          <p:nvPr/>
        </p:nvSpPr>
        <p:spPr>
          <a:xfrm>
            <a:off x="2366076" y="4511067"/>
            <a:ext cx="2042010" cy="1988021"/>
          </a:xfrm>
          <a:prstGeom prst="ellipse">
            <a:avLst/>
          </a:prstGeom>
          <a:solidFill>
            <a:srgbClr val="002F6C"/>
          </a:solidFill>
          <a:ln w="12700">
            <a:miter lim="400000"/>
          </a:ln>
        </p:spPr>
        <p:txBody>
          <a:bodyPr lIns="0" tIns="0" rIns="0" bIns="0" anchor="ctr"/>
          <a:lstStyle/>
          <a:p>
            <a:pPr>
              <a:defRPr sz="3500" b="0" cap="all">
                <a:solidFill>
                  <a:srgbClr val="FFFFFF"/>
                </a:solidFill>
                <a:latin typeface="Helvetica Neue Thin"/>
                <a:ea typeface="Helvetica Neue Thin"/>
                <a:cs typeface="Helvetica Neue Thin"/>
                <a:sym typeface="Helvetica Neue Thin"/>
              </a:defRPr>
            </a:pPr>
            <a:endParaRPr sz="2461" dirty="0"/>
          </a:p>
        </p:txBody>
      </p:sp>
      <p:sp>
        <p:nvSpPr>
          <p:cNvPr id="59" name="Line">
            <a:extLst>
              <a:ext uri="{FF2B5EF4-FFF2-40B4-BE49-F238E27FC236}">
                <a16:creationId xmlns:a16="http://schemas.microsoft.com/office/drawing/2014/main" id="{7D9C49AB-ABF6-DC48-B37E-4418980AFDBD}"/>
              </a:ext>
            </a:extLst>
          </p:cNvPr>
          <p:cNvSpPr/>
          <p:nvPr/>
        </p:nvSpPr>
        <p:spPr>
          <a:xfrm flipH="1">
            <a:off x="4059087" y="4317472"/>
            <a:ext cx="377864" cy="387186"/>
          </a:xfrm>
          <a:prstGeom prst="line">
            <a:avLst/>
          </a:prstGeom>
          <a:ln w="38100" cap="rnd">
            <a:solidFill>
              <a:schemeClr val="bg1"/>
            </a:solidFill>
            <a:custDash>
              <a:ds d="100000" sp="200000"/>
            </a:custDash>
          </a:ln>
        </p:spPr>
        <p:txBody>
          <a:bodyPr lIns="50800" tIns="50800" rIns="50800" bIns="50800" anchor="ctr"/>
          <a:lstStyle/>
          <a:p>
            <a:pPr>
              <a:defRPr sz="1200" b="0">
                <a:latin typeface="Helvetica"/>
                <a:ea typeface="Helvetica"/>
                <a:cs typeface="Helvetica"/>
                <a:sym typeface="Helvetica"/>
              </a:defRPr>
            </a:pPr>
            <a:endParaRPr sz="1200" dirty="0"/>
          </a:p>
        </p:txBody>
      </p:sp>
      <p:sp>
        <p:nvSpPr>
          <p:cNvPr id="60" name="Line">
            <a:extLst>
              <a:ext uri="{FF2B5EF4-FFF2-40B4-BE49-F238E27FC236}">
                <a16:creationId xmlns:a16="http://schemas.microsoft.com/office/drawing/2014/main" id="{4C110A7C-6516-0E45-827E-0D3D2DB69034}"/>
              </a:ext>
            </a:extLst>
          </p:cNvPr>
          <p:cNvSpPr/>
          <p:nvPr/>
        </p:nvSpPr>
        <p:spPr>
          <a:xfrm>
            <a:off x="3690181" y="3416719"/>
            <a:ext cx="548356" cy="283846"/>
          </a:xfrm>
          <a:prstGeom prst="line">
            <a:avLst/>
          </a:prstGeom>
          <a:ln w="38100" cap="rnd">
            <a:solidFill>
              <a:schemeClr val="bg1"/>
            </a:solidFill>
            <a:custDash>
              <a:ds d="100000" sp="200000"/>
            </a:custDash>
          </a:ln>
        </p:spPr>
        <p:txBody>
          <a:bodyPr lIns="50800" tIns="50800" rIns="50800" bIns="50800" anchor="ctr"/>
          <a:lstStyle/>
          <a:p>
            <a:pPr>
              <a:defRPr sz="1200" b="0">
                <a:latin typeface="Helvetica"/>
                <a:ea typeface="Helvetica"/>
                <a:cs typeface="Helvetica"/>
                <a:sym typeface="Helvetica"/>
              </a:defRPr>
            </a:pPr>
            <a:endParaRPr sz="1200" dirty="0"/>
          </a:p>
        </p:txBody>
      </p:sp>
      <p:sp>
        <p:nvSpPr>
          <p:cNvPr id="61" name="Line">
            <a:extLst>
              <a:ext uri="{FF2B5EF4-FFF2-40B4-BE49-F238E27FC236}">
                <a16:creationId xmlns:a16="http://schemas.microsoft.com/office/drawing/2014/main" id="{5C5B30D2-EC08-5B49-BE87-3AAFE5B73F9D}"/>
              </a:ext>
            </a:extLst>
          </p:cNvPr>
          <p:cNvSpPr/>
          <p:nvPr/>
        </p:nvSpPr>
        <p:spPr>
          <a:xfrm flipV="1">
            <a:off x="5552639" y="3477100"/>
            <a:ext cx="367876" cy="368982"/>
          </a:xfrm>
          <a:prstGeom prst="line">
            <a:avLst/>
          </a:prstGeom>
          <a:ln w="38100" cap="rnd">
            <a:solidFill>
              <a:schemeClr val="bg1"/>
            </a:solidFill>
            <a:custDash>
              <a:ds d="100000" sp="200000"/>
            </a:custDash>
          </a:ln>
        </p:spPr>
        <p:txBody>
          <a:bodyPr lIns="50800" tIns="50800" rIns="50800" bIns="50800" anchor="ctr"/>
          <a:lstStyle/>
          <a:p>
            <a:pPr>
              <a:defRPr sz="1200" b="0">
                <a:latin typeface="Helvetica"/>
                <a:ea typeface="Helvetica"/>
                <a:cs typeface="Helvetica"/>
                <a:sym typeface="Helvetica"/>
              </a:defRPr>
            </a:pPr>
            <a:endParaRPr sz="1200" dirty="0"/>
          </a:p>
        </p:txBody>
      </p:sp>
      <p:sp>
        <p:nvSpPr>
          <p:cNvPr id="62" name="Line">
            <a:extLst>
              <a:ext uri="{FF2B5EF4-FFF2-40B4-BE49-F238E27FC236}">
                <a16:creationId xmlns:a16="http://schemas.microsoft.com/office/drawing/2014/main" id="{08D782F9-4D04-514A-9B62-4E0A6484E2CD}"/>
              </a:ext>
            </a:extLst>
          </p:cNvPr>
          <p:cNvSpPr/>
          <p:nvPr/>
        </p:nvSpPr>
        <p:spPr>
          <a:xfrm>
            <a:off x="4800600" y="2764603"/>
            <a:ext cx="0" cy="435151"/>
          </a:xfrm>
          <a:prstGeom prst="line">
            <a:avLst/>
          </a:prstGeom>
          <a:ln w="38100" cap="rnd">
            <a:solidFill>
              <a:schemeClr val="bg1"/>
            </a:solidFill>
            <a:custDash>
              <a:ds d="100000" sp="200000"/>
            </a:custDash>
          </a:ln>
        </p:spPr>
        <p:txBody>
          <a:bodyPr lIns="50800" tIns="50800" rIns="50800" bIns="50800" anchor="ctr"/>
          <a:lstStyle/>
          <a:p>
            <a:pPr>
              <a:defRPr sz="1200" b="0">
                <a:latin typeface="Helvetica"/>
                <a:ea typeface="Helvetica"/>
                <a:cs typeface="Helvetica"/>
                <a:sym typeface="Helvetica"/>
              </a:defRPr>
            </a:pPr>
            <a:endParaRPr sz="1200" dirty="0"/>
          </a:p>
        </p:txBody>
      </p:sp>
      <p:sp>
        <p:nvSpPr>
          <p:cNvPr id="63" name="Line">
            <a:extLst>
              <a:ext uri="{FF2B5EF4-FFF2-40B4-BE49-F238E27FC236}">
                <a16:creationId xmlns:a16="http://schemas.microsoft.com/office/drawing/2014/main" id="{18F533AE-272C-3D4A-A99E-B108B61835E6}"/>
              </a:ext>
            </a:extLst>
          </p:cNvPr>
          <p:cNvSpPr/>
          <p:nvPr/>
        </p:nvSpPr>
        <p:spPr>
          <a:xfrm>
            <a:off x="5237633" y="4467872"/>
            <a:ext cx="229559" cy="317574"/>
          </a:xfrm>
          <a:prstGeom prst="line">
            <a:avLst/>
          </a:prstGeom>
          <a:ln w="38100" cap="rnd">
            <a:solidFill>
              <a:schemeClr val="bg1"/>
            </a:solidFill>
            <a:custDash>
              <a:ds d="100000" sp="200000"/>
            </a:custDash>
          </a:ln>
        </p:spPr>
        <p:txBody>
          <a:bodyPr lIns="50800" tIns="50800" rIns="50800" bIns="50800" anchor="ctr"/>
          <a:lstStyle/>
          <a:p>
            <a:pPr>
              <a:defRPr sz="1200" b="0">
                <a:latin typeface="Helvetica"/>
                <a:ea typeface="Helvetica"/>
                <a:cs typeface="Helvetica"/>
                <a:sym typeface="Helvetica"/>
              </a:defRPr>
            </a:pPr>
            <a:endParaRPr sz="1200" dirty="0"/>
          </a:p>
        </p:txBody>
      </p:sp>
      <p:sp>
        <p:nvSpPr>
          <p:cNvPr id="2" name="CuadroTexto 1">
            <a:extLst>
              <a:ext uri="{FF2B5EF4-FFF2-40B4-BE49-F238E27FC236}">
                <a16:creationId xmlns:a16="http://schemas.microsoft.com/office/drawing/2014/main" id="{EEFA31E1-A9C3-7247-8EB7-21008757861A}"/>
              </a:ext>
            </a:extLst>
          </p:cNvPr>
          <p:cNvSpPr txBox="1"/>
          <p:nvPr/>
        </p:nvSpPr>
        <p:spPr>
          <a:xfrm>
            <a:off x="6019800" y="2895602"/>
            <a:ext cx="1905000" cy="646331"/>
          </a:xfrm>
          <a:prstGeom prst="rect">
            <a:avLst/>
          </a:prstGeom>
          <a:noFill/>
        </p:spPr>
        <p:txBody>
          <a:bodyPr wrap="square" rtlCol="0">
            <a:spAutoFit/>
          </a:bodyPr>
          <a:lstStyle/>
          <a:p>
            <a:pPr lvl="0" algn="ctr"/>
            <a:r>
              <a:rPr lang="es-MX" dirty="0">
                <a:solidFill>
                  <a:schemeClr val="bg1"/>
                </a:solidFill>
              </a:rPr>
              <a:t>Resultados del diagnóstico</a:t>
            </a:r>
          </a:p>
        </p:txBody>
      </p:sp>
      <p:sp>
        <p:nvSpPr>
          <p:cNvPr id="3" name="CuadroTexto 2">
            <a:extLst>
              <a:ext uri="{FF2B5EF4-FFF2-40B4-BE49-F238E27FC236}">
                <a16:creationId xmlns:a16="http://schemas.microsoft.com/office/drawing/2014/main" id="{DE3AAF91-A51C-A340-AB32-2F2289B75D94}"/>
              </a:ext>
            </a:extLst>
          </p:cNvPr>
          <p:cNvSpPr txBox="1"/>
          <p:nvPr/>
        </p:nvSpPr>
        <p:spPr>
          <a:xfrm>
            <a:off x="5572836" y="4852062"/>
            <a:ext cx="1371600" cy="1200329"/>
          </a:xfrm>
          <a:prstGeom prst="rect">
            <a:avLst/>
          </a:prstGeom>
          <a:noFill/>
        </p:spPr>
        <p:txBody>
          <a:bodyPr wrap="square" rtlCol="0">
            <a:spAutoFit/>
          </a:bodyPr>
          <a:lstStyle/>
          <a:p>
            <a:pPr algn="ctr"/>
            <a:r>
              <a:rPr lang="es-MX" dirty="0">
                <a:solidFill>
                  <a:schemeClr val="bg1"/>
                </a:solidFill>
              </a:rPr>
              <a:t>Objetivos Prioridades para la organización </a:t>
            </a:r>
          </a:p>
        </p:txBody>
      </p:sp>
      <p:sp>
        <p:nvSpPr>
          <p:cNvPr id="4" name="CuadroTexto 3">
            <a:extLst>
              <a:ext uri="{FF2B5EF4-FFF2-40B4-BE49-F238E27FC236}">
                <a16:creationId xmlns:a16="http://schemas.microsoft.com/office/drawing/2014/main" id="{59004FAC-32A9-7D42-8050-77063AB65DB4}"/>
              </a:ext>
            </a:extLst>
          </p:cNvPr>
          <p:cNvSpPr txBox="1"/>
          <p:nvPr/>
        </p:nvSpPr>
        <p:spPr>
          <a:xfrm>
            <a:off x="2546478" y="5345668"/>
            <a:ext cx="1600200" cy="646331"/>
          </a:xfrm>
          <a:prstGeom prst="rect">
            <a:avLst/>
          </a:prstGeom>
          <a:noFill/>
        </p:spPr>
        <p:txBody>
          <a:bodyPr wrap="square" rtlCol="0">
            <a:spAutoFit/>
          </a:bodyPr>
          <a:lstStyle/>
          <a:p>
            <a:pPr algn="ctr"/>
            <a:r>
              <a:rPr lang="es-MX" dirty="0">
                <a:solidFill>
                  <a:schemeClr val="bg1"/>
                </a:solidFill>
              </a:rPr>
              <a:t>Cronograma de trabajo</a:t>
            </a:r>
          </a:p>
        </p:txBody>
      </p:sp>
      <p:sp>
        <p:nvSpPr>
          <p:cNvPr id="5" name="CuadroTexto 4">
            <a:extLst>
              <a:ext uri="{FF2B5EF4-FFF2-40B4-BE49-F238E27FC236}">
                <a16:creationId xmlns:a16="http://schemas.microsoft.com/office/drawing/2014/main" id="{0C9456E3-B152-1741-A1DA-2F6044CF3737}"/>
              </a:ext>
            </a:extLst>
          </p:cNvPr>
          <p:cNvSpPr txBox="1"/>
          <p:nvPr/>
        </p:nvSpPr>
        <p:spPr>
          <a:xfrm>
            <a:off x="1981202" y="2895602"/>
            <a:ext cx="1330903" cy="369332"/>
          </a:xfrm>
          <a:prstGeom prst="rect">
            <a:avLst/>
          </a:prstGeom>
          <a:noFill/>
        </p:spPr>
        <p:txBody>
          <a:bodyPr wrap="square" rtlCol="0">
            <a:spAutoFit/>
          </a:bodyPr>
          <a:lstStyle/>
          <a:p>
            <a:pPr algn="ctr"/>
            <a:r>
              <a:rPr lang="es-MX" dirty="0">
                <a:solidFill>
                  <a:schemeClr val="bg1"/>
                </a:solidFill>
              </a:rPr>
              <a:t>Productos</a:t>
            </a:r>
          </a:p>
        </p:txBody>
      </p:sp>
      <p:sp>
        <p:nvSpPr>
          <p:cNvPr id="65" name="Shape">
            <a:extLst>
              <a:ext uri="{FF2B5EF4-FFF2-40B4-BE49-F238E27FC236}">
                <a16:creationId xmlns:a16="http://schemas.microsoft.com/office/drawing/2014/main" id="{34E45859-BEA9-0F4D-8BE8-92CA14D8F2CD}"/>
              </a:ext>
            </a:extLst>
          </p:cNvPr>
          <p:cNvSpPr/>
          <p:nvPr/>
        </p:nvSpPr>
        <p:spPr>
          <a:xfrm>
            <a:off x="4031880" y="3194867"/>
            <a:ext cx="1634964" cy="1139862"/>
          </a:xfrm>
          <a:custGeom>
            <a:avLst/>
            <a:gdLst/>
            <a:ahLst/>
            <a:cxnLst>
              <a:cxn ang="0">
                <a:pos x="wd2" y="hd2"/>
              </a:cxn>
              <a:cxn ang="5400000">
                <a:pos x="wd2" y="hd2"/>
              </a:cxn>
              <a:cxn ang="10800000">
                <a:pos x="wd2" y="hd2"/>
              </a:cxn>
              <a:cxn ang="16200000">
                <a:pos x="wd2" y="hd2"/>
              </a:cxn>
            </a:cxnLst>
            <a:rect l="0" t="0"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6C6463"/>
          </a:solidFill>
          <a:ln w="12700">
            <a:miter lim="400000"/>
          </a:ln>
        </p:spPr>
        <p:txBody>
          <a:bodyPr lIns="0" tIns="0" rIns="0" bIns="0" anchor="ctr"/>
          <a:lstStyle/>
          <a:p>
            <a:pPr>
              <a:lnSpc>
                <a:spcPct val="80000"/>
              </a:lnSpc>
              <a:spcBef>
                <a:spcPts val="5500"/>
              </a:spcBef>
              <a:defRPr sz="5000" b="0">
                <a:solidFill>
                  <a:srgbClr val="333333"/>
                </a:solidFill>
                <a:latin typeface="Helvetica Neue Thin"/>
                <a:ea typeface="Helvetica Neue Thin"/>
                <a:cs typeface="Helvetica Neue Thin"/>
                <a:sym typeface="Helvetica Neue Thin"/>
              </a:defRPr>
            </a:pPr>
            <a:endParaRPr sz="5000" dirty="0"/>
          </a:p>
        </p:txBody>
      </p:sp>
    </p:spTree>
    <p:extLst>
      <p:ext uri="{BB962C8B-B14F-4D97-AF65-F5344CB8AC3E}">
        <p14:creationId xmlns:p14="http://schemas.microsoft.com/office/powerpoint/2010/main" val="409929729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Conector recto de flecha 29">
            <a:extLst>
              <a:ext uri="{FF2B5EF4-FFF2-40B4-BE49-F238E27FC236}">
                <a16:creationId xmlns:a16="http://schemas.microsoft.com/office/drawing/2014/main" id="{40BEA247-8026-9946-A051-F8F9DEA53A0B}"/>
              </a:ext>
            </a:extLst>
          </p:cNvPr>
          <p:cNvCxnSpPr>
            <a:cxnSpLocks/>
            <a:stCxn id="97" idx="2"/>
          </p:cNvCxnSpPr>
          <p:nvPr/>
        </p:nvCxnSpPr>
        <p:spPr>
          <a:xfrm>
            <a:off x="5775622" y="2116302"/>
            <a:ext cx="29246" cy="31266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7" name="Square"/>
          <p:cNvSpPr/>
          <p:nvPr/>
        </p:nvSpPr>
        <p:spPr>
          <a:xfrm>
            <a:off x="5567811" y="3770723"/>
            <a:ext cx="625079" cy="625079"/>
          </a:xfrm>
          <a:prstGeom prst="rect">
            <a:avLst/>
          </a:prstGeom>
          <a:solidFill>
            <a:srgbClr val="0070C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88" name="Square"/>
          <p:cNvSpPr/>
          <p:nvPr/>
        </p:nvSpPr>
        <p:spPr>
          <a:xfrm>
            <a:off x="5570837" y="2601249"/>
            <a:ext cx="625079" cy="625079"/>
          </a:xfrm>
          <a:prstGeom prst="rect">
            <a:avLst/>
          </a:prstGeom>
          <a:solidFill>
            <a:srgbClr val="635C5B"/>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89" name="Square"/>
          <p:cNvSpPr/>
          <p:nvPr/>
        </p:nvSpPr>
        <p:spPr>
          <a:xfrm>
            <a:off x="5547121" y="1424189"/>
            <a:ext cx="625079" cy="625079"/>
          </a:xfrm>
          <a:prstGeom prst="rect">
            <a:avLst/>
          </a:prstGeom>
          <a:solidFill>
            <a:srgbClr val="0067B9"/>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90" name="Square"/>
          <p:cNvSpPr/>
          <p:nvPr/>
        </p:nvSpPr>
        <p:spPr>
          <a:xfrm>
            <a:off x="4081135" y="2123130"/>
            <a:ext cx="625079" cy="625079"/>
          </a:xfrm>
          <a:prstGeom prst="rect">
            <a:avLst/>
          </a:prstGeom>
          <a:solidFill>
            <a:srgbClr val="635C5B"/>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91" name="Square"/>
          <p:cNvSpPr/>
          <p:nvPr/>
        </p:nvSpPr>
        <p:spPr>
          <a:xfrm>
            <a:off x="2381424" y="3458180"/>
            <a:ext cx="625079" cy="625079"/>
          </a:xfrm>
          <a:prstGeom prst="rect">
            <a:avLst/>
          </a:prstGeom>
          <a:solidFill>
            <a:srgbClr val="0070C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93" name="Square"/>
          <p:cNvSpPr/>
          <p:nvPr/>
        </p:nvSpPr>
        <p:spPr>
          <a:xfrm>
            <a:off x="765012" y="2743200"/>
            <a:ext cx="625079" cy="625079"/>
          </a:xfrm>
          <a:prstGeom prst="rect">
            <a:avLst/>
          </a:prstGeom>
          <a:solidFill>
            <a:srgbClr val="6C6463"/>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95" name="Square"/>
          <p:cNvSpPr/>
          <p:nvPr/>
        </p:nvSpPr>
        <p:spPr>
          <a:xfrm>
            <a:off x="3997079" y="2195235"/>
            <a:ext cx="625079" cy="625079"/>
          </a:xfrm>
          <a:prstGeom prst="rect">
            <a:avLst/>
          </a:prstGeom>
          <a:solidFill>
            <a:srgbClr val="0070C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96" name="Square"/>
          <p:cNvSpPr/>
          <p:nvPr/>
        </p:nvSpPr>
        <p:spPr>
          <a:xfrm>
            <a:off x="2286000" y="3541523"/>
            <a:ext cx="625079" cy="625079"/>
          </a:xfrm>
          <a:prstGeom prst="rect">
            <a:avLst/>
          </a:prstGeom>
          <a:solidFill>
            <a:srgbClr val="6C6463"/>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97" name="Square"/>
          <p:cNvSpPr/>
          <p:nvPr/>
        </p:nvSpPr>
        <p:spPr>
          <a:xfrm>
            <a:off x="5463082" y="1491223"/>
            <a:ext cx="625079" cy="625079"/>
          </a:xfrm>
          <a:prstGeom prst="rect">
            <a:avLst/>
          </a:prstGeom>
          <a:solidFill>
            <a:srgbClr val="6C6463"/>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98" name="Square"/>
          <p:cNvSpPr/>
          <p:nvPr/>
        </p:nvSpPr>
        <p:spPr>
          <a:xfrm>
            <a:off x="5483772" y="2667079"/>
            <a:ext cx="625079" cy="625079"/>
          </a:xfrm>
          <a:prstGeom prst="rect">
            <a:avLst/>
          </a:prstGeom>
          <a:solidFill>
            <a:srgbClr val="0067B9"/>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99" name="Square"/>
          <p:cNvSpPr/>
          <p:nvPr/>
        </p:nvSpPr>
        <p:spPr>
          <a:xfrm>
            <a:off x="5483772" y="3854062"/>
            <a:ext cx="625079" cy="625079"/>
          </a:xfrm>
          <a:prstGeom prst="rect">
            <a:avLst/>
          </a:prstGeom>
          <a:solidFill>
            <a:srgbClr val="635C5B"/>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00" name="Square"/>
          <p:cNvSpPr/>
          <p:nvPr/>
        </p:nvSpPr>
        <p:spPr>
          <a:xfrm>
            <a:off x="684644" y="2805708"/>
            <a:ext cx="625079" cy="625079"/>
          </a:xfrm>
          <a:prstGeom prst="rect">
            <a:avLst/>
          </a:prstGeom>
          <a:solidFill>
            <a:srgbClr val="0067B9"/>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05" name="Cras Justo Ultricies"/>
          <p:cNvSpPr txBox="1"/>
          <p:nvPr/>
        </p:nvSpPr>
        <p:spPr>
          <a:xfrm>
            <a:off x="406457" y="3746441"/>
            <a:ext cx="1205509" cy="5349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spcBef>
                <a:spcPts val="5500"/>
              </a:spcBef>
              <a:defRPr sz="1600" b="0" cap="all" spc="288">
                <a:solidFill>
                  <a:srgbClr val="6D6C6D"/>
                </a:solidFill>
                <a:latin typeface="Avenir Next"/>
                <a:ea typeface="Avenir Next"/>
                <a:cs typeface="Avenir Next"/>
                <a:sym typeface="Avenir Next"/>
              </a:defRPr>
            </a:lvl1pPr>
          </a:lstStyle>
          <a:p>
            <a:pPr algn="ctr"/>
            <a:r>
              <a:rPr lang="es-ES" sz="1125" dirty="0">
                <a:latin typeface="+mj-lt"/>
              </a:rPr>
              <a:t>Reunión inicial</a:t>
            </a:r>
            <a:endParaRPr sz="1125" dirty="0">
              <a:latin typeface="+mj-lt"/>
            </a:endParaRPr>
          </a:p>
        </p:txBody>
      </p:sp>
      <p:sp>
        <p:nvSpPr>
          <p:cNvPr id="106" name="Shape"/>
          <p:cNvSpPr/>
          <p:nvPr/>
        </p:nvSpPr>
        <p:spPr>
          <a:xfrm>
            <a:off x="804188" y="2960748"/>
            <a:ext cx="410048" cy="314998"/>
          </a:xfrm>
          <a:custGeom>
            <a:avLst/>
            <a:gdLst/>
            <a:ahLst/>
            <a:cxnLst>
              <a:cxn ang="0">
                <a:pos x="wd2" y="hd2"/>
              </a:cxn>
              <a:cxn ang="5400000">
                <a:pos x="wd2" y="hd2"/>
              </a:cxn>
              <a:cxn ang="10800000">
                <a:pos x="wd2" y="hd2"/>
              </a:cxn>
              <a:cxn ang="16200000">
                <a:pos x="wd2" y="hd2"/>
              </a:cxn>
            </a:cxnLst>
            <a:rect l="0" t="0" r="r" b="b"/>
            <a:pathLst>
              <a:path w="21600" h="21600" extrusionOk="0">
                <a:moveTo>
                  <a:pt x="20085" y="8532"/>
                </a:moveTo>
                <a:lnTo>
                  <a:pt x="17798" y="8532"/>
                </a:lnTo>
                <a:lnTo>
                  <a:pt x="17798" y="12676"/>
                </a:lnTo>
                <a:cubicBezTo>
                  <a:pt x="17798" y="14711"/>
                  <a:pt x="16603" y="16373"/>
                  <a:pt x="15079" y="16373"/>
                </a:cubicBezTo>
                <a:lnTo>
                  <a:pt x="9158" y="16373"/>
                </a:lnTo>
                <a:lnTo>
                  <a:pt x="9158" y="17810"/>
                </a:lnTo>
                <a:cubicBezTo>
                  <a:pt x="9158" y="18927"/>
                  <a:pt x="9837" y="19832"/>
                  <a:pt x="10673" y="19832"/>
                </a:cubicBezTo>
                <a:lnTo>
                  <a:pt x="16728" y="19832"/>
                </a:lnTo>
                <a:lnTo>
                  <a:pt x="19181" y="21600"/>
                </a:lnTo>
                <a:lnTo>
                  <a:pt x="19181" y="19832"/>
                </a:lnTo>
                <a:lnTo>
                  <a:pt x="20085" y="19832"/>
                </a:lnTo>
                <a:cubicBezTo>
                  <a:pt x="20922" y="19832"/>
                  <a:pt x="21600" y="18927"/>
                  <a:pt x="21600" y="17810"/>
                </a:cubicBezTo>
                <a:lnTo>
                  <a:pt x="21600" y="10554"/>
                </a:lnTo>
                <a:cubicBezTo>
                  <a:pt x="21600" y="9438"/>
                  <a:pt x="20922" y="8532"/>
                  <a:pt x="20085" y="8532"/>
                </a:cubicBezTo>
                <a:close/>
                <a:moveTo>
                  <a:pt x="6912" y="15450"/>
                </a:moveTo>
                <a:lnTo>
                  <a:pt x="6689" y="15450"/>
                </a:lnTo>
                <a:lnTo>
                  <a:pt x="2592" y="18372"/>
                </a:lnTo>
                <a:lnTo>
                  <a:pt x="2592" y="15450"/>
                </a:lnTo>
                <a:lnTo>
                  <a:pt x="2074" y="15450"/>
                </a:lnTo>
                <a:cubicBezTo>
                  <a:pt x="928" y="15450"/>
                  <a:pt x="0" y="14211"/>
                  <a:pt x="0" y="12683"/>
                </a:cubicBezTo>
                <a:lnTo>
                  <a:pt x="0" y="2767"/>
                </a:lnTo>
                <a:cubicBezTo>
                  <a:pt x="0" y="1239"/>
                  <a:pt x="928" y="0"/>
                  <a:pt x="2074" y="0"/>
                </a:cubicBezTo>
                <a:lnTo>
                  <a:pt x="15034" y="0"/>
                </a:lnTo>
                <a:cubicBezTo>
                  <a:pt x="16179" y="0"/>
                  <a:pt x="17107" y="1239"/>
                  <a:pt x="17107" y="2767"/>
                </a:cubicBezTo>
                <a:lnTo>
                  <a:pt x="17107" y="4381"/>
                </a:lnTo>
                <a:lnTo>
                  <a:pt x="17107" y="8532"/>
                </a:lnTo>
                <a:lnTo>
                  <a:pt x="17107" y="12676"/>
                </a:lnTo>
                <a:cubicBezTo>
                  <a:pt x="17107" y="14205"/>
                  <a:pt x="16224" y="15450"/>
                  <a:pt x="15079" y="15450"/>
                </a:cubicBezTo>
                <a:lnTo>
                  <a:pt x="9158" y="15450"/>
                </a:lnTo>
                <a:cubicBezTo>
                  <a:pt x="9158" y="15450"/>
                  <a:pt x="6912" y="15450"/>
                  <a:pt x="6912" y="15450"/>
                </a:cubicBezTo>
                <a:close/>
              </a:path>
            </a:pathLst>
          </a:custGeom>
          <a:solidFill>
            <a:srgbClr val="FFFFFF"/>
          </a:solidFill>
          <a:ln w="12700">
            <a:miter lim="400000"/>
          </a:ln>
        </p:spPr>
        <p:txBody>
          <a:bodyPr lIns="0" tIns="0" rIns="0" bIns="0" anchor="ctr"/>
          <a:lstStyle/>
          <a:p>
            <a:pPr defTabSz="321457">
              <a:lnSpc>
                <a:spcPct val="80000"/>
              </a:lnSpc>
              <a:spcBef>
                <a:spcPts val="3867"/>
              </a:spcBef>
              <a:defRPr sz="5000" b="0">
                <a:solidFill>
                  <a:srgbClr val="333333"/>
                </a:solidFill>
                <a:latin typeface="Helvetica Neue Thin"/>
                <a:ea typeface="Helvetica Neue Thin"/>
                <a:cs typeface="Helvetica Neue Thin"/>
                <a:sym typeface="Helvetica Neue Thin"/>
              </a:defRPr>
            </a:pPr>
            <a:endParaRPr sz="3516"/>
          </a:p>
        </p:txBody>
      </p:sp>
      <p:sp>
        <p:nvSpPr>
          <p:cNvPr id="111" name="Bibendum Purus Elit"/>
          <p:cNvSpPr txBox="1"/>
          <p:nvPr/>
        </p:nvSpPr>
        <p:spPr>
          <a:xfrm>
            <a:off x="3532881" y="3048000"/>
            <a:ext cx="1496319" cy="5349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spcBef>
                <a:spcPts val="5500"/>
              </a:spcBef>
              <a:defRPr sz="1600" b="0" cap="all" spc="288">
                <a:solidFill>
                  <a:srgbClr val="6D6C6D"/>
                </a:solidFill>
                <a:latin typeface="Avenir Next"/>
                <a:ea typeface="Avenir Next"/>
                <a:cs typeface="Avenir Next"/>
                <a:sym typeface="Avenir Next"/>
              </a:defRPr>
            </a:lvl1pPr>
          </a:lstStyle>
          <a:p>
            <a:pPr algn="ctr"/>
            <a:r>
              <a:rPr lang="es-ES" sz="1050" b="1" dirty="0">
                <a:solidFill>
                  <a:srgbClr val="C00000"/>
                </a:solidFill>
                <a:latin typeface="Gill Sans MT" panose="020B0502020104020203" pitchFamily="34" charset="77"/>
              </a:rPr>
              <a:t>MODALIDADES</a:t>
            </a:r>
            <a:endParaRPr sz="1050" b="1" dirty="0">
              <a:solidFill>
                <a:srgbClr val="C00000"/>
              </a:solidFill>
              <a:latin typeface="Gill Sans MT" panose="020B0502020104020203" pitchFamily="34" charset="77"/>
            </a:endParaRPr>
          </a:p>
        </p:txBody>
      </p:sp>
      <p:sp>
        <p:nvSpPr>
          <p:cNvPr id="112" name="Shape"/>
          <p:cNvSpPr/>
          <p:nvPr/>
        </p:nvSpPr>
        <p:spPr>
          <a:xfrm>
            <a:off x="5617394" y="1647522"/>
            <a:ext cx="312540" cy="312540"/>
          </a:xfrm>
          <a:custGeom>
            <a:avLst/>
            <a:gdLst/>
            <a:ahLst/>
            <a:cxnLst>
              <a:cxn ang="0">
                <a:pos x="wd2" y="hd2"/>
              </a:cxn>
              <a:cxn ang="5400000">
                <a:pos x="wd2" y="hd2"/>
              </a:cxn>
              <a:cxn ang="10800000">
                <a:pos x="wd2" y="hd2"/>
              </a:cxn>
              <a:cxn ang="16200000">
                <a:pos x="wd2" y="hd2"/>
              </a:cxn>
            </a:cxnLst>
            <a:rect l="0" t="0" r="r" b="b"/>
            <a:pathLst>
              <a:path w="21600" h="21600" extrusionOk="0">
                <a:moveTo>
                  <a:pt x="10800" y="14657"/>
                </a:moveTo>
                <a:cubicBezTo>
                  <a:pt x="8670" y="14657"/>
                  <a:pt x="6943" y="12930"/>
                  <a:pt x="6943" y="10800"/>
                </a:cubicBezTo>
                <a:cubicBezTo>
                  <a:pt x="6943" y="8670"/>
                  <a:pt x="8670" y="6943"/>
                  <a:pt x="10800" y="6943"/>
                </a:cubicBezTo>
                <a:cubicBezTo>
                  <a:pt x="12930" y="6943"/>
                  <a:pt x="14657" y="8670"/>
                  <a:pt x="14657" y="10800"/>
                </a:cubicBezTo>
                <a:cubicBezTo>
                  <a:pt x="14657" y="12930"/>
                  <a:pt x="12930" y="14657"/>
                  <a:pt x="10800" y="14657"/>
                </a:cubicBezTo>
                <a:close/>
                <a:moveTo>
                  <a:pt x="20016" y="9930"/>
                </a:moveTo>
                <a:cubicBezTo>
                  <a:pt x="21001" y="9522"/>
                  <a:pt x="21600" y="9257"/>
                  <a:pt x="21600" y="9257"/>
                </a:cubicBezTo>
                <a:lnTo>
                  <a:pt x="20829" y="6171"/>
                </a:lnTo>
                <a:cubicBezTo>
                  <a:pt x="20829" y="6171"/>
                  <a:pt x="20119" y="6283"/>
                  <a:pt x="18990" y="6492"/>
                </a:cubicBezTo>
                <a:cubicBezTo>
                  <a:pt x="18430" y="5424"/>
                  <a:pt x="17677" y="4501"/>
                  <a:pt x="16789" y="3749"/>
                </a:cubicBezTo>
                <a:cubicBezTo>
                  <a:pt x="17377" y="2418"/>
                  <a:pt x="17743" y="1543"/>
                  <a:pt x="17743" y="1543"/>
                </a:cubicBezTo>
                <a:lnTo>
                  <a:pt x="14657" y="0"/>
                </a:lnTo>
                <a:cubicBezTo>
                  <a:pt x="14657" y="0"/>
                  <a:pt x="14156" y="750"/>
                  <a:pt x="13405" y="1922"/>
                </a:cubicBezTo>
                <a:cubicBezTo>
                  <a:pt x="12297" y="1595"/>
                  <a:pt x="11120" y="1470"/>
                  <a:pt x="9929" y="1584"/>
                </a:cubicBezTo>
                <a:cubicBezTo>
                  <a:pt x="9522" y="599"/>
                  <a:pt x="9257" y="0"/>
                  <a:pt x="9257" y="0"/>
                </a:cubicBezTo>
                <a:lnTo>
                  <a:pt x="6171" y="771"/>
                </a:lnTo>
                <a:cubicBezTo>
                  <a:pt x="6171" y="771"/>
                  <a:pt x="6283" y="1481"/>
                  <a:pt x="6492" y="2610"/>
                </a:cubicBezTo>
                <a:cubicBezTo>
                  <a:pt x="5420" y="3172"/>
                  <a:pt x="4494" y="3929"/>
                  <a:pt x="3740" y="4821"/>
                </a:cubicBezTo>
                <a:cubicBezTo>
                  <a:pt x="2414" y="4227"/>
                  <a:pt x="1543" y="3857"/>
                  <a:pt x="1543" y="3857"/>
                </a:cubicBezTo>
                <a:lnTo>
                  <a:pt x="0" y="6943"/>
                </a:lnTo>
                <a:cubicBezTo>
                  <a:pt x="0" y="6943"/>
                  <a:pt x="748" y="7450"/>
                  <a:pt x="1919" y="8207"/>
                </a:cubicBezTo>
                <a:cubicBezTo>
                  <a:pt x="1595" y="9313"/>
                  <a:pt x="1471" y="10485"/>
                  <a:pt x="1584" y="11672"/>
                </a:cubicBezTo>
                <a:cubicBezTo>
                  <a:pt x="599" y="12078"/>
                  <a:pt x="0" y="12343"/>
                  <a:pt x="0" y="12343"/>
                </a:cubicBezTo>
                <a:lnTo>
                  <a:pt x="771" y="15429"/>
                </a:lnTo>
                <a:cubicBezTo>
                  <a:pt x="771" y="15429"/>
                  <a:pt x="1480" y="15317"/>
                  <a:pt x="2609" y="15107"/>
                </a:cubicBezTo>
                <a:cubicBezTo>
                  <a:pt x="3172" y="16179"/>
                  <a:pt x="3928" y="17106"/>
                  <a:pt x="4820" y="17860"/>
                </a:cubicBezTo>
                <a:cubicBezTo>
                  <a:pt x="4227" y="19186"/>
                  <a:pt x="3857" y="20057"/>
                  <a:pt x="3857" y="20057"/>
                </a:cubicBezTo>
                <a:lnTo>
                  <a:pt x="6943" y="21600"/>
                </a:lnTo>
                <a:cubicBezTo>
                  <a:pt x="6943" y="21600"/>
                  <a:pt x="7449" y="20852"/>
                  <a:pt x="8206" y="19681"/>
                </a:cubicBezTo>
                <a:cubicBezTo>
                  <a:pt x="9312" y="20005"/>
                  <a:pt x="10485" y="20129"/>
                  <a:pt x="11672" y="20016"/>
                </a:cubicBezTo>
                <a:cubicBezTo>
                  <a:pt x="12078" y="21001"/>
                  <a:pt x="12343" y="21600"/>
                  <a:pt x="12343" y="21600"/>
                </a:cubicBezTo>
                <a:lnTo>
                  <a:pt x="15429" y="20829"/>
                </a:lnTo>
                <a:cubicBezTo>
                  <a:pt x="15429" y="20829"/>
                  <a:pt x="15317" y="20120"/>
                  <a:pt x="15107" y="18991"/>
                </a:cubicBezTo>
                <a:cubicBezTo>
                  <a:pt x="16176" y="18431"/>
                  <a:pt x="17099" y="17676"/>
                  <a:pt x="17852" y="16788"/>
                </a:cubicBezTo>
                <a:cubicBezTo>
                  <a:pt x="19183" y="17377"/>
                  <a:pt x="20057" y="17743"/>
                  <a:pt x="20057" y="17743"/>
                </a:cubicBezTo>
                <a:lnTo>
                  <a:pt x="21600" y="14657"/>
                </a:lnTo>
                <a:cubicBezTo>
                  <a:pt x="21600" y="14657"/>
                  <a:pt x="20851" y="14156"/>
                  <a:pt x="19678" y="13405"/>
                </a:cubicBezTo>
                <a:cubicBezTo>
                  <a:pt x="20005" y="12296"/>
                  <a:pt x="20130" y="11120"/>
                  <a:pt x="20016" y="9930"/>
                </a:cubicBezTo>
                <a:close/>
              </a:path>
            </a:pathLst>
          </a:custGeom>
          <a:solidFill>
            <a:srgbClr val="FFFFFF"/>
          </a:solidFill>
          <a:ln w="12700">
            <a:miter lim="400000"/>
          </a:ln>
        </p:spPr>
        <p:txBody>
          <a:bodyPr lIns="26789" tIns="26789" rIns="26789" bIns="26789" anchor="ctr"/>
          <a:lstStyle/>
          <a:p>
            <a:pPr defTabSz="321457">
              <a:lnSpc>
                <a:spcPct val="80000"/>
              </a:lnSpc>
              <a:spcBef>
                <a:spcPts val="3867"/>
              </a:spcBef>
              <a:defRPr sz="5000" b="0">
                <a:solidFill>
                  <a:srgbClr val="333333"/>
                </a:solidFill>
                <a:latin typeface="Helvetica Neue Thin"/>
                <a:ea typeface="Helvetica Neue Thin"/>
                <a:cs typeface="Helvetica Neue Thin"/>
                <a:sym typeface="Helvetica Neue Thin"/>
              </a:defRPr>
            </a:pPr>
            <a:endParaRPr sz="3516"/>
          </a:p>
        </p:txBody>
      </p:sp>
      <p:sp>
        <p:nvSpPr>
          <p:cNvPr id="114" name="Egestas Purus"/>
          <p:cNvSpPr txBox="1"/>
          <p:nvPr/>
        </p:nvSpPr>
        <p:spPr>
          <a:xfrm>
            <a:off x="6551099" y="1473222"/>
            <a:ext cx="1824633" cy="5349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spcBef>
                <a:spcPts val="5500"/>
              </a:spcBef>
              <a:defRPr sz="1600" b="0" cap="all" spc="288">
                <a:solidFill>
                  <a:srgbClr val="6D6C6D"/>
                </a:solidFill>
                <a:latin typeface="Avenir Next"/>
                <a:ea typeface="Avenir Next"/>
                <a:cs typeface="Avenir Next"/>
                <a:sym typeface="Avenir Next"/>
              </a:defRPr>
            </a:lvl1pPr>
          </a:lstStyle>
          <a:p>
            <a:r>
              <a:rPr lang="es-ES" sz="1050" dirty="0">
                <a:latin typeface="+mn-lt"/>
              </a:rPr>
              <a:t>Recuperación de aprendizajes</a:t>
            </a:r>
            <a:endParaRPr sz="1050" dirty="0">
              <a:latin typeface="+mn-lt"/>
            </a:endParaRPr>
          </a:p>
        </p:txBody>
      </p:sp>
      <p:sp>
        <p:nvSpPr>
          <p:cNvPr id="115" name="Shape"/>
          <p:cNvSpPr/>
          <p:nvPr/>
        </p:nvSpPr>
        <p:spPr>
          <a:xfrm>
            <a:off x="5617718" y="2823196"/>
            <a:ext cx="357188" cy="312845"/>
          </a:xfrm>
          <a:custGeom>
            <a:avLst/>
            <a:gdLst/>
            <a:ahLst/>
            <a:cxnLst>
              <a:cxn ang="0">
                <a:pos x="wd2" y="hd2"/>
              </a:cxn>
              <a:cxn ang="5400000">
                <a:pos x="wd2" y="hd2"/>
              </a:cxn>
              <a:cxn ang="10800000">
                <a:pos x="wd2" y="hd2"/>
              </a:cxn>
              <a:cxn ang="16200000">
                <a:pos x="wd2" y="hd2"/>
              </a:cxn>
            </a:cxnLst>
            <a:rect l="0" t="0" r="r" b="b"/>
            <a:pathLst>
              <a:path w="21600" h="21600" extrusionOk="0">
                <a:moveTo>
                  <a:pt x="10789" y="10800"/>
                </a:moveTo>
                <a:lnTo>
                  <a:pt x="4709" y="7714"/>
                </a:lnTo>
                <a:lnTo>
                  <a:pt x="10789" y="4629"/>
                </a:lnTo>
                <a:lnTo>
                  <a:pt x="16870" y="7714"/>
                </a:lnTo>
                <a:cubicBezTo>
                  <a:pt x="16870" y="7714"/>
                  <a:pt x="10789" y="10800"/>
                  <a:pt x="10789" y="10800"/>
                </a:cubicBezTo>
                <a:close/>
                <a:moveTo>
                  <a:pt x="21600" y="3857"/>
                </a:moveTo>
                <a:lnTo>
                  <a:pt x="14168" y="0"/>
                </a:lnTo>
                <a:lnTo>
                  <a:pt x="10800" y="3845"/>
                </a:lnTo>
                <a:lnTo>
                  <a:pt x="7432" y="0"/>
                </a:lnTo>
                <a:lnTo>
                  <a:pt x="0" y="3857"/>
                </a:lnTo>
                <a:lnTo>
                  <a:pt x="3372" y="7707"/>
                </a:lnTo>
                <a:lnTo>
                  <a:pt x="3357" y="7714"/>
                </a:lnTo>
                <a:lnTo>
                  <a:pt x="655" y="11571"/>
                </a:lnTo>
                <a:lnTo>
                  <a:pt x="3357" y="12974"/>
                </a:lnTo>
                <a:lnTo>
                  <a:pt x="3357" y="17743"/>
                </a:lnTo>
                <a:lnTo>
                  <a:pt x="10789" y="21600"/>
                </a:lnTo>
                <a:lnTo>
                  <a:pt x="18222" y="17743"/>
                </a:lnTo>
                <a:lnTo>
                  <a:pt x="18222" y="12974"/>
                </a:lnTo>
                <a:lnTo>
                  <a:pt x="20924" y="11571"/>
                </a:lnTo>
                <a:lnTo>
                  <a:pt x="18222" y="7714"/>
                </a:lnTo>
                <a:cubicBezTo>
                  <a:pt x="18222" y="7714"/>
                  <a:pt x="21600" y="3857"/>
                  <a:pt x="21600" y="3857"/>
                </a:cubicBezTo>
                <a:close/>
              </a:path>
            </a:pathLst>
          </a:custGeom>
          <a:solidFill>
            <a:srgbClr val="FFFFFF"/>
          </a:solidFill>
          <a:ln w="12700">
            <a:miter lim="400000"/>
          </a:ln>
        </p:spPr>
        <p:txBody>
          <a:bodyPr lIns="26789" tIns="26789" rIns="26789" bIns="26789" anchor="ctr"/>
          <a:lstStyle/>
          <a:p>
            <a:pPr defTabSz="321457">
              <a:lnSpc>
                <a:spcPct val="80000"/>
              </a:lnSpc>
              <a:spcBef>
                <a:spcPts val="3867"/>
              </a:spcBef>
              <a:defRPr sz="5000" b="0">
                <a:solidFill>
                  <a:srgbClr val="333333"/>
                </a:solidFill>
                <a:latin typeface="Helvetica Neue Thin"/>
                <a:ea typeface="Helvetica Neue Thin"/>
                <a:cs typeface="Helvetica Neue Thin"/>
                <a:sym typeface="Helvetica Neue Thin"/>
              </a:defRPr>
            </a:pPr>
            <a:endParaRPr sz="3516"/>
          </a:p>
        </p:txBody>
      </p:sp>
      <p:sp>
        <p:nvSpPr>
          <p:cNvPr id="35" name="TextBox 3">
            <a:extLst>
              <a:ext uri="{FF2B5EF4-FFF2-40B4-BE49-F238E27FC236}">
                <a16:creationId xmlns:a16="http://schemas.microsoft.com/office/drawing/2014/main" id="{C4B6B616-89C7-7B47-9479-954B046CD43C}"/>
              </a:ext>
            </a:extLst>
          </p:cNvPr>
          <p:cNvSpPr txBox="1"/>
          <p:nvPr/>
        </p:nvSpPr>
        <p:spPr>
          <a:xfrm>
            <a:off x="161485" y="143255"/>
            <a:ext cx="8821029" cy="984885"/>
          </a:xfrm>
          <a:prstGeom prst="rect">
            <a:avLst/>
          </a:prstGeom>
          <a:solidFill>
            <a:srgbClr val="002F6C"/>
          </a:solidFill>
        </p:spPr>
        <p:txBody>
          <a:bodyPr wrap="square" lIns="0" tIns="0" rIns="0" bIns="0" rtlCol="0" anchor="t">
            <a:spAutoFit/>
          </a:bodyPr>
          <a:lstStyle/>
          <a:p>
            <a:r>
              <a:rPr lang="en-US" sz="3200" spc="153" dirty="0">
                <a:solidFill>
                  <a:schemeClr val="bg1"/>
                </a:solidFill>
                <a:latin typeface="+mj-lt"/>
              </a:rPr>
              <a:t>Proceso implementación </a:t>
            </a:r>
          </a:p>
          <a:p>
            <a:r>
              <a:rPr lang="en-US" sz="3200" spc="153" dirty="0">
                <a:solidFill>
                  <a:schemeClr val="bg1"/>
                </a:solidFill>
                <a:latin typeface="+mj-lt"/>
              </a:rPr>
              <a:t>Paquete de procesos y estrategia financiera</a:t>
            </a:r>
          </a:p>
        </p:txBody>
      </p:sp>
      <p:sp>
        <p:nvSpPr>
          <p:cNvPr id="36" name="Cras Justo Ultricies">
            <a:extLst>
              <a:ext uri="{FF2B5EF4-FFF2-40B4-BE49-F238E27FC236}">
                <a16:creationId xmlns:a16="http://schemas.microsoft.com/office/drawing/2014/main" id="{8613FB41-2D5F-A947-81CA-252C54921B89}"/>
              </a:ext>
            </a:extLst>
          </p:cNvPr>
          <p:cNvSpPr txBox="1"/>
          <p:nvPr/>
        </p:nvSpPr>
        <p:spPr>
          <a:xfrm>
            <a:off x="2004696" y="4651561"/>
            <a:ext cx="1205509" cy="5349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spcBef>
                <a:spcPts val="5500"/>
              </a:spcBef>
              <a:defRPr sz="1600" b="0" cap="all" spc="288">
                <a:solidFill>
                  <a:srgbClr val="6D6C6D"/>
                </a:solidFill>
                <a:latin typeface="Avenir Next"/>
                <a:ea typeface="Avenir Next"/>
                <a:cs typeface="Avenir Next"/>
                <a:sym typeface="Avenir Next"/>
              </a:defRPr>
            </a:lvl1pPr>
          </a:lstStyle>
          <a:p>
            <a:pPr algn="ctr"/>
            <a:r>
              <a:rPr lang="es-ES" sz="1125" dirty="0">
                <a:latin typeface="+mj-lt"/>
              </a:rPr>
              <a:t>PLAN DE TRABAJO</a:t>
            </a:r>
            <a:endParaRPr sz="1125" dirty="0">
              <a:latin typeface="+mj-lt"/>
            </a:endParaRPr>
          </a:p>
        </p:txBody>
      </p:sp>
      <p:sp>
        <p:nvSpPr>
          <p:cNvPr id="41" name="Shape">
            <a:extLst>
              <a:ext uri="{FF2B5EF4-FFF2-40B4-BE49-F238E27FC236}">
                <a16:creationId xmlns:a16="http://schemas.microsoft.com/office/drawing/2014/main" id="{41FDEB59-DF30-2448-99F7-4A71D3942E72}"/>
              </a:ext>
            </a:extLst>
          </p:cNvPr>
          <p:cNvSpPr/>
          <p:nvPr/>
        </p:nvSpPr>
        <p:spPr>
          <a:xfrm>
            <a:off x="4088717" y="2281019"/>
            <a:ext cx="441802" cy="449918"/>
          </a:xfrm>
          <a:custGeom>
            <a:avLst/>
            <a:gdLst/>
            <a:ahLst/>
            <a:cxnLst>
              <a:cxn ang="0">
                <a:pos x="wd2" y="hd2"/>
              </a:cxn>
              <a:cxn ang="5400000">
                <a:pos x="wd2" y="hd2"/>
              </a:cxn>
              <a:cxn ang="10800000">
                <a:pos x="wd2" y="hd2"/>
              </a:cxn>
              <a:cxn ang="16200000">
                <a:pos x="wd2" y="hd2"/>
              </a:cxn>
            </a:cxnLst>
            <a:rect l="0" t="0" r="r" b="b"/>
            <a:pathLst>
              <a:path w="21600" h="21600" extrusionOk="0">
                <a:moveTo>
                  <a:pt x="14395" y="9677"/>
                </a:moveTo>
                <a:lnTo>
                  <a:pt x="14395" y="11941"/>
                </a:lnTo>
                <a:cubicBezTo>
                  <a:pt x="14395" y="12029"/>
                  <a:pt x="14378" y="12100"/>
                  <a:pt x="14313" y="12189"/>
                </a:cubicBezTo>
                <a:cubicBezTo>
                  <a:pt x="14265" y="12259"/>
                  <a:pt x="14200" y="12313"/>
                  <a:pt x="14135" y="12313"/>
                </a:cubicBezTo>
                <a:lnTo>
                  <a:pt x="12398" y="12613"/>
                </a:lnTo>
                <a:cubicBezTo>
                  <a:pt x="12317" y="12896"/>
                  <a:pt x="12188" y="13197"/>
                  <a:pt x="12041" y="13533"/>
                </a:cubicBezTo>
                <a:cubicBezTo>
                  <a:pt x="12285" y="13940"/>
                  <a:pt x="12626" y="14400"/>
                  <a:pt x="13048" y="14948"/>
                </a:cubicBezTo>
                <a:cubicBezTo>
                  <a:pt x="13096" y="15037"/>
                  <a:pt x="13129" y="15108"/>
                  <a:pt x="13129" y="15196"/>
                </a:cubicBezTo>
                <a:cubicBezTo>
                  <a:pt x="13129" y="15285"/>
                  <a:pt x="13096" y="15373"/>
                  <a:pt x="13048" y="15426"/>
                </a:cubicBezTo>
                <a:cubicBezTo>
                  <a:pt x="12869" y="15674"/>
                  <a:pt x="12561" y="16045"/>
                  <a:pt x="12123" y="16523"/>
                </a:cubicBezTo>
                <a:cubicBezTo>
                  <a:pt x="11668" y="17018"/>
                  <a:pt x="11376" y="17248"/>
                  <a:pt x="11230" y="17248"/>
                </a:cubicBezTo>
                <a:cubicBezTo>
                  <a:pt x="11149" y="17248"/>
                  <a:pt x="11084" y="17230"/>
                  <a:pt x="11003" y="17177"/>
                </a:cubicBezTo>
                <a:lnTo>
                  <a:pt x="9705" y="16063"/>
                </a:lnTo>
                <a:cubicBezTo>
                  <a:pt x="9429" y="16222"/>
                  <a:pt x="9137" y="16346"/>
                  <a:pt x="8844" y="16452"/>
                </a:cubicBezTo>
                <a:cubicBezTo>
                  <a:pt x="8763" y="17337"/>
                  <a:pt x="8666" y="17956"/>
                  <a:pt x="8585" y="18345"/>
                </a:cubicBezTo>
                <a:cubicBezTo>
                  <a:pt x="8536" y="18540"/>
                  <a:pt x="8423" y="18646"/>
                  <a:pt x="8244" y="18646"/>
                </a:cubicBezTo>
                <a:lnTo>
                  <a:pt x="6151" y="18646"/>
                </a:lnTo>
                <a:cubicBezTo>
                  <a:pt x="6069" y="18646"/>
                  <a:pt x="6005" y="18610"/>
                  <a:pt x="5923" y="18540"/>
                </a:cubicBezTo>
                <a:cubicBezTo>
                  <a:pt x="5858" y="18486"/>
                  <a:pt x="5826" y="18416"/>
                  <a:pt x="5826" y="18327"/>
                </a:cubicBezTo>
                <a:lnTo>
                  <a:pt x="5566" y="16452"/>
                </a:lnTo>
                <a:cubicBezTo>
                  <a:pt x="5307" y="16381"/>
                  <a:pt x="5031" y="16257"/>
                  <a:pt x="4722" y="16081"/>
                </a:cubicBezTo>
                <a:lnTo>
                  <a:pt x="3392" y="17177"/>
                </a:lnTo>
                <a:cubicBezTo>
                  <a:pt x="3343" y="17230"/>
                  <a:pt x="3262" y="17248"/>
                  <a:pt x="3165" y="17248"/>
                </a:cubicBezTo>
                <a:cubicBezTo>
                  <a:pt x="3083" y="17248"/>
                  <a:pt x="3002" y="17230"/>
                  <a:pt x="2921" y="17160"/>
                </a:cubicBezTo>
                <a:cubicBezTo>
                  <a:pt x="1850" y="16063"/>
                  <a:pt x="1315" y="15408"/>
                  <a:pt x="1315" y="15196"/>
                </a:cubicBezTo>
                <a:cubicBezTo>
                  <a:pt x="1315" y="15125"/>
                  <a:pt x="1331" y="15037"/>
                  <a:pt x="1396" y="14966"/>
                </a:cubicBezTo>
                <a:cubicBezTo>
                  <a:pt x="1461" y="14842"/>
                  <a:pt x="1623" y="14630"/>
                  <a:pt x="1850" y="14312"/>
                </a:cubicBezTo>
                <a:cubicBezTo>
                  <a:pt x="2077" y="13993"/>
                  <a:pt x="2256" y="13745"/>
                  <a:pt x="2369" y="13569"/>
                </a:cubicBezTo>
                <a:cubicBezTo>
                  <a:pt x="2207" y="13197"/>
                  <a:pt x="2077" y="12879"/>
                  <a:pt x="1980" y="12560"/>
                </a:cubicBezTo>
                <a:lnTo>
                  <a:pt x="276" y="12259"/>
                </a:lnTo>
                <a:cubicBezTo>
                  <a:pt x="195" y="12259"/>
                  <a:pt x="130" y="12224"/>
                  <a:pt x="81" y="12153"/>
                </a:cubicBezTo>
                <a:cubicBezTo>
                  <a:pt x="32" y="12083"/>
                  <a:pt x="0" y="11994"/>
                  <a:pt x="0" y="11906"/>
                </a:cubicBezTo>
                <a:lnTo>
                  <a:pt x="0" y="9641"/>
                </a:lnTo>
                <a:cubicBezTo>
                  <a:pt x="0" y="9553"/>
                  <a:pt x="32" y="9482"/>
                  <a:pt x="81" y="9411"/>
                </a:cubicBezTo>
                <a:cubicBezTo>
                  <a:pt x="130" y="9323"/>
                  <a:pt x="195" y="9287"/>
                  <a:pt x="260" y="9270"/>
                </a:cubicBezTo>
                <a:lnTo>
                  <a:pt x="2012" y="8987"/>
                </a:lnTo>
                <a:cubicBezTo>
                  <a:pt x="2093" y="8686"/>
                  <a:pt x="2207" y="8385"/>
                  <a:pt x="2369" y="8049"/>
                </a:cubicBezTo>
                <a:cubicBezTo>
                  <a:pt x="2110" y="7660"/>
                  <a:pt x="1769" y="7182"/>
                  <a:pt x="1347" y="6634"/>
                </a:cubicBezTo>
                <a:cubicBezTo>
                  <a:pt x="1298" y="6545"/>
                  <a:pt x="1282" y="6475"/>
                  <a:pt x="1282" y="6386"/>
                </a:cubicBezTo>
                <a:cubicBezTo>
                  <a:pt x="1282" y="6298"/>
                  <a:pt x="1298" y="6209"/>
                  <a:pt x="1347" y="6156"/>
                </a:cubicBezTo>
                <a:cubicBezTo>
                  <a:pt x="1525" y="5909"/>
                  <a:pt x="1834" y="5537"/>
                  <a:pt x="2272" y="5059"/>
                </a:cubicBezTo>
                <a:cubicBezTo>
                  <a:pt x="2726" y="4582"/>
                  <a:pt x="3018" y="4334"/>
                  <a:pt x="3165" y="4334"/>
                </a:cubicBezTo>
                <a:cubicBezTo>
                  <a:pt x="3246" y="4334"/>
                  <a:pt x="3327" y="4370"/>
                  <a:pt x="3408" y="4423"/>
                </a:cubicBezTo>
                <a:lnTo>
                  <a:pt x="4690" y="5519"/>
                </a:lnTo>
                <a:cubicBezTo>
                  <a:pt x="4950" y="5378"/>
                  <a:pt x="5242" y="5254"/>
                  <a:pt x="5566" y="5130"/>
                </a:cubicBezTo>
                <a:cubicBezTo>
                  <a:pt x="5647" y="4246"/>
                  <a:pt x="5729" y="3627"/>
                  <a:pt x="5826" y="3237"/>
                </a:cubicBezTo>
                <a:cubicBezTo>
                  <a:pt x="5875" y="3043"/>
                  <a:pt x="5988" y="2954"/>
                  <a:pt x="6151" y="2954"/>
                </a:cubicBezTo>
                <a:lnTo>
                  <a:pt x="8244" y="2954"/>
                </a:lnTo>
                <a:cubicBezTo>
                  <a:pt x="8325" y="2954"/>
                  <a:pt x="8406" y="2972"/>
                  <a:pt x="8471" y="3043"/>
                </a:cubicBezTo>
                <a:cubicBezTo>
                  <a:pt x="8536" y="3096"/>
                  <a:pt x="8585" y="3167"/>
                  <a:pt x="8585" y="3255"/>
                </a:cubicBezTo>
                <a:lnTo>
                  <a:pt x="8844" y="5130"/>
                </a:lnTo>
                <a:cubicBezTo>
                  <a:pt x="9104" y="5219"/>
                  <a:pt x="9380" y="5343"/>
                  <a:pt x="9688" y="5519"/>
                </a:cubicBezTo>
                <a:lnTo>
                  <a:pt x="11019" y="4423"/>
                </a:lnTo>
                <a:cubicBezTo>
                  <a:pt x="11068" y="4370"/>
                  <a:pt x="11149" y="4334"/>
                  <a:pt x="11246" y="4334"/>
                </a:cubicBezTo>
                <a:cubicBezTo>
                  <a:pt x="11327" y="4334"/>
                  <a:pt x="11392" y="4370"/>
                  <a:pt x="11473" y="4440"/>
                </a:cubicBezTo>
                <a:cubicBezTo>
                  <a:pt x="12561" y="5519"/>
                  <a:pt x="13096" y="6174"/>
                  <a:pt x="13096" y="6386"/>
                </a:cubicBezTo>
                <a:cubicBezTo>
                  <a:pt x="13096" y="6475"/>
                  <a:pt x="13064" y="6545"/>
                  <a:pt x="13015" y="6634"/>
                </a:cubicBezTo>
                <a:cubicBezTo>
                  <a:pt x="12918" y="6758"/>
                  <a:pt x="12772" y="6970"/>
                  <a:pt x="12545" y="7288"/>
                </a:cubicBezTo>
                <a:cubicBezTo>
                  <a:pt x="12317" y="7607"/>
                  <a:pt x="12155" y="7837"/>
                  <a:pt x="12041" y="8031"/>
                </a:cubicBezTo>
                <a:cubicBezTo>
                  <a:pt x="12204" y="8421"/>
                  <a:pt x="12334" y="8757"/>
                  <a:pt x="12415" y="9022"/>
                </a:cubicBezTo>
                <a:lnTo>
                  <a:pt x="14135" y="9305"/>
                </a:lnTo>
                <a:cubicBezTo>
                  <a:pt x="14200" y="9323"/>
                  <a:pt x="14265" y="9376"/>
                  <a:pt x="14313" y="9447"/>
                </a:cubicBezTo>
                <a:cubicBezTo>
                  <a:pt x="14378" y="9517"/>
                  <a:pt x="14395" y="9588"/>
                  <a:pt x="14395" y="9677"/>
                </a:cubicBezTo>
                <a:close/>
                <a:moveTo>
                  <a:pt x="9234" y="13020"/>
                </a:moveTo>
                <a:cubicBezTo>
                  <a:pt x="9802" y="12401"/>
                  <a:pt x="10078" y="11658"/>
                  <a:pt x="10078" y="10791"/>
                </a:cubicBezTo>
                <a:cubicBezTo>
                  <a:pt x="10078" y="9924"/>
                  <a:pt x="9802" y="9181"/>
                  <a:pt x="9234" y="8580"/>
                </a:cubicBezTo>
                <a:cubicBezTo>
                  <a:pt x="8666" y="7961"/>
                  <a:pt x="8001" y="7660"/>
                  <a:pt x="7205" y="7660"/>
                </a:cubicBezTo>
                <a:cubicBezTo>
                  <a:pt x="6410" y="7660"/>
                  <a:pt x="5729" y="7961"/>
                  <a:pt x="5161" y="8580"/>
                </a:cubicBezTo>
                <a:cubicBezTo>
                  <a:pt x="4609" y="9181"/>
                  <a:pt x="4317" y="9924"/>
                  <a:pt x="4317" y="10791"/>
                </a:cubicBezTo>
                <a:cubicBezTo>
                  <a:pt x="4317" y="11658"/>
                  <a:pt x="4609" y="12401"/>
                  <a:pt x="5161" y="13020"/>
                </a:cubicBezTo>
                <a:cubicBezTo>
                  <a:pt x="5729" y="13622"/>
                  <a:pt x="6410" y="13940"/>
                  <a:pt x="7205" y="13940"/>
                </a:cubicBezTo>
                <a:cubicBezTo>
                  <a:pt x="8001" y="13940"/>
                  <a:pt x="8682" y="13622"/>
                  <a:pt x="9234" y="13020"/>
                </a:cubicBezTo>
                <a:close/>
                <a:moveTo>
                  <a:pt x="21600" y="3662"/>
                </a:moveTo>
                <a:lnTo>
                  <a:pt x="21600" y="5378"/>
                </a:lnTo>
                <a:cubicBezTo>
                  <a:pt x="21600" y="5502"/>
                  <a:pt x="21032" y="5643"/>
                  <a:pt x="19912" y="5749"/>
                </a:cubicBezTo>
                <a:cubicBezTo>
                  <a:pt x="19831" y="5979"/>
                  <a:pt x="19718" y="6192"/>
                  <a:pt x="19588" y="6386"/>
                </a:cubicBezTo>
                <a:cubicBezTo>
                  <a:pt x="19961" y="7324"/>
                  <a:pt x="20156" y="7890"/>
                  <a:pt x="20156" y="8085"/>
                </a:cubicBezTo>
                <a:cubicBezTo>
                  <a:pt x="20156" y="8120"/>
                  <a:pt x="20139" y="8155"/>
                  <a:pt x="20107" y="8173"/>
                </a:cubicBezTo>
                <a:cubicBezTo>
                  <a:pt x="19198" y="8757"/>
                  <a:pt x="18728" y="9040"/>
                  <a:pt x="18711" y="9040"/>
                </a:cubicBezTo>
                <a:cubicBezTo>
                  <a:pt x="18663" y="9040"/>
                  <a:pt x="18484" y="8845"/>
                  <a:pt x="18192" y="8474"/>
                </a:cubicBezTo>
                <a:cubicBezTo>
                  <a:pt x="17916" y="8085"/>
                  <a:pt x="17721" y="7801"/>
                  <a:pt x="17608" y="7625"/>
                </a:cubicBezTo>
                <a:cubicBezTo>
                  <a:pt x="17462" y="7642"/>
                  <a:pt x="17348" y="7660"/>
                  <a:pt x="17283" y="7660"/>
                </a:cubicBezTo>
                <a:cubicBezTo>
                  <a:pt x="17202" y="7660"/>
                  <a:pt x="17089" y="7642"/>
                  <a:pt x="16942" y="7625"/>
                </a:cubicBezTo>
                <a:cubicBezTo>
                  <a:pt x="16829" y="7801"/>
                  <a:pt x="16634" y="8085"/>
                  <a:pt x="16358" y="8474"/>
                </a:cubicBezTo>
                <a:cubicBezTo>
                  <a:pt x="16066" y="8845"/>
                  <a:pt x="15904" y="9040"/>
                  <a:pt x="15839" y="9040"/>
                </a:cubicBezTo>
                <a:cubicBezTo>
                  <a:pt x="15823" y="9040"/>
                  <a:pt x="15352" y="8757"/>
                  <a:pt x="14443" y="8173"/>
                </a:cubicBezTo>
                <a:cubicBezTo>
                  <a:pt x="14411" y="8155"/>
                  <a:pt x="14395" y="8120"/>
                  <a:pt x="14395" y="8085"/>
                </a:cubicBezTo>
                <a:cubicBezTo>
                  <a:pt x="14395" y="7890"/>
                  <a:pt x="14589" y="7324"/>
                  <a:pt x="14979" y="6386"/>
                </a:cubicBezTo>
                <a:cubicBezTo>
                  <a:pt x="14833" y="6192"/>
                  <a:pt x="14719" y="5979"/>
                  <a:pt x="14638" y="5749"/>
                </a:cubicBezTo>
                <a:cubicBezTo>
                  <a:pt x="13518" y="5626"/>
                  <a:pt x="12966" y="5502"/>
                  <a:pt x="12966" y="5378"/>
                </a:cubicBezTo>
                <a:lnTo>
                  <a:pt x="12966" y="3662"/>
                </a:lnTo>
                <a:cubicBezTo>
                  <a:pt x="12966" y="3538"/>
                  <a:pt x="13518" y="3397"/>
                  <a:pt x="14638" y="3273"/>
                </a:cubicBezTo>
                <a:cubicBezTo>
                  <a:pt x="14735" y="3043"/>
                  <a:pt x="14849" y="2830"/>
                  <a:pt x="14979" y="2636"/>
                </a:cubicBezTo>
                <a:cubicBezTo>
                  <a:pt x="14589" y="1716"/>
                  <a:pt x="14395" y="1150"/>
                  <a:pt x="14395" y="955"/>
                </a:cubicBezTo>
                <a:cubicBezTo>
                  <a:pt x="14395" y="920"/>
                  <a:pt x="14411" y="885"/>
                  <a:pt x="14443" y="867"/>
                </a:cubicBezTo>
                <a:cubicBezTo>
                  <a:pt x="14476" y="849"/>
                  <a:pt x="14606" y="761"/>
                  <a:pt x="14833" y="619"/>
                </a:cubicBezTo>
                <a:cubicBezTo>
                  <a:pt x="15076" y="478"/>
                  <a:pt x="15287" y="336"/>
                  <a:pt x="15498" y="212"/>
                </a:cubicBezTo>
                <a:cubicBezTo>
                  <a:pt x="15709" y="71"/>
                  <a:pt x="15823" y="0"/>
                  <a:pt x="15839" y="0"/>
                </a:cubicBezTo>
                <a:cubicBezTo>
                  <a:pt x="15904" y="0"/>
                  <a:pt x="16066" y="195"/>
                  <a:pt x="16358" y="584"/>
                </a:cubicBezTo>
                <a:cubicBezTo>
                  <a:pt x="16634" y="955"/>
                  <a:pt x="16829" y="1238"/>
                  <a:pt x="16942" y="1398"/>
                </a:cubicBezTo>
                <a:cubicBezTo>
                  <a:pt x="17089" y="1398"/>
                  <a:pt x="17202" y="1380"/>
                  <a:pt x="17283" y="1380"/>
                </a:cubicBezTo>
                <a:cubicBezTo>
                  <a:pt x="17348" y="1380"/>
                  <a:pt x="17462" y="1398"/>
                  <a:pt x="17608" y="1398"/>
                </a:cubicBezTo>
                <a:cubicBezTo>
                  <a:pt x="17997" y="831"/>
                  <a:pt x="18338" y="371"/>
                  <a:pt x="18646" y="35"/>
                </a:cubicBezTo>
                <a:lnTo>
                  <a:pt x="18711" y="0"/>
                </a:lnTo>
                <a:cubicBezTo>
                  <a:pt x="18744" y="0"/>
                  <a:pt x="19214" y="301"/>
                  <a:pt x="20107" y="867"/>
                </a:cubicBezTo>
                <a:cubicBezTo>
                  <a:pt x="20139" y="885"/>
                  <a:pt x="20156" y="920"/>
                  <a:pt x="20156" y="955"/>
                </a:cubicBezTo>
                <a:cubicBezTo>
                  <a:pt x="20156" y="1150"/>
                  <a:pt x="19961" y="1716"/>
                  <a:pt x="19588" y="2636"/>
                </a:cubicBezTo>
                <a:cubicBezTo>
                  <a:pt x="19718" y="2830"/>
                  <a:pt x="19815" y="3043"/>
                  <a:pt x="19912" y="3273"/>
                </a:cubicBezTo>
                <a:cubicBezTo>
                  <a:pt x="21032" y="3397"/>
                  <a:pt x="21600" y="3538"/>
                  <a:pt x="21600" y="3662"/>
                </a:cubicBezTo>
                <a:close/>
                <a:moveTo>
                  <a:pt x="21600" y="16204"/>
                </a:moveTo>
                <a:lnTo>
                  <a:pt x="21600" y="17920"/>
                </a:lnTo>
                <a:cubicBezTo>
                  <a:pt x="21600" y="18062"/>
                  <a:pt x="21032" y="18186"/>
                  <a:pt x="19912" y="18310"/>
                </a:cubicBezTo>
                <a:cubicBezTo>
                  <a:pt x="19831" y="18522"/>
                  <a:pt x="19718" y="18734"/>
                  <a:pt x="19588" y="18946"/>
                </a:cubicBezTo>
                <a:cubicBezTo>
                  <a:pt x="19961" y="19866"/>
                  <a:pt x="20156" y="20432"/>
                  <a:pt x="20156" y="20645"/>
                </a:cubicBezTo>
                <a:cubicBezTo>
                  <a:pt x="20156" y="20662"/>
                  <a:pt x="20139" y="20698"/>
                  <a:pt x="20107" y="20733"/>
                </a:cubicBezTo>
                <a:cubicBezTo>
                  <a:pt x="19198" y="21299"/>
                  <a:pt x="18728" y="21600"/>
                  <a:pt x="18711" y="21600"/>
                </a:cubicBezTo>
                <a:cubicBezTo>
                  <a:pt x="18663" y="21600"/>
                  <a:pt x="18484" y="21405"/>
                  <a:pt x="18192" y="21016"/>
                </a:cubicBezTo>
                <a:cubicBezTo>
                  <a:pt x="17916" y="20627"/>
                  <a:pt x="17721" y="20362"/>
                  <a:pt x="17608" y="20185"/>
                </a:cubicBezTo>
                <a:cubicBezTo>
                  <a:pt x="17462" y="20202"/>
                  <a:pt x="17348" y="20202"/>
                  <a:pt x="17283" y="20202"/>
                </a:cubicBezTo>
                <a:cubicBezTo>
                  <a:pt x="17202" y="20202"/>
                  <a:pt x="17089" y="20202"/>
                  <a:pt x="16942" y="20185"/>
                </a:cubicBezTo>
                <a:cubicBezTo>
                  <a:pt x="16829" y="20362"/>
                  <a:pt x="16634" y="20627"/>
                  <a:pt x="16358" y="21016"/>
                </a:cubicBezTo>
                <a:cubicBezTo>
                  <a:pt x="16066" y="21405"/>
                  <a:pt x="15904" y="21600"/>
                  <a:pt x="15839" y="21600"/>
                </a:cubicBezTo>
                <a:cubicBezTo>
                  <a:pt x="15823" y="21600"/>
                  <a:pt x="15352" y="21299"/>
                  <a:pt x="14443" y="20733"/>
                </a:cubicBezTo>
                <a:cubicBezTo>
                  <a:pt x="14411" y="20698"/>
                  <a:pt x="14395" y="20662"/>
                  <a:pt x="14395" y="20645"/>
                </a:cubicBezTo>
                <a:cubicBezTo>
                  <a:pt x="14395" y="20432"/>
                  <a:pt x="14589" y="19866"/>
                  <a:pt x="14979" y="18946"/>
                </a:cubicBezTo>
                <a:cubicBezTo>
                  <a:pt x="14833" y="18734"/>
                  <a:pt x="14719" y="18522"/>
                  <a:pt x="14638" y="18310"/>
                </a:cubicBezTo>
                <a:cubicBezTo>
                  <a:pt x="13518" y="18186"/>
                  <a:pt x="12966" y="18062"/>
                  <a:pt x="12966" y="17920"/>
                </a:cubicBezTo>
                <a:lnTo>
                  <a:pt x="12966" y="16204"/>
                </a:lnTo>
                <a:cubicBezTo>
                  <a:pt x="12966" y="16081"/>
                  <a:pt x="13518" y="15957"/>
                  <a:pt x="14638" y="15833"/>
                </a:cubicBezTo>
                <a:cubicBezTo>
                  <a:pt x="14735" y="15603"/>
                  <a:pt x="14849" y="15391"/>
                  <a:pt x="14979" y="15196"/>
                </a:cubicBezTo>
                <a:cubicBezTo>
                  <a:pt x="14589" y="14276"/>
                  <a:pt x="14395" y="13710"/>
                  <a:pt x="14395" y="13498"/>
                </a:cubicBezTo>
                <a:cubicBezTo>
                  <a:pt x="14395" y="13462"/>
                  <a:pt x="14411" y="13445"/>
                  <a:pt x="14443" y="13409"/>
                </a:cubicBezTo>
                <a:cubicBezTo>
                  <a:pt x="14476" y="13409"/>
                  <a:pt x="14606" y="13321"/>
                  <a:pt x="14833" y="13179"/>
                </a:cubicBezTo>
                <a:cubicBezTo>
                  <a:pt x="15076" y="13020"/>
                  <a:pt x="15287" y="12879"/>
                  <a:pt x="15498" y="12755"/>
                </a:cubicBezTo>
                <a:cubicBezTo>
                  <a:pt x="15709" y="12631"/>
                  <a:pt x="15823" y="12560"/>
                  <a:pt x="15839" y="12560"/>
                </a:cubicBezTo>
                <a:cubicBezTo>
                  <a:pt x="15904" y="12560"/>
                  <a:pt x="16066" y="12755"/>
                  <a:pt x="16358" y="13126"/>
                </a:cubicBezTo>
                <a:cubicBezTo>
                  <a:pt x="16634" y="13515"/>
                  <a:pt x="16829" y="13781"/>
                  <a:pt x="16942" y="13958"/>
                </a:cubicBezTo>
                <a:cubicBezTo>
                  <a:pt x="17089" y="13940"/>
                  <a:pt x="17202" y="13940"/>
                  <a:pt x="17283" y="13940"/>
                </a:cubicBezTo>
                <a:cubicBezTo>
                  <a:pt x="17348" y="13940"/>
                  <a:pt x="17462" y="13940"/>
                  <a:pt x="17608" y="13958"/>
                </a:cubicBezTo>
                <a:cubicBezTo>
                  <a:pt x="17997" y="13374"/>
                  <a:pt x="18338" y="12914"/>
                  <a:pt x="18646" y="12578"/>
                </a:cubicBezTo>
                <a:lnTo>
                  <a:pt x="18711" y="12560"/>
                </a:lnTo>
                <a:cubicBezTo>
                  <a:pt x="18744" y="12560"/>
                  <a:pt x="19214" y="12843"/>
                  <a:pt x="20107" y="13409"/>
                </a:cubicBezTo>
                <a:cubicBezTo>
                  <a:pt x="20139" y="13445"/>
                  <a:pt x="20156" y="13462"/>
                  <a:pt x="20156" y="13498"/>
                </a:cubicBezTo>
                <a:cubicBezTo>
                  <a:pt x="20156" y="13710"/>
                  <a:pt x="19961" y="14276"/>
                  <a:pt x="19588" y="15196"/>
                </a:cubicBezTo>
                <a:cubicBezTo>
                  <a:pt x="19718" y="15391"/>
                  <a:pt x="19815" y="15603"/>
                  <a:pt x="19912" y="15833"/>
                </a:cubicBezTo>
                <a:cubicBezTo>
                  <a:pt x="21032" y="15957"/>
                  <a:pt x="21600" y="16081"/>
                  <a:pt x="21600" y="16204"/>
                </a:cubicBezTo>
                <a:close/>
                <a:moveTo>
                  <a:pt x="18711" y="4511"/>
                </a:moveTo>
                <a:cubicBezTo>
                  <a:pt x="18711" y="4086"/>
                  <a:pt x="18582" y="3733"/>
                  <a:pt x="18289" y="3414"/>
                </a:cubicBezTo>
                <a:cubicBezTo>
                  <a:pt x="17997" y="3114"/>
                  <a:pt x="17673" y="2954"/>
                  <a:pt x="17283" y="2954"/>
                </a:cubicBezTo>
                <a:cubicBezTo>
                  <a:pt x="16894" y="2954"/>
                  <a:pt x="16553" y="3114"/>
                  <a:pt x="16261" y="3414"/>
                </a:cubicBezTo>
                <a:cubicBezTo>
                  <a:pt x="15985" y="3733"/>
                  <a:pt x="15839" y="4086"/>
                  <a:pt x="15839" y="4511"/>
                </a:cubicBezTo>
                <a:cubicBezTo>
                  <a:pt x="15839" y="4953"/>
                  <a:pt x="15985" y="5325"/>
                  <a:pt x="16261" y="5626"/>
                </a:cubicBezTo>
                <a:cubicBezTo>
                  <a:pt x="16537" y="5926"/>
                  <a:pt x="16894" y="6086"/>
                  <a:pt x="17283" y="6086"/>
                </a:cubicBezTo>
                <a:cubicBezTo>
                  <a:pt x="17689" y="6086"/>
                  <a:pt x="18014" y="5926"/>
                  <a:pt x="18289" y="5626"/>
                </a:cubicBezTo>
                <a:cubicBezTo>
                  <a:pt x="18582" y="5325"/>
                  <a:pt x="18711" y="4953"/>
                  <a:pt x="18711" y="4511"/>
                </a:cubicBezTo>
                <a:close/>
                <a:moveTo>
                  <a:pt x="18711" y="17071"/>
                </a:moveTo>
                <a:cubicBezTo>
                  <a:pt x="18711" y="16647"/>
                  <a:pt x="18582" y="16275"/>
                  <a:pt x="18289" y="15974"/>
                </a:cubicBezTo>
                <a:cubicBezTo>
                  <a:pt x="17997" y="15656"/>
                  <a:pt x="17673" y="15497"/>
                  <a:pt x="17283" y="15497"/>
                </a:cubicBezTo>
                <a:cubicBezTo>
                  <a:pt x="16894" y="15497"/>
                  <a:pt x="16553" y="15656"/>
                  <a:pt x="16261" y="15974"/>
                </a:cubicBezTo>
                <a:cubicBezTo>
                  <a:pt x="15985" y="16275"/>
                  <a:pt x="15839" y="16647"/>
                  <a:pt x="15839" y="17071"/>
                </a:cubicBezTo>
                <a:cubicBezTo>
                  <a:pt x="15839" y="17496"/>
                  <a:pt x="15985" y="17867"/>
                  <a:pt x="16261" y="18186"/>
                </a:cubicBezTo>
                <a:cubicBezTo>
                  <a:pt x="16537" y="18486"/>
                  <a:pt x="16894" y="18646"/>
                  <a:pt x="17283" y="18646"/>
                </a:cubicBezTo>
                <a:cubicBezTo>
                  <a:pt x="17689" y="18646"/>
                  <a:pt x="18014" y="18486"/>
                  <a:pt x="18289" y="18186"/>
                </a:cubicBezTo>
                <a:cubicBezTo>
                  <a:pt x="18582" y="17867"/>
                  <a:pt x="18711" y="17496"/>
                  <a:pt x="18711" y="17071"/>
                </a:cubicBezTo>
                <a:close/>
              </a:path>
            </a:pathLst>
          </a:custGeom>
          <a:solidFill>
            <a:srgbClr val="FFFFFF"/>
          </a:solidFill>
          <a:ln w="12700">
            <a:miter lim="400000"/>
          </a:ln>
        </p:spPr>
        <p:txBody>
          <a:bodyPr lIns="45719" rIns="45719" anchor="ctr"/>
          <a:lstStyle/>
          <a:p>
            <a:pPr algn="l" defTabSz="457200">
              <a:lnSpc>
                <a:spcPct val="93000"/>
              </a:lnSpc>
              <a:defRPr b="0">
                <a:latin typeface="Arial"/>
                <a:ea typeface="Arial"/>
                <a:cs typeface="Arial"/>
                <a:sym typeface="Arial"/>
              </a:defRPr>
            </a:pPr>
            <a:endParaRPr/>
          </a:p>
        </p:txBody>
      </p:sp>
      <p:sp>
        <p:nvSpPr>
          <p:cNvPr id="57" name="officeArt object">
            <a:extLst>
              <a:ext uri="{FF2B5EF4-FFF2-40B4-BE49-F238E27FC236}">
                <a16:creationId xmlns:a16="http://schemas.microsoft.com/office/drawing/2014/main" id="{C98E3A04-0AD9-914E-A663-1314524AC493}"/>
              </a:ext>
            </a:extLst>
          </p:cNvPr>
          <p:cNvSpPr/>
          <p:nvPr/>
        </p:nvSpPr>
        <p:spPr>
          <a:xfrm>
            <a:off x="2438400" y="3633139"/>
            <a:ext cx="338103" cy="446646"/>
          </a:xfrm>
          <a:custGeom>
            <a:avLst/>
            <a:gdLst/>
            <a:ahLst/>
            <a:cxnLst>
              <a:cxn ang="0">
                <a:pos x="wd2" y="hd2"/>
              </a:cxn>
              <a:cxn ang="5400000">
                <a:pos x="wd2" y="hd2"/>
              </a:cxn>
              <a:cxn ang="10800000">
                <a:pos x="wd2" y="hd2"/>
              </a:cxn>
              <a:cxn ang="16200000">
                <a:pos x="wd2" y="hd2"/>
              </a:cxn>
            </a:cxnLst>
            <a:rect l="0" t="0" r="r" b="b"/>
            <a:pathLst>
              <a:path w="21600" h="21600" extrusionOk="0">
                <a:moveTo>
                  <a:pt x="0" y="837"/>
                </a:moveTo>
                <a:lnTo>
                  <a:pt x="1844" y="21600"/>
                </a:lnTo>
                <a:lnTo>
                  <a:pt x="21600" y="20512"/>
                </a:lnTo>
                <a:lnTo>
                  <a:pt x="20076" y="3352"/>
                </a:lnTo>
                <a:lnTo>
                  <a:pt x="15202" y="0"/>
                </a:lnTo>
                <a:lnTo>
                  <a:pt x="0" y="837"/>
                </a:lnTo>
                <a:close/>
                <a:moveTo>
                  <a:pt x="6705" y="5273"/>
                </a:moveTo>
                <a:lnTo>
                  <a:pt x="13900" y="4876"/>
                </a:lnTo>
                <a:lnTo>
                  <a:pt x="13951" y="5450"/>
                </a:lnTo>
                <a:lnTo>
                  <a:pt x="6756" y="5846"/>
                </a:lnTo>
                <a:lnTo>
                  <a:pt x="6705" y="5273"/>
                </a:lnTo>
                <a:close/>
                <a:moveTo>
                  <a:pt x="3609" y="11120"/>
                </a:moveTo>
                <a:lnTo>
                  <a:pt x="18000" y="10328"/>
                </a:lnTo>
                <a:lnTo>
                  <a:pt x="18049" y="10884"/>
                </a:lnTo>
                <a:lnTo>
                  <a:pt x="3658" y="11677"/>
                </a:lnTo>
                <a:lnTo>
                  <a:pt x="3609" y="11120"/>
                </a:lnTo>
                <a:close/>
                <a:moveTo>
                  <a:pt x="3859" y="13936"/>
                </a:moveTo>
                <a:lnTo>
                  <a:pt x="18250" y="13144"/>
                </a:lnTo>
                <a:lnTo>
                  <a:pt x="18301" y="13717"/>
                </a:lnTo>
                <a:lnTo>
                  <a:pt x="3910" y="14509"/>
                </a:lnTo>
                <a:lnTo>
                  <a:pt x="3859" y="13936"/>
                </a:lnTo>
                <a:close/>
                <a:moveTo>
                  <a:pt x="4109" y="16753"/>
                </a:moveTo>
                <a:lnTo>
                  <a:pt x="11305" y="16357"/>
                </a:lnTo>
                <a:lnTo>
                  <a:pt x="11356" y="16930"/>
                </a:lnTo>
                <a:lnTo>
                  <a:pt x="4160" y="17326"/>
                </a:lnTo>
                <a:lnTo>
                  <a:pt x="4109" y="16753"/>
                </a:lnTo>
                <a:close/>
              </a:path>
            </a:pathLst>
          </a:custGeom>
          <a:solidFill>
            <a:srgbClr val="6C6463"/>
          </a:solidFill>
          <a:ln w="25400" cap="flat">
            <a:solidFill>
              <a:schemeClr val="bg1"/>
            </a:solidFill>
            <a:prstDash val="solid"/>
            <a:miter lim="400000"/>
          </a:ln>
          <a:effectLst/>
        </p:spPr>
        <p:txBody>
          <a:bodyPr/>
          <a:lstStyle/>
          <a:p>
            <a:endParaRPr lang="es-ES_tradnl"/>
          </a:p>
        </p:txBody>
      </p:sp>
      <p:sp>
        <p:nvSpPr>
          <p:cNvPr id="2" name="CuadroTexto 1">
            <a:extLst>
              <a:ext uri="{FF2B5EF4-FFF2-40B4-BE49-F238E27FC236}">
                <a16:creationId xmlns:a16="http://schemas.microsoft.com/office/drawing/2014/main" id="{4B92630B-093F-EC40-B7D0-278BAB8DAE16}"/>
              </a:ext>
            </a:extLst>
          </p:cNvPr>
          <p:cNvSpPr txBox="1"/>
          <p:nvPr/>
        </p:nvSpPr>
        <p:spPr>
          <a:xfrm>
            <a:off x="3505200" y="3458180"/>
            <a:ext cx="1591743" cy="1169551"/>
          </a:xfrm>
          <a:prstGeom prst="rect">
            <a:avLst/>
          </a:prstGeom>
          <a:noFill/>
        </p:spPr>
        <p:txBody>
          <a:bodyPr wrap="square" rtlCol="0">
            <a:spAutoFit/>
          </a:bodyPr>
          <a:lstStyle/>
          <a:p>
            <a:pPr marL="136525" indent="-136525">
              <a:buSzPct val="50000"/>
              <a:buFont typeface="Wingdings" pitchFamily="2" charset="2"/>
              <a:buChar char="q"/>
            </a:pPr>
            <a:r>
              <a:rPr lang="es-MX" sz="1400" dirty="0">
                <a:solidFill>
                  <a:srgbClr val="635C5B"/>
                </a:solidFill>
              </a:rPr>
              <a:t>Webinar</a:t>
            </a:r>
          </a:p>
          <a:p>
            <a:pPr marL="136525" indent="-136525">
              <a:buSzPct val="50000"/>
              <a:buFont typeface="Wingdings" pitchFamily="2" charset="2"/>
              <a:buChar char="q"/>
            </a:pPr>
            <a:r>
              <a:rPr lang="es-MX" sz="1400" dirty="0">
                <a:solidFill>
                  <a:srgbClr val="635C5B"/>
                </a:solidFill>
              </a:rPr>
              <a:t>Reunión Presencial</a:t>
            </a:r>
          </a:p>
          <a:p>
            <a:pPr marL="136525" indent="-136525">
              <a:buSzPct val="50000"/>
              <a:buFont typeface="Wingdings" pitchFamily="2" charset="2"/>
              <a:buChar char="q"/>
            </a:pPr>
            <a:r>
              <a:rPr lang="es-MX" sz="1400" dirty="0">
                <a:solidFill>
                  <a:srgbClr val="635C5B"/>
                </a:solidFill>
              </a:rPr>
              <a:t>Sesión amplia de trabajo</a:t>
            </a:r>
          </a:p>
        </p:txBody>
      </p:sp>
      <p:sp>
        <p:nvSpPr>
          <p:cNvPr id="59" name="Egestas Purus">
            <a:extLst>
              <a:ext uri="{FF2B5EF4-FFF2-40B4-BE49-F238E27FC236}">
                <a16:creationId xmlns:a16="http://schemas.microsoft.com/office/drawing/2014/main" id="{702F4F05-0F36-154D-89CA-94B515316DC4}"/>
              </a:ext>
            </a:extLst>
          </p:cNvPr>
          <p:cNvSpPr txBox="1"/>
          <p:nvPr/>
        </p:nvSpPr>
        <p:spPr>
          <a:xfrm>
            <a:off x="6515179" y="2713713"/>
            <a:ext cx="1824633" cy="5349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spcBef>
                <a:spcPts val="5500"/>
              </a:spcBef>
              <a:defRPr sz="1600" b="0" cap="all" spc="288">
                <a:solidFill>
                  <a:srgbClr val="6D6C6D"/>
                </a:solidFill>
                <a:latin typeface="Avenir Next"/>
                <a:ea typeface="Avenir Next"/>
                <a:cs typeface="Avenir Next"/>
                <a:sym typeface="Avenir Next"/>
              </a:defRPr>
            </a:lvl1pPr>
          </a:lstStyle>
          <a:p>
            <a:r>
              <a:rPr lang="es-ES" sz="1050" dirty="0">
                <a:latin typeface="+mn-lt"/>
              </a:rPr>
              <a:t>Módulos especializados</a:t>
            </a:r>
          </a:p>
        </p:txBody>
      </p:sp>
      <p:sp>
        <p:nvSpPr>
          <p:cNvPr id="60" name="Egestas Purus">
            <a:extLst>
              <a:ext uri="{FF2B5EF4-FFF2-40B4-BE49-F238E27FC236}">
                <a16:creationId xmlns:a16="http://schemas.microsoft.com/office/drawing/2014/main" id="{ECD328A7-6A85-B647-B0C0-85D0FF617DEB}"/>
              </a:ext>
            </a:extLst>
          </p:cNvPr>
          <p:cNvSpPr txBox="1"/>
          <p:nvPr/>
        </p:nvSpPr>
        <p:spPr>
          <a:xfrm>
            <a:off x="6545643" y="3915096"/>
            <a:ext cx="1824633" cy="70734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spcBef>
                <a:spcPts val="5500"/>
              </a:spcBef>
              <a:defRPr sz="1600" b="0" cap="all" spc="288">
                <a:solidFill>
                  <a:srgbClr val="6D6C6D"/>
                </a:solidFill>
                <a:latin typeface="Avenir Next"/>
                <a:ea typeface="Avenir Next"/>
                <a:cs typeface="Avenir Next"/>
                <a:sym typeface="Avenir Next"/>
              </a:defRPr>
            </a:lvl1pPr>
          </a:lstStyle>
          <a:p>
            <a:r>
              <a:rPr lang="es-ES" sz="1050" dirty="0">
                <a:latin typeface="+mn-lt"/>
              </a:rPr>
              <a:t>Trabajo remoto – borrador políticas Y manual PROCEDIMIENTOS ADMINISTRATIVOS Y FINANCIEROS</a:t>
            </a:r>
            <a:endParaRPr sz="1050" dirty="0">
              <a:latin typeface="+mn-lt"/>
            </a:endParaRPr>
          </a:p>
        </p:txBody>
      </p:sp>
      <p:cxnSp>
        <p:nvCxnSpPr>
          <p:cNvPr id="4" name="Conector recto 3">
            <a:extLst>
              <a:ext uri="{FF2B5EF4-FFF2-40B4-BE49-F238E27FC236}">
                <a16:creationId xmlns:a16="http://schemas.microsoft.com/office/drawing/2014/main" id="{EE502D38-8253-B840-ABE3-6173376002C5}"/>
              </a:ext>
            </a:extLst>
          </p:cNvPr>
          <p:cNvCxnSpPr/>
          <p:nvPr/>
        </p:nvCxnSpPr>
        <p:spPr>
          <a:xfrm>
            <a:off x="406457" y="3633139"/>
            <a:ext cx="1422343"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6" name="Conector recto 5">
            <a:extLst>
              <a:ext uri="{FF2B5EF4-FFF2-40B4-BE49-F238E27FC236}">
                <a16:creationId xmlns:a16="http://schemas.microsoft.com/office/drawing/2014/main" id="{74E98274-60B4-6143-9BC9-30B39341FF27}"/>
              </a:ext>
            </a:extLst>
          </p:cNvPr>
          <p:cNvCxnSpPr/>
          <p:nvPr/>
        </p:nvCxnSpPr>
        <p:spPr>
          <a:xfrm>
            <a:off x="1828800" y="3639904"/>
            <a:ext cx="0" cy="83923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8" name="Conector recto 7">
            <a:extLst>
              <a:ext uri="{FF2B5EF4-FFF2-40B4-BE49-F238E27FC236}">
                <a16:creationId xmlns:a16="http://schemas.microsoft.com/office/drawing/2014/main" id="{938CD91B-75B4-A347-9CC6-B8BB823E6F72}"/>
              </a:ext>
            </a:extLst>
          </p:cNvPr>
          <p:cNvCxnSpPr>
            <a:cxnSpLocks/>
          </p:cNvCxnSpPr>
          <p:nvPr/>
        </p:nvCxnSpPr>
        <p:spPr>
          <a:xfrm>
            <a:off x="1828800" y="4479141"/>
            <a:ext cx="152400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F8D5AF07-48E0-9245-B204-811D18A94201}"/>
              </a:ext>
            </a:extLst>
          </p:cNvPr>
          <p:cNvCxnSpPr>
            <a:cxnSpLocks/>
          </p:cNvCxnSpPr>
          <p:nvPr/>
        </p:nvCxnSpPr>
        <p:spPr>
          <a:xfrm flipV="1">
            <a:off x="3352800" y="2960748"/>
            <a:ext cx="0" cy="151839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4" name="Conector recto 13">
            <a:extLst>
              <a:ext uri="{FF2B5EF4-FFF2-40B4-BE49-F238E27FC236}">
                <a16:creationId xmlns:a16="http://schemas.microsoft.com/office/drawing/2014/main" id="{99CAF171-3541-9A41-9A51-C32B1D0FA0B3}"/>
              </a:ext>
            </a:extLst>
          </p:cNvPr>
          <p:cNvCxnSpPr>
            <a:cxnSpLocks/>
          </p:cNvCxnSpPr>
          <p:nvPr/>
        </p:nvCxnSpPr>
        <p:spPr>
          <a:xfrm>
            <a:off x="3377960" y="2960748"/>
            <a:ext cx="1753058"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7" name="Conector recto 16">
            <a:extLst>
              <a:ext uri="{FF2B5EF4-FFF2-40B4-BE49-F238E27FC236}">
                <a16:creationId xmlns:a16="http://schemas.microsoft.com/office/drawing/2014/main" id="{301A872B-8235-8447-ABFB-4C0AD9ACE51E}"/>
              </a:ext>
            </a:extLst>
          </p:cNvPr>
          <p:cNvCxnSpPr>
            <a:cxnSpLocks/>
          </p:cNvCxnSpPr>
          <p:nvPr/>
        </p:nvCxnSpPr>
        <p:spPr>
          <a:xfrm>
            <a:off x="5131018" y="1803762"/>
            <a:ext cx="0" cy="247760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0" name="Conector recto 19">
            <a:extLst>
              <a:ext uri="{FF2B5EF4-FFF2-40B4-BE49-F238E27FC236}">
                <a16:creationId xmlns:a16="http://schemas.microsoft.com/office/drawing/2014/main" id="{F121EA60-4DE5-A843-B095-6825AA8C6A7A}"/>
              </a:ext>
            </a:extLst>
          </p:cNvPr>
          <p:cNvCxnSpPr>
            <a:endCxn id="97" idx="1"/>
          </p:cNvCxnSpPr>
          <p:nvPr/>
        </p:nvCxnSpPr>
        <p:spPr>
          <a:xfrm>
            <a:off x="5131018" y="1803762"/>
            <a:ext cx="332064" cy="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36EB9BA2-6A61-B043-8565-4444282550E7}"/>
              </a:ext>
            </a:extLst>
          </p:cNvPr>
          <p:cNvCxnSpPr/>
          <p:nvPr/>
        </p:nvCxnSpPr>
        <p:spPr>
          <a:xfrm>
            <a:off x="5156177" y="2960748"/>
            <a:ext cx="332064" cy="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A0560479-0A35-9442-AE6B-6E021F240857}"/>
              </a:ext>
            </a:extLst>
          </p:cNvPr>
          <p:cNvCxnSpPr/>
          <p:nvPr/>
        </p:nvCxnSpPr>
        <p:spPr>
          <a:xfrm>
            <a:off x="5154336" y="4277626"/>
            <a:ext cx="332064" cy="1"/>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22" name="Egestas Purus">
            <a:extLst>
              <a:ext uri="{FF2B5EF4-FFF2-40B4-BE49-F238E27FC236}">
                <a16:creationId xmlns:a16="http://schemas.microsoft.com/office/drawing/2014/main" id="{E77BF325-88CC-3643-B04B-26CC199054B6}"/>
              </a:ext>
            </a:extLst>
          </p:cNvPr>
          <p:cNvSpPr txBox="1"/>
          <p:nvPr/>
        </p:nvSpPr>
        <p:spPr>
          <a:xfrm>
            <a:off x="6356834" y="5686874"/>
            <a:ext cx="2103767" cy="5349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spcBef>
                <a:spcPts val="5500"/>
              </a:spcBef>
              <a:defRPr sz="1600" b="0" cap="all" spc="288">
                <a:solidFill>
                  <a:srgbClr val="6D6C6D"/>
                </a:solidFill>
                <a:latin typeface="Avenir Next"/>
                <a:ea typeface="Avenir Next"/>
                <a:cs typeface="Avenir Next"/>
                <a:sym typeface="Avenir Next"/>
              </a:defRPr>
            </a:lvl1pPr>
          </a:lstStyle>
          <a:p>
            <a:pPr algn="ctr">
              <a:lnSpc>
                <a:spcPts val="994"/>
              </a:lnSpc>
            </a:pPr>
            <a:r>
              <a:rPr lang="en-US" sz="1050" b="1" spc="94" dirty="0">
                <a:solidFill>
                  <a:srgbClr val="1C536F"/>
                </a:solidFill>
                <a:latin typeface="+mj-lt"/>
              </a:rPr>
              <a:t>Apoyo de un mentor y especialista contable</a:t>
            </a:r>
          </a:p>
        </p:txBody>
      </p:sp>
      <p:pic>
        <p:nvPicPr>
          <p:cNvPr id="131" name="officeArt object">
            <a:extLst>
              <a:ext uri="{FF2B5EF4-FFF2-40B4-BE49-F238E27FC236}">
                <a16:creationId xmlns:a16="http://schemas.microsoft.com/office/drawing/2014/main" id="{0BC6F1FF-CE86-E949-8B67-A09F21B9FF5D}"/>
              </a:ext>
            </a:extLst>
          </p:cNvPr>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5459555" y="5308643"/>
            <a:ext cx="776490" cy="625079"/>
          </a:xfrm>
          <a:prstGeom prst="rect">
            <a:avLst/>
          </a:prstGeom>
          <a:ln w="12700" cap="flat">
            <a:noFill/>
            <a:miter lim="400000"/>
          </a:ln>
          <a:effectLst/>
        </p:spPr>
      </p:pic>
      <p:pic>
        <p:nvPicPr>
          <p:cNvPr id="132" name="officeArt object">
            <a:extLst>
              <a:ext uri="{FF2B5EF4-FFF2-40B4-BE49-F238E27FC236}">
                <a16:creationId xmlns:a16="http://schemas.microsoft.com/office/drawing/2014/main" id="{4BC4571D-6AAB-9240-BFF9-F5B27E56C3FA}"/>
              </a:ext>
            </a:extLst>
          </p:cNvPr>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artisticMarker/>
                    </a14:imgEffect>
                    <a14:imgEffect>
                      <a14:colorTemperature colorTemp="11500"/>
                    </a14:imgEffect>
                    <a14:imgEffect>
                      <a14:saturation sat="0"/>
                    </a14:imgEffect>
                    <a14:imgEffect>
                      <a14:brightnessContrast bright="-100000" contrast="100000"/>
                    </a14:imgEffect>
                  </a14:imgLayer>
                </a14:imgProps>
              </a:ext>
            </a:extLst>
          </a:blip>
          <a:stretch>
            <a:fillRect/>
          </a:stretch>
        </p:blipFill>
        <p:spPr>
          <a:xfrm>
            <a:off x="989860" y="5257800"/>
            <a:ext cx="838938" cy="763992"/>
          </a:xfrm>
          <a:prstGeom prst="rect">
            <a:avLst/>
          </a:prstGeom>
          <a:noFill/>
          <a:ln w="12700" cap="flat">
            <a:noFill/>
            <a:miter lim="400000"/>
          </a:ln>
          <a:effectLst/>
        </p:spPr>
      </p:pic>
      <p:pic>
        <p:nvPicPr>
          <p:cNvPr id="134" name="Picture 265">
            <a:extLst>
              <a:ext uri="{FF2B5EF4-FFF2-40B4-BE49-F238E27FC236}">
                <a16:creationId xmlns:a16="http://schemas.microsoft.com/office/drawing/2014/main" id="{51ADCC23-6951-2346-BC51-5DD90805284E}"/>
              </a:ext>
            </a:extLst>
          </p:cNvPr>
          <p:cNvPicPr>
            <a:picLocks noChangeAspect="1"/>
          </p:cNvPicPr>
          <p:nvPr/>
        </p:nvPicPr>
        <p:blipFill>
          <a:blip r:embed="rId7">
            <a:grayscl/>
          </a:blip>
          <a:srcRect/>
          <a:stretch>
            <a:fillRect/>
          </a:stretch>
        </p:blipFill>
        <p:spPr>
          <a:xfrm>
            <a:off x="3324446" y="5288028"/>
            <a:ext cx="666307" cy="666307"/>
          </a:xfrm>
          <a:prstGeom prst="rect">
            <a:avLst/>
          </a:prstGeom>
        </p:spPr>
      </p:pic>
      <p:cxnSp>
        <p:nvCxnSpPr>
          <p:cNvPr id="33" name="Conector recto de flecha 32">
            <a:extLst>
              <a:ext uri="{FF2B5EF4-FFF2-40B4-BE49-F238E27FC236}">
                <a16:creationId xmlns:a16="http://schemas.microsoft.com/office/drawing/2014/main" id="{F0616C53-468D-0E49-98CD-4E6994069BED}"/>
              </a:ext>
            </a:extLst>
          </p:cNvPr>
          <p:cNvCxnSpPr>
            <a:stCxn id="131" idx="1"/>
            <a:endCxn id="134" idx="3"/>
          </p:cNvCxnSpPr>
          <p:nvPr/>
        </p:nvCxnSpPr>
        <p:spPr>
          <a:xfrm flipH="1" flipV="1">
            <a:off x="3990753" y="5621182"/>
            <a:ext cx="1468802"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Conector recto de flecha 60">
            <a:extLst>
              <a:ext uri="{FF2B5EF4-FFF2-40B4-BE49-F238E27FC236}">
                <a16:creationId xmlns:a16="http://schemas.microsoft.com/office/drawing/2014/main" id="{C29E6756-C4AA-5845-9CFE-E70298BA1C17}"/>
              </a:ext>
            </a:extLst>
          </p:cNvPr>
          <p:cNvCxnSpPr>
            <a:cxnSpLocks/>
            <a:endCxn id="132" idx="3"/>
          </p:cNvCxnSpPr>
          <p:nvPr/>
        </p:nvCxnSpPr>
        <p:spPr>
          <a:xfrm flipH="1">
            <a:off x="1828798" y="5639795"/>
            <a:ext cx="1381407"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5" name="Cras Justo Ultricies">
            <a:extLst>
              <a:ext uri="{FF2B5EF4-FFF2-40B4-BE49-F238E27FC236}">
                <a16:creationId xmlns:a16="http://schemas.microsoft.com/office/drawing/2014/main" id="{98C2603C-8EC4-1548-9158-A857BA23D389}"/>
              </a:ext>
            </a:extLst>
          </p:cNvPr>
          <p:cNvSpPr txBox="1"/>
          <p:nvPr/>
        </p:nvSpPr>
        <p:spPr>
          <a:xfrm>
            <a:off x="2930126" y="6002174"/>
            <a:ext cx="1468802" cy="6663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spcBef>
                <a:spcPts val="5500"/>
              </a:spcBef>
              <a:defRPr sz="1600" b="0" cap="all" spc="288">
                <a:solidFill>
                  <a:srgbClr val="6D6C6D"/>
                </a:solidFill>
                <a:latin typeface="Avenir Next"/>
                <a:ea typeface="Avenir Next"/>
                <a:cs typeface="Avenir Next"/>
                <a:sym typeface="Avenir Next"/>
              </a:defRPr>
            </a:lvl1pPr>
          </a:lstStyle>
          <a:p>
            <a:pPr algn="ctr">
              <a:spcBef>
                <a:spcPts val="0"/>
              </a:spcBef>
            </a:pPr>
            <a:r>
              <a:rPr lang="es-ES" sz="900" dirty="0">
                <a:latin typeface="+mj-lt"/>
              </a:rPr>
              <a:t>VALIDACIÓN DE </a:t>
            </a:r>
          </a:p>
          <a:p>
            <a:pPr algn="ctr">
              <a:spcBef>
                <a:spcPts val="0"/>
              </a:spcBef>
            </a:pPr>
            <a:r>
              <a:rPr lang="es-ES" sz="900" dirty="0">
                <a:latin typeface="+mj-lt"/>
              </a:rPr>
              <a:t>POLÍTICAS Y MANUAL A NIVEL DIRECTIVO</a:t>
            </a:r>
          </a:p>
        </p:txBody>
      </p:sp>
      <p:sp>
        <p:nvSpPr>
          <p:cNvPr id="136" name="Cras Justo Ultricies">
            <a:extLst>
              <a:ext uri="{FF2B5EF4-FFF2-40B4-BE49-F238E27FC236}">
                <a16:creationId xmlns:a16="http://schemas.microsoft.com/office/drawing/2014/main" id="{0074B8A7-A5DF-8941-9884-531AF54CE7D4}"/>
              </a:ext>
            </a:extLst>
          </p:cNvPr>
          <p:cNvSpPr txBox="1"/>
          <p:nvPr/>
        </p:nvSpPr>
        <p:spPr>
          <a:xfrm>
            <a:off x="655690" y="6082409"/>
            <a:ext cx="1468802" cy="6663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spcBef>
                <a:spcPts val="5500"/>
              </a:spcBef>
              <a:defRPr sz="1600" b="0" cap="all" spc="288">
                <a:solidFill>
                  <a:srgbClr val="6D6C6D"/>
                </a:solidFill>
                <a:latin typeface="Avenir Next"/>
                <a:ea typeface="Avenir Next"/>
                <a:cs typeface="Avenir Next"/>
                <a:sym typeface="Avenir Next"/>
              </a:defRPr>
            </a:lvl1pPr>
          </a:lstStyle>
          <a:p>
            <a:pPr algn="ctr">
              <a:spcBef>
                <a:spcPts val="0"/>
              </a:spcBef>
            </a:pPr>
            <a:r>
              <a:rPr lang="es-ES" sz="900" dirty="0">
                <a:latin typeface="+mj-lt"/>
              </a:rPr>
              <a:t>SOCIALIZACIÓN CON EL EQUIPO</a:t>
            </a:r>
          </a:p>
        </p:txBody>
      </p:sp>
      <p:sp>
        <p:nvSpPr>
          <p:cNvPr id="48" name="officeArt object">
            <a:extLst>
              <a:ext uri="{FF2B5EF4-FFF2-40B4-BE49-F238E27FC236}">
                <a16:creationId xmlns:a16="http://schemas.microsoft.com/office/drawing/2014/main" id="{FF8396A5-CA10-F140-ACE4-4569FDBD89C6}"/>
              </a:ext>
            </a:extLst>
          </p:cNvPr>
          <p:cNvSpPr/>
          <p:nvPr/>
        </p:nvSpPr>
        <p:spPr>
          <a:xfrm>
            <a:off x="5497787" y="3886200"/>
            <a:ext cx="307081" cy="244633"/>
          </a:xfrm>
          <a:custGeom>
            <a:avLst/>
            <a:gdLst/>
            <a:ahLst/>
            <a:cxnLst>
              <a:cxn ang="0">
                <a:pos x="wd2" y="hd2"/>
              </a:cxn>
              <a:cxn ang="5400000">
                <a:pos x="wd2" y="hd2"/>
              </a:cxn>
              <a:cxn ang="10800000">
                <a:pos x="wd2" y="hd2"/>
              </a:cxn>
              <a:cxn ang="16200000">
                <a:pos x="wd2" y="hd2"/>
              </a:cxn>
            </a:cxnLst>
            <a:rect l="0" t="0" r="r" b="b"/>
            <a:pathLst>
              <a:path w="21600" h="21600" extrusionOk="0">
                <a:moveTo>
                  <a:pt x="19797" y="18361"/>
                </a:moveTo>
                <a:lnTo>
                  <a:pt x="21600" y="18361"/>
                </a:lnTo>
                <a:lnTo>
                  <a:pt x="21600" y="19968"/>
                </a:lnTo>
                <a:cubicBezTo>
                  <a:pt x="21600" y="20431"/>
                  <a:pt x="21421" y="20821"/>
                  <a:pt x="21080" y="21137"/>
                </a:cubicBezTo>
                <a:cubicBezTo>
                  <a:pt x="20723" y="21430"/>
                  <a:pt x="20301" y="21600"/>
                  <a:pt x="19797" y="21600"/>
                </a:cubicBezTo>
                <a:lnTo>
                  <a:pt x="1803" y="21600"/>
                </a:lnTo>
                <a:cubicBezTo>
                  <a:pt x="1299" y="21600"/>
                  <a:pt x="877" y="21430"/>
                  <a:pt x="520" y="21137"/>
                </a:cubicBezTo>
                <a:cubicBezTo>
                  <a:pt x="179" y="20821"/>
                  <a:pt x="0" y="20431"/>
                  <a:pt x="0" y="19968"/>
                </a:cubicBezTo>
                <a:lnTo>
                  <a:pt x="0" y="18361"/>
                </a:lnTo>
                <a:lnTo>
                  <a:pt x="19797" y="18361"/>
                </a:lnTo>
                <a:close/>
                <a:moveTo>
                  <a:pt x="4677" y="17290"/>
                </a:moveTo>
                <a:cubicBezTo>
                  <a:pt x="4174" y="17290"/>
                  <a:pt x="3752" y="17022"/>
                  <a:pt x="3411" y="16486"/>
                </a:cubicBezTo>
                <a:cubicBezTo>
                  <a:pt x="3053" y="15950"/>
                  <a:pt x="2875" y="15317"/>
                  <a:pt x="2875" y="14587"/>
                </a:cubicBezTo>
                <a:lnTo>
                  <a:pt x="2875" y="2703"/>
                </a:lnTo>
                <a:cubicBezTo>
                  <a:pt x="2875" y="1948"/>
                  <a:pt x="3069" y="1315"/>
                  <a:pt x="3411" y="804"/>
                </a:cubicBezTo>
                <a:cubicBezTo>
                  <a:pt x="3768" y="268"/>
                  <a:pt x="4174" y="0"/>
                  <a:pt x="4677" y="0"/>
                </a:cubicBezTo>
                <a:lnTo>
                  <a:pt x="16923" y="0"/>
                </a:lnTo>
                <a:cubicBezTo>
                  <a:pt x="17410" y="0"/>
                  <a:pt x="17832" y="268"/>
                  <a:pt x="18189" y="804"/>
                </a:cubicBezTo>
                <a:cubicBezTo>
                  <a:pt x="18547" y="1315"/>
                  <a:pt x="18725" y="1948"/>
                  <a:pt x="18725" y="2703"/>
                </a:cubicBezTo>
                <a:lnTo>
                  <a:pt x="18725" y="14587"/>
                </a:lnTo>
                <a:cubicBezTo>
                  <a:pt x="18725" y="15317"/>
                  <a:pt x="18547" y="15950"/>
                  <a:pt x="18189" y="16486"/>
                </a:cubicBezTo>
                <a:cubicBezTo>
                  <a:pt x="17832" y="17022"/>
                  <a:pt x="17410" y="17290"/>
                  <a:pt x="16923" y="17290"/>
                </a:cubicBezTo>
                <a:lnTo>
                  <a:pt x="4677" y="17290"/>
                </a:lnTo>
                <a:close/>
                <a:moveTo>
                  <a:pt x="4320" y="2703"/>
                </a:moveTo>
                <a:lnTo>
                  <a:pt x="4320" y="14587"/>
                </a:lnTo>
                <a:cubicBezTo>
                  <a:pt x="4320" y="14733"/>
                  <a:pt x="4352" y="14855"/>
                  <a:pt x="4417" y="14952"/>
                </a:cubicBezTo>
                <a:cubicBezTo>
                  <a:pt x="4499" y="15074"/>
                  <a:pt x="4580" y="15122"/>
                  <a:pt x="4677" y="15122"/>
                </a:cubicBezTo>
                <a:lnTo>
                  <a:pt x="16923" y="15122"/>
                </a:lnTo>
                <a:cubicBezTo>
                  <a:pt x="17020" y="15122"/>
                  <a:pt x="17101" y="15074"/>
                  <a:pt x="17166" y="14952"/>
                </a:cubicBezTo>
                <a:cubicBezTo>
                  <a:pt x="17248" y="14855"/>
                  <a:pt x="17280" y="14733"/>
                  <a:pt x="17280" y="14587"/>
                </a:cubicBezTo>
                <a:lnTo>
                  <a:pt x="17280" y="2703"/>
                </a:lnTo>
                <a:cubicBezTo>
                  <a:pt x="17280" y="2557"/>
                  <a:pt x="17248" y="2435"/>
                  <a:pt x="17166" y="2313"/>
                </a:cubicBezTo>
                <a:cubicBezTo>
                  <a:pt x="17101" y="2216"/>
                  <a:pt x="17020" y="2167"/>
                  <a:pt x="16923" y="2167"/>
                </a:cubicBezTo>
                <a:lnTo>
                  <a:pt x="4677" y="2167"/>
                </a:lnTo>
                <a:cubicBezTo>
                  <a:pt x="4580" y="2167"/>
                  <a:pt x="4499" y="2216"/>
                  <a:pt x="4417" y="2313"/>
                </a:cubicBezTo>
                <a:cubicBezTo>
                  <a:pt x="4352" y="2435"/>
                  <a:pt x="4320" y="2557"/>
                  <a:pt x="4320" y="2703"/>
                </a:cubicBezTo>
                <a:close/>
                <a:moveTo>
                  <a:pt x="11693" y="19968"/>
                </a:moveTo>
                <a:cubicBezTo>
                  <a:pt x="11823" y="19968"/>
                  <a:pt x="11872" y="19871"/>
                  <a:pt x="11872" y="19701"/>
                </a:cubicBezTo>
                <a:cubicBezTo>
                  <a:pt x="11872" y="19506"/>
                  <a:pt x="11823" y="19433"/>
                  <a:pt x="11693" y="19433"/>
                </a:cubicBezTo>
                <a:lnTo>
                  <a:pt x="9891" y="19433"/>
                </a:lnTo>
                <a:cubicBezTo>
                  <a:pt x="9777" y="19433"/>
                  <a:pt x="9712" y="19506"/>
                  <a:pt x="9712" y="19701"/>
                </a:cubicBezTo>
                <a:cubicBezTo>
                  <a:pt x="9712" y="19871"/>
                  <a:pt x="9777" y="19968"/>
                  <a:pt x="9891" y="19968"/>
                </a:cubicBezTo>
                <a:lnTo>
                  <a:pt x="11693" y="19968"/>
                </a:lnTo>
                <a:close/>
              </a:path>
            </a:pathLst>
          </a:custGeom>
          <a:solidFill>
            <a:srgbClr val="B9B9B9"/>
          </a:solidFill>
          <a:ln w="12700" cap="flat">
            <a:solidFill>
              <a:schemeClr val="bg1"/>
            </a:solidFill>
            <a:miter lim="400000"/>
          </a:ln>
          <a:effectLst/>
        </p:spPr>
        <p:txBody>
          <a:bodyPr/>
          <a:lstStyle/>
          <a:p>
            <a:endParaRPr lang="es-ES_tradnl" dirty="0"/>
          </a:p>
        </p:txBody>
      </p:sp>
      <p:sp>
        <p:nvSpPr>
          <p:cNvPr id="49" name="officeArt object">
            <a:extLst>
              <a:ext uri="{FF2B5EF4-FFF2-40B4-BE49-F238E27FC236}">
                <a16:creationId xmlns:a16="http://schemas.microsoft.com/office/drawing/2014/main" id="{269921F5-52A7-E747-969E-16A567B99A01}"/>
              </a:ext>
            </a:extLst>
          </p:cNvPr>
          <p:cNvSpPr/>
          <p:nvPr/>
        </p:nvSpPr>
        <p:spPr>
          <a:xfrm>
            <a:off x="5747584" y="4114800"/>
            <a:ext cx="349268" cy="307935"/>
          </a:xfrm>
          <a:custGeom>
            <a:avLst/>
            <a:gdLst/>
            <a:ahLst/>
            <a:cxnLst>
              <a:cxn ang="0">
                <a:pos x="wd2" y="hd2"/>
              </a:cxn>
              <a:cxn ang="5400000">
                <a:pos x="wd2" y="hd2"/>
              </a:cxn>
              <a:cxn ang="10800000">
                <a:pos x="wd2" y="hd2"/>
              </a:cxn>
              <a:cxn ang="16200000">
                <a:pos x="wd2" y="hd2"/>
              </a:cxn>
            </a:cxnLst>
            <a:rect l="0" t="0" r="r" b="b"/>
            <a:pathLst>
              <a:path w="21600" h="21484" extrusionOk="0">
                <a:moveTo>
                  <a:pt x="19415" y="16649"/>
                </a:moveTo>
                <a:cubicBezTo>
                  <a:pt x="20161" y="16995"/>
                  <a:pt x="20794" y="17015"/>
                  <a:pt x="20797" y="18016"/>
                </a:cubicBezTo>
                <a:lnTo>
                  <a:pt x="21600" y="21484"/>
                </a:lnTo>
                <a:lnTo>
                  <a:pt x="0" y="21484"/>
                </a:lnTo>
                <a:cubicBezTo>
                  <a:pt x="91" y="20771"/>
                  <a:pt x="349" y="19060"/>
                  <a:pt x="573" y="18136"/>
                </a:cubicBezTo>
                <a:cubicBezTo>
                  <a:pt x="679" y="17700"/>
                  <a:pt x="1212" y="16975"/>
                  <a:pt x="2036" y="16624"/>
                </a:cubicBezTo>
                <a:cubicBezTo>
                  <a:pt x="4050" y="15766"/>
                  <a:pt x="6877" y="14370"/>
                  <a:pt x="7251" y="13724"/>
                </a:cubicBezTo>
                <a:cubicBezTo>
                  <a:pt x="7484" y="13323"/>
                  <a:pt x="7579" y="13743"/>
                  <a:pt x="7681" y="13421"/>
                </a:cubicBezTo>
                <a:cubicBezTo>
                  <a:pt x="7916" y="12679"/>
                  <a:pt x="7968" y="11587"/>
                  <a:pt x="7968" y="11587"/>
                </a:cubicBezTo>
                <a:cubicBezTo>
                  <a:pt x="7848" y="11494"/>
                  <a:pt x="7572" y="10786"/>
                  <a:pt x="7434" y="10117"/>
                </a:cubicBezTo>
                <a:cubicBezTo>
                  <a:pt x="7387" y="9891"/>
                  <a:pt x="7082" y="9884"/>
                  <a:pt x="6846" y="8995"/>
                </a:cubicBezTo>
                <a:cubicBezTo>
                  <a:pt x="6653" y="8263"/>
                  <a:pt x="6425" y="7272"/>
                  <a:pt x="6518" y="6932"/>
                </a:cubicBezTo>
                <a:cubicBezTo>
                  <a:pt x="6566" y="6758"/>
                  <a:pt x="6695" y="6822"/>
                  <a:pt x="6716" y="6831"/>
                </a:cubicBezTo>
                <a:cubicBezTo>
                  <a:pt x="6697" y="6706"/>
                  <a:pt x="6673" y="6705"/>
                  <a:pt x="6649" y="6531"/>
                </a:cubicBezTo>
                <a:cubicBezTo>
                  <a:pt x="6603" y="6199"/>
                  <a:pt x="6428" y="5653"/>
                  <a:pt x="6414" y="5330"/>
                </a:cubicBezTo>
                <a:cubicBezTo>
                  <a:pt x="6302" y="2941"/>
                  <a:pt x="6814" y="1517"/>
                  <a:pt x="7802" y="834"/>
                </a:cubicBezTo>
                <a:cubicBezTo>
                  <a:pt x="8064" y="653"/>
                  <a:pt x="9136" y="145"/>
                  <a:pt x="9462" y="64"/>
                </a:cubicBezTo>
                <a:cubicBezTo>
                  <a:pt x="10187" y="-116"/>
                  <a:pt x="11659" y="109"/>
                  <a:pt x="12338" y="443"/>
                </a:cubicBezTo>
                <a:cubicBezTo>
                  <a:pt x="14203" y="1346"/>
                  <a:pt x="14766" y="2285"/>
                  <a:pt x="14624" y="5330"/>
                </a:cubicBezTo>
                <a:cubicBezTo>
                  <a:pt x="14599" y="5877"/>
                  <a:pt x="14486" y="6618"/>
                  <a:pt x="14433" y="6945"/>
                </a:cubicBezTo>
                <a:cubicBezTo>
                  <a:pt x="14521" y="6860"/>
                  <a:pt x="14606" y="6807"/>
                  <a:pt x="14679" y="6813"/>
                </a:cubicBezTo>
                <a:cubicBezTo>
                  <a:pt x="14982" y="6833"/>
                  <a:pt x="14696" y="8105"/>
                  <a:pt x="14460" y="8995"/>
                </a:cubicBezTo>
                <a:cubicBezTo>
                  <a:pt x="14225" y="9884"/>
                  <a:pt x="13904" y="9888"/>
                  <a:pt x="13872" y="10117"/>
                </a:cubicBezTo>
                <a:cubicBezTo>
                  <a:pt x="13761" y="10901"/>
                  <a:pt x="13490" y="11361"/>
                  <a:pt x="13347" y="11576"/>
                </a:cubicBezTo>
                <a:cubicBezTo>
                  <a:pt x="13347" y="11576"/>
                  <a:pt x="13436" y="12775"/>
                  <a:pt x="13704" y="13449"/>
                </a:cubicBezTo>
                <a:cubicBezTo>
                  <a:pt x="13812" y="13730"/>
                  <a:pt x="13931" y="13430"/>
                  <a:pt x="14102" y="13742"/>
                </a:cubicBezTo>
                <a:cubicBezTo>
                  <a:pt x="14018" y="13588"/>
                  <a:pt x="14272" y="14339"/>
                  <a:pt x="15405" y="14858"/>
                </a:cubicBezTo>
                <a:cubicBezTo>
                  <a:pt x="17512" y="15825"/>
                  <a:pt x="18500" y="16226"/>
                  <a:pt x="19415" y="16649"/>
                </a:cubicBezTo>
                <a:close/>
              </a:path>
            </a:pathLst>
          </a:custGeom>
          <a:solidFill>
            <a:schemeClr val="bg1"/>
          </a:solidFill>
          <a:ln w="12700" cap="flat">
            <a:solidFill>
              <a:schemeClr val="bg1"/>
            </a:solidFill>
            <a:miter lim="400000"/>
          </a:ln>
          <a:effectLst/>
        </p:spPr>
        <p:txBody>
          <a:bodyPr/>
          <a:lstStyle/>
          <a:p>
            <a:endParaRPr lang="es-ES_tradnl" dirty="0"/>
          </a:p>
        </p:txBody>
      </p:sp>
    </p:spTree>
    <p:extLst>
      <p:ext uri="{BB962C8B-B14F-4D97-AF65-F5344CB8AC3E}">
        <p14:creationId xmlns:p14="http://schemas.microsoft.com/office/powerpoint/2010/main" val="18982880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4306CBE-0A3C-F345-98F1-290F368A806C}"/>
              </a:ext>
            </a:extLst>
          </p:cNvPr>
          <p:cNvSpPr>
            <a:spLocks noGrp="1"/>
          </p:cNvSpPr>
          <p:nvPr>
            <p:ph type="sldNum" sz="quarter" idx="2"/>
          </p:nvPr>
        </p:nvSpPr>
        <p:spPr/>
        <p:txBody>
          <a:bodyPr/>
          <a:lstStyle/>
          <a:p>
            <a:fld id="{86CB4B4D-7CA3-9044-876B-883B54F8677D}" type="slidenum">
              <a:rPr lang="es-MX" smtClean="0"/>
              <a:t>7</a:t>
            </a:fld>
            <a:endParaRPr lang="es-MX" dirty="0"/>
          </a:p>
        </p:txBody>
      </p:sp>
      <p:pic>
        <p:nvPicPr>
          <p:cNvPr id="5" name="image7.png">
            <a:extLst>
              <a:ext uri="{FF2B5EF4-FFF2-40B4-BE49-F238E27FC236}">
                <a16:creationId xmlns:a16="http://schemas.microsoft.com/office/drawing/2014/main" id="{D5BD5E8D-6185-6848-8F23-9644EDBDBF71}"/>
              </a:ext>
            </a:extLst>
          </p:cNvPr>
          <p:cNvPicPr/>
          <p:nvPr/>
        </p:nvPicPr>
        <p:blipFill>
          <a:blip r:embed="rId2">
            <a:extLst>
              <a:ext uri="{28A0092B-C50C-407E-A947-70E740481C1C}">
                <a14:useLocalDpi xmlns:a14="http://schemas.microsoft.com/office/drawing/2010/main" val="0"/>
              </a:ext>
            </a:extLst>
          </a:blip>
          <a:srcRect/>
          <a:stretch>
            <a:fillRect/>
          </a:stretch>
        </p:blipFill>
        <p:spPr>
          <a:xfrm>
            <a:off x="1308735" y="985520"/>
            <a:ext cx="6526530" cy="4886960"/>
          </a:xfrm>
          <a:prstGeom prst="rect">
            <a:avLst/>
          </a:prstGeom>
          <a:ln/>
        </p:spPr>
      </p:pic>
    </p:spTree>
    <p:extLst>
      <p:ext uri="{BB962C8B-B14F-4D97-AF65-F5344CB8AC3E}">
        <p14:creationId xmlns:p14="http://schemas.microsoft.com/office/powerpoint/2010/main" val="338808666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57F02-9C8D-9C43-8CF1-E7D544BE7C72}" type="datetime1">
              <a:rPr lang="en-US" smtClean="0"/>
              <a:pPr/>
              <a:t>7/28/20</a:t>
            </a:fld>
            <a:endParaRPr lang="en-US"/>
          </a:p>
        </p:txBody>
      </p:sp>
      <p:sp>
        <p:nvSpPr>
          <p:cNvPr id="5" name="Slide Number Placeholder 4"/>
          <p:cNvSpPr>
            <a:spLocks noGrp="1"/>
          </p:cNvSpPr>
          <p:nvPr>
            <p:ph type="sldNum" sz="quarter" idx="12"/>
          </p:nvPr>
        </p:nvSpPr>
        <p:spPr/>
        <p:txBody>
          <a:bodyPr/>
          <a:lstStyle/>
          <a:p>
            <a:fld id="{42782948-4DBE-204D-AB9E-B65E067054AE}" type="slidenum">
              <a:rPr lang="en-US" smtClean="0"/>
              <a:pPr/>
              <a:t>8</a:t>
            </a:fld>
            <a:endParaRPr lang="en-US"/>
          </a:p>
        </p:txBody>
      </p:sp>
      <p:sp>
        <p:nvSpPr>
          <p:cNvPr id="6" name="Rectángulo 5">
            <a:extLst>
              <a:ext uri="{FF2B5EF4-FFF2-40B4-BE49-F238E27FC236}">
                <a16:creationId xmlns:a16="http://schemas.microsoft.com/office/drawing/2014/main" id="{3BF01125-C0FE-4E42-95D4-01A168A7384F}"/>
              </a:ext>
            </a:extLst>
          </p:cNvPr>
          <p:cNvSpPr/>
          <p:nvPr/>
        </p:nvSpPr>
        <p:spPr>
          <a:xfrm>
            <a:off x="609600" y="5867400"/>
            <a:ext cx="1752600" cy="609600"/>
          </a:xfrm>
          <a:prstGeom prst="rect">
            <a:avLst/>
          </a:prstGeom>
          <a:solidFill>
            <a:schemeClr val="accent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F5409BE7-14F8-4157-8DA3-4D83F57737C4}"/>
              </a:ext>
            </a:extLst>
          </p:cNvPr>
          <p:cNvPicPr>
            <a:picLocks noChangeAspect="1"/>
          </p:cNvPicPr>
          <p:nvPr/>
        </p:nvPicPr>
        <p:blipFill>
          <a:blip r:embed="rId2"/>
          <a:stretch>
            <a:fillRect/>
          </a:stretch>
        </p:blipFill>
        <p:spPr>
          <a:xfrm>
            <a:off x="533400" y="5785485"/>
            <a:ext cx="1905000" cy="767715"/>
          </a:xfrm>
          <a:prstGeom prst="rect">
            <a:avLst/>
          </a:prstGeom>
        </p:spPr>
      </p:pic>
      <p:sp>
        <p:nvSpPr>
          <p:cNvPr id="9" name="Título 4">
            <a:extLst>
              <a:ext uri="{FF2B5EF4-FFF2-40B4-BE49-F238E27FC236}">
                <a16:creationId xmlns:a16="http://schemas.microsoft.com/office/drawing/2014/main" id="{9F2F9921-8615-254D-ABC0-E7B81E110A2E}"/>
              </a:ext>
            </a:extLst>
          </p:cNvPr>
          <p:cNvSpPr txBox="1">
            <a:spLocks/>
          </p:cNvSpPr>
          <p:nvPr/>
        </p:nvSpPr>
        <p:spPr>
          <a:xfrm>
            <a:off x="2449997" y="1630885"/>
            <a:ext cx="4244009" cy="610464"/>
          </a:xfrm>
          <a:prstGeom prst="rect">
            <a:avLst/>
          </a:prstGeom>
        </p:spPr>
        <p:txBody>
          <a:bodyPr vert="horz" wrap="square" lIns="91440" tIns="45720" rIns="91440" bIns="45720" rtlCol="0" anchor="t" anchorCtr="0">
            <a:spAutoFit/>
          </a:bodyPr>
          <a:lstStyle>
            <a:lvl1pPr algn="l" defTabSz="457200" rtl="0" eaLnBrk="1" latinLnBrk="0" hangingPunct="1">
              <a:spcBef>
                <a:spcPct val="0"/>
              </a:spcBef>
              <a:buNone/>
              <a:defRPr sz="3200" b="0" i="0" kern="1200">
                <a:solidFill>
                  <a:srgbClr val="FFFFFF"/>
                </a:solidFill>
                <a:latin typeface="Gill Sans MT"/>
                <a:ea typeface="+mj-ea"/>
                <a:cs typeface="Gill Sans MT"/>
              </a:defRPr>
            </a:lvl1pPr>
          </a:lstStyle>
          <a:p>
            <a:pPr algn="ctr"/>
            <a:r>
              <a:rPr lang="es-MX"/>
              <a:t>Datos de contacto</a:t>
            </a:r>
            <a:endParaRPr lang="es-MX" dirty="0"/>
          </a:p>
        </p:txBody>
      </p:sp>
      <p:sp>
        <p:nvSpPr>
          <p:cNvPr id="11" name="Subtítulo 5">
            <a:extLst>
              <a:ext uri="{FF2B5EF4-FFF2-40B4-BE49-F238E27FC236}">
                <a16:creationId xmlns:a16="http://schemas.microsoft.com/office/drawing/2014/main" id="{65CD97FA-E83A-7C41-A19D-87DC088D1CC3}"/>
              </a:ext>
            </a:extLst>
          </p:cNvPr>
          <p:cNvSpPr txBox="1">
            <a:spLocks/>
          </p:cNvSpPr>
          <p:nvPr/>
        </p:nvSpPr>
        <p:spPr>
          <a:xfrm>
            <a:off x="901147" y="2368824"/>
            <a:ext cx="7341706" cy="3498576"/>
          </a:xfrm>
          <a:prstGeom prst="rect">
            <a:avLst/>
          </a:prstGeom>
        </p:spPr>
        <p:txBody>
          <a:bodyPr>
            <a:noAutofit/>
          </a:bodyPr>
          <a:lst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MX" dirty="0">
                <a:solidFill>
                  <a:srgbClr val="FFFFFF"/>
                </a:solidFill>
              </a:rPr>
              <a:t>Coordinador(a) de proyecto </a:t>
            </a:r>
          </a:p>
          <a:p>
            <a:endParaRPr lang="es-MX" dirty="0">
              <a:solidFill>
                <a:srgbClr val="FFFFFF"/>
              </a:solidFill>
            </a:endParaRPr>
          </a:p>
          <a:p>
            <a:pPr algn="r"/>
            <a:r>
              <a:rPr lang="es-MX" dirty="0">
                <a:solidFill>
                  <a:srgbClr val="FFFFFF"/>
                </a:solidFill>
              </a:rPr>
              <a:t>Mail: </a:t>
            </a:r>
          </a:p>
          <a:p>
            <a:pPr algn="r"/>
            <a:r>
              <a:rPr lang="es-MX" dirty="0">
                <a:solidFill>
                  <a:srgbClr val="FFFFFF"/>
                </a:solidFill>
              </a:rPr>
              <a:t>Cel:</a:t>
            </a:r>
          </a:p>
          <a:p>
            <a:r>
              <a:rPr lang="es-MX" dirty="0">
                <a:solidFill>
                  <a:srgbClr val="FFFFFF"/>
                </a:solidFill>
              </a:rPr>
              <a:t>Líder [Nombre]</a:t>
            </a:r>
          </a:p>
          <a:p>
            <a:pPr algn="r"/>
            <a:r>
              <a:rPr lang="es-MX" dirty="0">
                <a:solidFill>
                  <a:srgbClr val="FFFFFF"/>
                </a:solidFill>
              </a:rPr>
              <a:t>Mail:</a:t>
            </a:r>
          </a:p>
          <a:p>
            <a:pPr algn="r"/>
            <a:r>
              <a:rPr lang="es-MX" dirty="0">
                <a:solidFill>
                  <a:srgbClr val="FFFFFF"/>
                </a:solidFill>
              </a:rPr>
              <a:t>Cel:</a:t>
            </a:r>
          </a:p>
          <a:p>
            <a:endParaRPr lang="es-MX" dirty="0">
              <a:solidFill>
                <a:srgbClr val="FFFFFF"/>
              </a:solidFill>
            </a:endParaRPr>
          </a:p>
        </p:txBody>
      </p:sp>
      <p:pic>
        <p:nvPicPr>
          <p:cNvPr id="12" name="Imagen 11">
            <a:extLst>
              <a:ext uri="{FF2B5EF4-FFF2-40B4-BE49-F238E27FC236}">
                <a16:creationId xmlns:a16="http://schemas.microsoft.com/office/drawing/2014/main" id="{56E6EBAF-4BA9-A645-BAF7-BCB7F2EA297B}"/>
              </a:ext>
            </a:extLst>
          </p:cNvPr>
          <p:cNvPicPr>
            <a:picLocks noChangeAspect="1"/>
          </p:cNvPicPr>
          <p:nvPr/>
        </p:nvPicPr>
        <p:blipFill>
          <a:blip r:embed="rId3"/>
          <a:stretch>
            <a:fillRect/>
          </a:stretch>
        </p:blipFill>
        <p:spPr>
          <a:xfrm>
            <a:off x="6902589" y="2735109"/>
            <a:ext cx="327307" cy="310941"/>
          </a:xfrm>
          <a:prstGeom prst="rect">
            <a:avLst/>
          </a:prstGeom>
        </p:spPr>
      </p:pic>
      <p:pic>
        <p:nvPicPr>
          <p:cNvPr id="13" name="Imagen 12">
            <a:extLst>
              <a:ext uri="{FF2B5EF4-FFF2-40B4-BE49-F238E27FC236}">
                <a16:creationId xmlns:a16="http://schemas.microsoft.com/office/drawing/2014/main" id="{660A4514-7AC9-6945-A4EE-8A0CB345F078}"/>
              </a:ext>
            </a:extLst>
          </p:cNvPr>
          <p:cNvPicPr>
            <a:picLocks noChangeAspect="1"/>
          </p:cNvPicPr>
          <p:nvPr/>
        </p:nvPicPr>
        <p:blipFill>
          <a:blip r:embed="rId4"/>
          <a:stretch>
            <a:fillRect/>
          </a:stretch>
        </p:blipFill>
        <p:spPr>
          <a:xfrm>
            <a:off x="6324602" y="2736574"/>
            <a:ext cx="283069" cy="268916"/>
          </a:xfrm>
          <a:prstGeom prst="rect">
            <a:avLst/>
          </a:prstGeom>
        </p:spPr>
      </p:pic>
      <p:pic>
        <p:nvPicPr>
          <p:cNvPr id="14" name="Imagen 13">
            <a:extLst>
              <a:ext uri="{FF2B5EF4-FFF2-40B4-BE49-F238E27FC236}">
                <a16:creationId xmlns:a16="http://schemas.microsoft.com/office/drawing/2014/main" id="{877E7793-3B83-DC48-BB43-A2D487FEBBAA}"/>
              </a:ext>
            </a:extLst>
          </p:cNvPr>
          <p:cNvPicPr>
            <a:picLocks noChangeAspect="1"/>
          </p:cNvPicPr>
          <p:nvPr/>
        </p:nvPicPr>
        <p:blipFill>
          <a:blip r:embed="rId5"/>
          <a:stretch>
            <a:fillRect/>
          </a:stretch>
        </p:blipFill>
        <p:spPr>
          <a:xfrm>
            <a:off x="5629008" y="2743200"/>
            <a:ext cx="341096" cy="269286"/>
          </a:xfrm>
          <a:prstGeom prst="rect">
            <a:avLst/>
          </a:prstGeom>
        </p:spPr>
      </p:pic>
      <p:pic>
        <p:nvPicPr>
          <p:cNvPr id="15" name="Imagen 14">
            <a:extLst>
              <a:ext uri="{FF2B5EF4-FFF2-40B4-BE49-F238E27FC236}">
                <a16:creationId xmlns:a16="http://schemas.microsoft.com/office/drawing/2014/main" id="{112DC417-1C30-F44A-92DA-09C1B544011A}"/>
              </a:ext>
            </a:extLst>
          </p:cNvPr>
          <p:cNvPicPr>
            <a:picLocks noChangeAspect="1"/>
          </p:cNvPicPr>
          <p:nvPr/>
        </p:nvPicPr>
        <p:blipFill>
          <a:blip r:embed="rId6"/>
          <a:stretch>
            <a:fillRect/>
          </a:stretch>
        </p:blipFill>
        <p:spPr>
          <a:xfrm>
            <a:off x="7524815" y="2663092"/>
            <a:ext cx="373483" cy="429505"/>
          </a:xfrm>
          <a:prstGeom prst="rect">
            <a:avLst/>
          </a:prstGeom>
        </p:spPr>
      </p:pic>
    </p:spTree>
    <p:extLst>
      <p:ext uri="{BB962C8B-B14F-4D97-AF65-F5344CB8AC3E}">
        <p14:creationId xmlns:p14="http://schemas.microsoft.com/office/powerpoint/2010/main" val="3840446155"/>
      </p:ext>
    </p:extLst>
  </p:cSld>
  <p:clrMapOvr>
    <a:masterClrMapping/>
  </p:clrMapOvr>
</p:sld>
</file>

<file path=ppt/theme/theme1.xml><?xml version="1.0" encoding="utf-8"?>
<a:theme xmlns:a="http://schemas.openxmlformats.org/drawingml/2006/main" name="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4.3-Template_12.7.2016</Template>
  <TotalTime>1867</TotalTime>
  <Words>168</Words>
  <Application>Microsoft Macintosh PowerPoint</Application>
  <PresentationFormat>Presentación en pantalla (4:3)</PresentationFormat>
  <Paragraphs>56</Paragraphs>
  <Slides>8</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vt:i4>
      </vt:variant>
    </vt:vector>
  </HeadingPairs>
  <TitlesOfParts>
    <vt:vector size="15" baseType="lpstr">
      <vt:lpstr>Arial</vt:lpstr>
      <vt:lpstr>Calibri</vt:lpstr>
      <vt:lpstr>Gill Sans MT</vt:lpstr>
      <vt:lpstr>Helvetica</vt:lpstr>
      <vt:lpstr>Helvetica Neue Thin</vt:lpstr>
      <vt:lpstr>Wingdings</vt:lpstr>
      <vt:lpstr>4.3-Template_12.7.2016</vt:lpstr>
      <vt:lpstr>PLAN DE TRABAJO</vt:lpstr>
      <vt:lpstr>Objetivo </vt:lpstr>
      <vt:lpstr>Presentación de PowerPoint</vt:lpstr>
      <vt:lpstr>Reflexión</vt:lpstr>
      <vt:lpstr>Presentación de PowerPoint</vt:lpstr>
      <vt:lpstr>Presentación de PowerPoint</vt:lpstr>
      <vt:lpstr>Presentación de PowerPoint</vt:lpstr>
      <vt:lpstr>Presentación de PowerPoint</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Sergio Villanueva</cp:lastModifiedBy>
  <cp:revision>73</cp:revision>
  <dcterms:created xsi:type="dcterms:W3CDTF">2017-03-16T17:46:58Z</dcterms:created>
  <dcterms:modified xsi:type="dcterms:W3CDTF">2020-07-28T20:37:31Z</dcterms:modified>
</cp:coreProperties>
</file>