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handoutMasterIdLst>
    <p:handoutMasterId r:id="rId21"/>
  </p:handoutMasterIdLst>
  <p:sldIdLst>
    <p:sldId id="291" r:id="rId2"/>
    <p:sldId id="328" r:id="rId3"/>
    <p:sldId id="346" r:id="rId4"/>
    <p:sldId id="325" r:id="rId5"/>
    <p:sldId id="347" r:id="rId6"/>
    <p:sldId id="348" r:id="rId7"/>
    <p:sldId id="349" r:id="rId8"/>
    <p:sldId id="363" r:id="rId9"/>
    <p:sldId id="367" r:id="rId10"/>
    <p:sldId id="350" r:id="rId11"/>
    <p:sldId id="364" r:id="rId12"/>
    <p:sldId id="366" r:id="rId13"/>
    <p:sldId id="358" r:id="rId14"/>
    <p:sldId id="365" r:id="rId15"/>
    <p:sldId id="368" r:id="rId16"/>
    <p:sldId id="361" r:id="rId17"/>
    <p:sldId id="362" r:id="rId18"/>
    <p:sldId id="322"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7E5"/>
    <a:srgbClr val="002F6C"/>
    <a:srgbClr val="635C5B"/>
    <a:srgbClr val="6C6463"/>
    <a:srgbClr val="D9D7D3"/>
    <a:srgbClr val="CFCDC9"/>
    <a:srgbClr val="BA0C2F"/>
    <a:srgbClr val="FFFFFF"/>
    <a:srgbClr val="651D32"/>
    <a:srgbClr val="0067B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460" autoAdjust="0"/>
    <p:restoredTop sz="88739" autoAdjust="0"/>
  </p:normalViewPr>
  <p:slideViewPr>
    <p:cSldViewPr snapToObjects="1">
      <p:cViewPr varScale="1">
        <p:scale>
          <a:sx n="97" d="100"/>
          <a:sy n="97" d="100"/>
        </p:scale>
        <p:origin x="1480"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B6F97D-8574-B546-8D9E-F141251E413D}" type="doc">
      <dgm:prSet loTypeId="urn:microsoft.com/office/officeart/2005/8/layout/venn1" loCatId="" qsTypeId="urn:microsoft.com/office/officeart/2005/8/quickstyle/simple1" qsCatId="simple" csTypeId="urn:microsoft.com/office/officeart/2005/8/colors/accent1_2" csCatId="accent1" phldr="1"/>
      <dgm:spPr/>
    </dgm:pt>
    <dgm:pt modelId="{CE31D4E3-0549-9C45-BD24-4D6884C1C348}">
      <dgm:prSet phldrT="[Texto]"/>
      <dgm:spPr>
        <a:solidFill>
          <a:srgbClr val="635C5B">
            <a:alpha val="50000"/>
          </a:srgbClr>
        </a:solidFill>
      </dgm:spPr>
      <dgm:t>
        <a:bodyPr/>
        <a:lstStyle/>
        <a:p>
          <a:r>
            <a:rPr lang="es-ES" dirty="0"/>
            <a:t>Generales</a:t>
          </a:r>
        </a:p>
      </dgm:t>
    </dgm:pt>
    <dgm:pt modelId="{6F6177E1-8A0F-4D40-8418-F99192946DD6}" type="parTrans" cxnId="{DCFA47D8-E144-C44C-8B00-4AA46F55342A}">
      <dgm:prSet/>
      <dgm:spPr/>
      <dgm:t>
        <a:bodyPr/>
        <a:lstStyle/>
        <a:p>
          <a:endParaRPr lang="es-ES"/>
        </a:p>
      </dgm:t>
    </dgm:pt>
    <dgm:pt modelId="{FBDBBADF-EC8E-3349-B60C-C9A7B2FAFCD0}" type="sibTrans" cxnId="{DCFA47D8-E144-C44C-8B00-4AA46F55342A}">
      <dgm:prSet/>
      <dgm:spPr/>
      <dgm:t>
        <a:bodyPr/>
        <a:lstStyle/>
        <a:p>
          <a:endParaRPr lang="es-ES"/>
        </a:p>
      </dgm:t>
    </dgm:pt>
    <dgm:pt modelId="{7761651F-5C01-5646-9A1F-2EF4D8A0011F}">
      <dgm:prSet phldrT="[Texto]"/>
      <dgm:spPr>
        <a:solidFill>
          <a:srgbClr val="002F6C">
            <a:alpha val="50000"/>
          </a:srgbClr>
        </a:solidFill>
      </dgm:spPr>
      <dgm:t>
        <a:bodyPr/>
        <a:lstStyle/>
        <a:p>
          <a:r>
            <a:rPr lang="es-ES" dirty="0"/>
            <a:t>Específicas</a:t>
          </a:r>
        </a:p>
      </dgm:t>
    </dgm:pt>
    <dgm:pt modelId="{7C9748BD-C46F-AA4B-BD9B-CC283BC22E15}" type="parTrans" cxnId="{F5A05732-B43D-3D43-B398-8F0370014D9F}">
      <dgm:prSet/>
      <dgm:spPr/>
      <dgm:t>
        <a:bodyPr/>
        <a:lstStyle/>
        <a:p>
          <a:endParaRPr lang="es-ES"/>
        </a:p>
      </dgm:t>
    </dgm:pt>
    <dgm:pt modelId="{F881E222-EA5A-FA4C-AFFD-09B9E5CA10E6}" type="sibTrans" cxnId="{F5A05732-B43D-3D43-B398-8F0370014D9F}">
      <dgm:prSet/>
      <dgm:spPr/>
      <dgm:t>
        <a:bodyPr/>
        <a:lstStyle/>
        <a:p>
          <a:endParaRPr lang="es-ES"/>
        </a:p>
      </dgm:t>
    </dgm:pt>
    <dgm:pt modelId="{3663DDBF-4D10-CC4C-BCAC-DA5E35A5D0C6}" type="pres">
      <dgm:prSet presAssocID="{E2B6F97D-8574-B546-8D9E-F141251E413D}" presName="compositeShape" presStyleCnt="0">
        <dgm:presLayoutVars>
          <dgm:chMax val="7"/>
          <dgm:dir/>
          <dgm:resizeHandles val="exact"/>
        </dgm:presLayoutVars>
      </dgm:prSet>
      <dgm:spPr/>
    </dgm:pt>
    <dgm:pt modelId="{1C8BC1C4-F06A-DF42-BF8F-09E313015B4D}" type="pres">
      <dgm:prSet presAssocID="{CE31D4E3-0549-9C45-BD24-4D6884C1C348}" presName="circ1" presStyleLbl="vennNode1" presStyleIdx="0" presStyleCnt="2"/>
      <dgm:spPr/>
    </dgm:pt>
    <dgm:pt modelId="{97982DF3-44B2-1E4D-ABCB-46805842947D}" type="pres">
      <dgm:prSet presAssocID="{CE31D4E3-0549-9C45-BD24-4D6884C1C348}" presName="circ1Tx" presStyleLbl="revTx" presStyleIdx="0" presStyleCnt="0">
        <dgm:presLayoutVars>
          <dgm:chMax val="0"/>
          <dgm:chPref val="0"/>
          <dgm:bulletEnabled val="1"/>
        </dgm:presLayoutVars>
      </dgm:prSet>
      <dgm:spPr/>
    </dgm:pt>
    <dgm:pt modelId="{4549FD99-1827-5C4D-A023-BB602910EB09}" type="pres">
      <dgm:prSet presAssocID="{7761651F-5C01-5646-9A1F-2EF4D8A0011F}" presName="circ2" presStyleLbl="vennNode1" presStyleIdx="1" presStyleCnt="2"/>
      <dgm:spPr/>
    </dgm:pt>
    <dgm:pt modelId="{201CE386-A6AE-E242-839A-E880C3F0E07B}" type="pres">
      <dgm:prSet presAssocID="{7761651F-5C01-5646-9A1F-2EF4D8A0011F}" presName="circ2Tx" presStyleLbl="revTx" presStyleIdx="0" presStyleCnt="0">
        <dgm:presLayoutVars>
          <dgm:chMax val="0"/>
          <dgm:chPref val="0"/>
          <dgm:bulletEnabled val="1"/>
        </dgm:presLayoutVars>
      </dgm:prSet>
      <dgm:spPr/>
    </dgm:pt>
  </dgm:ptLst>
  <dgm:cxnLst>
    <dgm:cxn modelId="{B894E50E-C05E-284A-B942-2F4E74321067}" type="presOf" srcId="{7761651F-5C01-5646-9A1F-2EF4D8A0011F}" destId="{201CE386-A6AE-E242-839A-E880C3F0E07B}" srcOrd="1" destOrd="0" presId="urn:microsoft.com/office/officeart/2005/8/layout/venn1"/>
    <dgm:cxn modelId="{78F89D11-0253-784D-834A-995AA98B6151}" type="presOf" srcId="{CE31D4E3-0549-9C45-BD24-4D6884C1C348}" destId="{1C8BC1C4-F06A-DF42-BF8F-09E313015B4D}" srcOrd="0" destOrd="0" presId="urn:microsoft.com/office/officeart/2005/8/layout/venn1"/>
    <dgm:cxn modelId="{F5A05732-B43D-3D43-B398-8F0370014D9F}" srcId="{E2B6F97D-8574-B546-8D9E-F141251E413D}" destId="{7761651F-5C01-5646-9A1F-2EF4D8A0011F}" srcOrd="1" destOrd="0" parTransId="{7C9748BD-C46F-AA4B-BD9B-CC283BC22E15}" sibTransId="{F881E222-EA5A-FA4C-AFFD-09B9E5CA10E6}"/>
    <dgm:cxn modelId="{CF789E48-FEE6-0641-83FD-74FC9D36117D}" type="presOf" srcId="{CE31D4E3-0549-9C45-BD24-4D6884C1C348}" destId="{97982DF3-44B2-1E4D-ABCB-46805842947D}" srcOrd="1" destOrd="0" presId="urn:microsoft.com/office/officeart/2005/8/layout/venn1"/>
    <dgm:cxn modelId="{F0C8DB93-7E7C-CE4E-891A-C9F84BA6A74E}" type="presOf" srcId="{E2B6F97D-8574-B546-8D9E-F141251E413D}" destId="{3663DDBF-4D10-CC4C-BCAC-DA5E35A5D0C6}" srcOrd="0" destOrd="0" presId="urn:microsoft.com/office/officeart/2005/8/layout/venn1"/>
    <dgm:cxn modelId="{DCFA47D8-E144-C44C-8B00-4AA46F55342A}" srcId="{E2B6F97D-8574-B546-8D9E-F141251E413D}" destId="{CE31D4E3-0549-9C45-BD24-4D6884C1C348}" srcOrd="0" destOrd="0" parTransId="{6F6177E1-8A0F-4D40-8418-F99192946DD6}" sibTransId="{FBDBBADF-EC8E-3349-B60C-C9A7B2FAFCD0}"/>
    <dgm:cxn modelId="{76F31AE8-D283-A543-BB6B-A8B16705A1E8}" type="presOf" srcId="{7761651F-5C01-5646-9A1F-2EF4D8A0011F}" destId="{4549FD99-1827-5C4D-A023-BB602910EB09}" srcOrd="0" destOrd="0" presId="urn:microsoft.com/office/officeart/2005/8/layout/venn1"/>
    <dgm:cxn modelId="{47E6BC55-E2E5-A447-8997-447426BE0F1F}" type="presParOf" srcId="{3663DDBF-4D10-CC4C-BCAC-DA5E35A5D0C6}" destId="{1C8BC1C4-F06A-DF42-BF8F-09E313015B4D}" srcOrd="0" destOrd="0" presId="urn:microsoft.com/office/officeart/2005/8/layout/venn1"/>
    <dgm:cxn modelId="{2C00EEC4-CDF0-1941-875D-6E7E0B7E2D54}" type="presParOf" srcId="{3663DDBF-4D10-CC4C-BCAC-DA5E35A5D0C6}" destId="{97982DF3-44B2-1E4D-ABCB-46805842947D}" srcOrd="1" destOrd="0" presId="urn:microsoft.com/office/officeart/2005/8/layout/venn1"/>
    <dgm:cxn modelId="{722A4DD2-DC31-424D-8ED5-295D6E319500}" type="presParOf" srcId="{3663DDBF-4D10-CC4C-BCAC-DA5E35A5D0C6}" destId="{4549FD99-1827-5C4D-A023-BB602910EB09}" srcOrd="2" destOrd="0" presId="urn:microsoft.com/office/officeart/2005/8/layout/venn1"/>
    <dgm:cxn modelId="{EC24743E-B97C-FA4B-B091-BED3C54CF11A}" type="presParOf" srcId="{3663DDBF-4D10-CC4C-BCAC-DA5E35A5D0C6}" destId="{201CE386-A6AE-E242-839A-E880C3F0E07B}"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1AADBE7-9126-DE4F-97D2-80BC8674A937}" type="doc">
      <dgm:prSet loTypeId="urn:microsoft.com/office/officeart/2005/8/layout/hProcess4" loCatId="" qsTypeId="urn:microsoft.com/office/officeart/2005/8/quickstyle/simple4" qsCatId="simple" csTypeId="urn:microsoft.com/office/officeart/2005/8/colors/accent6_2" csCatId="accent6" phldr="1"/>
      <dgm:spPr/>
      <dgm:t>
        <a:bodyPr/>
        <a:lstStyle/>
        <a:p>
          <a:endParaRPr lang="es-ES"/>
        </a:p>
      </dgm:t>
    </dgm:pt>
    <dgm:pt modelId="{0458870C-E0FB-8443-9A2E-91198BDE7166}">
      <dgm:prSet phldrT="[Texto]"/>
      <dgm:spPr/>
      <dgm:t>
        <a:bodyPr/>
        <a:lstStyle/>
        <a:p>
          <a:r>
            <a:rPr lang="es-ES" dirty="0"/>
            <a:t>Diseño</a:t>
          </a:r>
        </a:p>
      </dgm:t>
    </dgm:pt>
    <dgm:pt modelId="{9AC94D3F-065B-2C49-BA65-83C293128B3E}" type="parTrans" cxnId="{3ED76C63-A279-E749-B9E1-F3C30CB6ECF6}">
      <dgm:prSet/>
      <dgm:spPr/>
      <dgm:t>
        <a:bodyPr/>
        <a:lstStyle/>
        <a:p>
          <a:endParaRPr lang="es-ES"/>
        </a:p>
      </dgm:t>
    </dgm:pt>
    <dgm:pt modelId="{D2121375-6794-0749-9AEA-F52FB821B9DF}" type="sibTrans" cxnId="{3ED76C63-A279-E749-B9E1-F3C30CB6ECF6}">
      <dgm:prSet/>
      <dgm:spPr/>
      <dgm:t>
        <a:bodyPr/>
        <a:lstStyle/>
        <a:p>
          <a:endParaRPr lang="es-ES"/>
        </a:p>
      </dgm:t>
    </dgm:pt>
    <dgm:pt modelId="{17A149B9-71CF-1D4F-BCB9-66C8F9872E4E}">
      <dgm:prSet phldrT="[Texto]"/>
      <dgm:spPr/>
      <dgm:t>
        <a:bodyPr/>
        <a:lstStyle/>
        <a:p>
          <a:r>
            <a:rPr lang="es-ES" dirty="0"/>
            <a:t>Necesidad</a:t>
          </a:r>
        </a:p>
      </dgm:t>
    </dgm:pt>
    <dgm:pt modelId="{E0C97582-9116-7546-98BA-0EAF175BA62A}" type="parTrans" cxnId="{29FB010A-FD08-0842-AB4B-4A6EA0470800}">
      <dgm:prSet/>
      <dgm:spPr/>
      <dgm:t>
        <a:bodyPr/>
        <a:lstStyle/>
        <a:p>
          <a:endParaRPr lang="es-ES"/>
        </a:p>
      </dgm:t>
    </dgm:pt>
    <dgm:pt modelId="{3E1DD5F5-8833-3249-8903-92816D0FB53D}" type="sibTrans" cxnId="{29FB010A-FD08-0842-AB4B-4A6EA0470800}">
      <dgm:prSet/>
      <dgm:spPr/>
      <dgm:t>
        <a:bodyPr/>
        <a:lstStyle/>
        <a:p>
          <a:endParaRPr lang="es-ES"/>
        </a:p>
      </dgm:t>
    </dgm:pt>
    <dgm:pt modelId="{F253FEB8-81CB-084D-8101-58763C3AC099}">
      <dgm:prSet phldrT="[Texto]"/>
      <dgm:spPr/>
      <dgm:t>
        <a:bodyPr/>
        <a:lstStyle/>
        <a:p>
          <a:r>
            <a:rPr lang="es-ES" dirty="0"/>
            <a:t>Definición</a:t>
          </a:r>
        </a:p>
      </dgm:t>
    </dgm:pt>
    <dgm:pt modelId="{35413C72-D9B1-C441-AB40-035F37C585E3}" type="parTrans" cxnId="{1CF08B86-BE2B-0149-8185-A373C2EC903D}">
      <dgm:prSet/>
      <dgm:spPr/>
      <dgm:t>
        <a:bodyPr/>
        <a:lstStyle/>
        <a:p>
          <a:endParaRPr lang="es-ES"/>
        </a:p>
      </dgm:t>
    </dgm:pt>
    <dgm:pt modelId="{E3637604-6D34-9042-9769-E2265E9D28C6}" type="sibTrans" cxnId="{1CF08B86-BE2B-0149-8185-A373C2EC903D}">
      <dgm:prSet/>
      <dgm:spPr/>
      <dgm:t>
        <a:bodyPr/>
        <a:lstStyle/>
        <a:p>
          <a:endParaRPr lang="es-ES"/>
        </a:p>
      </dgm:t>
    </dgm:pt>
    <dgm:pt modelId="{7DC86D2E-B000-B646-AA79-B7A692EF3B3E}">
      <dgm:prSet phldrT="[Texto]"/>
      <dgm:spPr/>
      <dgm:t>
        <a:bodyPr/>
        <a:lstStyle/>
        <a:p>
          <a:r>
            <a:rPr lang="es-ES" dirty="0"/>
            <a:t>Validación</a:t>
          </a:r>
        </a:p>
      </dgm:t>
    </dgm:pt>
    <dgm:pt modelId="{CD8D5B0E-6880-3B4F-B5EF-325A82A38314}" type="parTrans" cxnId="{769CD036-9DF1-BE44-AE90-C6D10B987DFA}">
      <dgm:prSet/>
      <dgm:spPr/>
      <dgm:t>
        <a:bodyPr/>
        <a:lstStyle/>
        <a:p>
          <a:endParaRPr lang="es-ES"/>
        </a:p>
      </dgm:t>
    </dgm:pt>
    <dgm:pt modelId="{BA9302C5-6845-724A-B48F-B87F71A3DDF8}" type="sibTrans" cxnId="{769CD036-9DF1-BE44-AE90-C6D10B987DFA}">
      <dgm:prSet/>
      <dgm:spPr/>
      <dgm:t>
        <a:bodyPr/>
        <a:lstStyle/>
        <a:p>
          <a:endParaRPr lang="es-ES"/>
        </a:p>
      </dgm:t>
    </dgm:pt>
    <dgm:pt modelId="{EDC7530C-3F43-9344-B4D3-A96166C880E2}">
      <dgm:prSet phldrT="[Texto]"/>
      <dgm:spPr/>
      <dgm:t>
        <a:bodyPr/>
        <a:lstStyle/>
        <a:p>
          <a:r>
            <a:rPr lang="es-ES" dirty="0"/>
            <a:t>Revisión</a:t>
          </a:r>
        </a:p>
      </dgm:t>
    </dgm:pt>
    <dgm:pt modelId="{FE4EA9E3-B393-0241-8776-3E34A317AE80}" type="parTrans" cxnId="{296386F9-99CF-9940-B638-84995F58BAC9}">
      <dgm:prSet/>
      <dgm:spPr/>
      <dgm:t>
        <a:bodyPr/>
        <a:lstStyle/>
        <a:p>
          <a:endParaRPr lang="es-ES"/>
        </a:p>
      </dgm:t>
    </dgm:pt>
    <dgm:pt modelId="{A1BB65F3-F8AE-184C-BF7A-3D4E97A8FD57}" type="sibTrans" cxnId="{296386F9-99CF-9940-B638-84995F58BAC9}">
      <dgm:prSet/>
      <dgm:spPr/>
      <dgm:t>
        <a:bodyPr/>
        <a:lstStyle/>
        <a:p>
          <a:endParaRPr lang="es-ES"/>
        </a:p>
      </dgm:t>
    </dgm:pt>
    <dgm:pt modelId="{3D93CF0D-A0AD-0B42-AEEC-5F667D7069A6}">
      <dgm:prSet phldrT="[Texto]"/>
      <dgm:spPr/>
      <dgm:t>
        <a:bodyPr/>
        <a:lstStyle/>
        <a:p>
          <a:r>
            <a:rPr lang="es-ES" dirty="0"/>
            <a:t>Aprobación</a:t>
          </a:r>
        </a:p>
      </dgm:t>
    </dgm:pt>
    <dgm:pt modelId="{62D5D366-8618-6140-8BCF-FBD4ECB6080E}" type="parTrans" cxnId="{4969121C-BB07-A94B-B25A-9D29BB85DB98}">
      <dgm:prSet/>
      <dgm:spPr/>
      <dgm:t>
        <a:bodyPr/>
        <a:lstStyle/>
        <a:p>
          <a:endParaRPr lang="es-ES"/>
        </a:p>
      </dgm:t>
    </dgm:pt>
    <dgm:pt modelId="{06AE137A-73FE-C546-9627-A3AB668304BD}" type="sibTrans" cxnId="{4969121C-BB07-A94B-B25A-9D29BB85DB98}">
      <dgm:prSet/>
      <dgm:spPr/>
      <dgm:t>
        <a:bodyPr/>
        <a:lstStyle/>
        <a:p>
          <a:endParaRPr lang="es-ES"/>
        </a:p>
      </dgm:t>
    </dgm:pt>
    <dgm:pt modelId="{B6605780-7CA0-BD46-BD28-D719203D6196}">
      <dgm:prSet phldrT="[Texto]"/>
      <dgm:spPr/>
      <dgm:t>
        <a:bodyPr/>
        <a:lstStyle/>
        <a:p>
          <a:r>
            <a:rPr lang="es-ES" dirty="0"/>
            <a:t>Divulgación</a:t>
          </a:r>
        </a:p>
      </dgm:t>
    </dgm:pt>
    <dgm:pt modelId="{29A1E51E-E3C9-D546-8367-5F78A4CA1765}" type="parTrans" cxnId="{920A4C81-62A2-0E4C-8887-D13CE08F07D9}">
      <dgm:prSet/>
      <dgm:spPr/>
      <dgm:t>
        <a:bodyPr/>
        <a:lstStyle/>
        <a:p>
          <a:endParaRPr lang="es-ES"/>
        </a:p>
      </dgm:t>
    </dgm:pt>
    <dgm:pt modelId="{8FDC6A28-2B40-8046-AB69-49D1CA4AB801}" type="sibTrans" cxnId="{920A4C81-62A2-0E4C-8887-D13CE08F07D9}">
      <dgm:prSet/>
      <dgm:spPr/>
      <dgm:t>
        <a:bodyPr/>
        <a:lstStyle/>
        <a:p>
          <a:endParaRPr lang="es-ES"/>
        </a:p>
      </dgm:t>
    </dgm:pt>
    <dgm:pt modelId="{AFA2F626-B7A8-3048-AF0D-A6B152A25A43}">
      <dgm:prSet phldrT="[Texto]"/>
      <dgm:spPr/>
      <dgm:t>
        <a:bodyPr/>
        <a:lstStyle/>
        <a:p>
          <a:r>
            <a:rPr lang="es-ES" dirty="0"/>
            <a:t>A todos los niveles</a:t>
          </a:r>
        </a:p>
      </dgm:t>
    </dgm:pt>
    <dgm:pt modelId="{E5C944A7-F188-EA4D-B42E-11F078C58335}" type="parTrans" cxnId="{8D05CDB1-8A56-A649-BC03-E05DC871DBAC}">
      <dgm:prSet/>
      <dgm:spPr/>
      <dgm:t>
        <a:bodyPr/>
        <a:lstStyle/>
        <a:p>
          <a:endParaRPr lang="es-ES"/>
        </a:p>
      </dgm:t>
    </dgm:pt>
    <dgm:pt modelId="{2F3F6526-2809-9E4B-B966-5EE001CE8E18}" type="sibTrans" cxnId="{8D05CDB1-8A56-A649-BC03-E05DC871DBAC}">
      <dgm:prSet/>
      <dgm:spPr/>
      <dgm:t>
        <a:bodyPr/>
        <a:lstStyle/>
        <a:p>
          <a:endParaRPr lang="es-ES"/>
        </a:p>
      </dgm:t>
    </dgm:pt>
    <dgm:pt modelId="{1232405B-1113-9B45-85BA-7D4BB27C13BB}">
      <dgm:prSet phldrT="[Texto]"/>
      <dgm:spPr/>
      <dgm:t>
        <a:bodyPr/>
        <a:lstStyle/>
        <a:p>
          <a:r>
            <a:rPr lang="es-ES" dirty="0"/>
            <a:t>Formalización</a:t>
          </a:r>
        </a:p>
      </dgm:t>
    </dgm:pt>
    <dgm:pt modelId="{4E417CC7-B4AD-5B46-B272-A73EED9D7D1F}" type="parTrans" cxnId="{5B2BE421-2BDE-9C46-9BD3-1E98112B10E0}">
      <dgm:prSet/>
      <dgm:spPr/>
      <dgm:t>
        <a:bodyPr/>
        <a:lstStyle/>
        <a:p>
          <a:endParaRPr lang="es-ES"/>
        </a:p>
      </dgm:t>
    </dgm:pt>
    <dgm:pt modelId="{942A70E2-137A-EF45-96BA-A5B5F6509088}" type="sibTrans" cxnId="{5B2BE421-2BDE-9C46-9BD3-1E98112B10E0}">
      <dgm:prSet/>
      <dgm:spPr/>
      <dgm:t>
        <a:bodyPr/>
        <a:lstStyle/>
        <a:p>
          <a:endParaRPr lang="es-ES"/>
        </a:p>
      </dgm:t>
    </dgm:pt>
    <dgm:pt modelId="{D66818DC-6BDF-E347-875F-9F7A4C50BD76}">
      <dgm:prSet/>
      <dgm:spPr/>
      <dgm:t>
        <a:bodyPr/>
        <a:lstStyle/>
        <a:p>
          <a:r>
            <a:rPr lang="es-ES" dirty="0"/>
            <a:t>Mantenimiento</a:t>
          </a:r>
        </a:p>
      </dgm:t>
    </dgm:pt>
    <dgm:pt modelId="{19B4C9B8-A6D1-EB4E-9692-3A29F903290D}" type="parTrans" cxnId="{828792B4-C6B0-314E-93D4-ED9D157DF81F}">
      <dgm:prSet/>
      <dgm:spPr/>
      <dgm:t>
        <a:bodyPr/>
        <a:lstStyle/>
        <a:p>
          <a:endParaRPr lang="es-ES"/>
        </a:p>
      </dgm:t>
    </dgm:pt>
    <dgm:pt modelId="{37E1EA9C-50BC-7A4F-93B4-1D4D8B0D0A7A}" type="sibTrans" cxnId="{828792B4-C6B0-314E-93D4-ED9D157DF81F}">
      <dgm:prSet/>
      <dgm:spPr/>
      <dgm:t>
        <a:bodyPr/>
        <a:lstStyle/>
        <a:p>
          <a:endParaRPr lang="es-ES"/>
        </a:p>
      </dgm:t>
    </dgm:pt>
    <dgm:pt modelId="{9E11352C-5AE9-3D4C-A336-4126A3E4DE16}">
      <dgm:prSet phldrT="[Texto]"/>
      <dgm:spPr/>
      <dgm:t>
        <a:bodyPr/>
        <a:lstStyle/>
        <a:p>
          <a:r>
            <a:rPr lang="es-ES" dirty="0"/>
            <a:t>Redacción</a:t>
          </a:r>
        </a:p>
      </dgm:t>
    </dgm:pt>
    <dgm:pt modelId="{ACE488D0-FA68-2E42-B011-83E52CB3BDA1}" type="parTrans" cxnId="{6C789B14-E7C9-4E42-BA19-E6D55C0C256A}">
      <dgm:prSet/>
      <dgm:spPr/>
      <dgm:t>
        <a:bodyPr/>
        <a:lstStyle/>
        <a:p>
          <a:endParaRPr lang="es-ES"/>
        </a:p>
      </dgm:t>
    </dgm:pt>
    <dgm:pt modelId="{3459C5A6-59E8-BB46-A418-367B54E80610}" type="sibTrans" cxnId="{6C789B14-E7C9-4E42-BA19-E6D55C0C256A}">
      <dgm:prSet/>
      <dgm:spPr/>
      <dgm:t>
        <a:bodyPr/>
        <a:lstStyle/>
        <a:p>
          <a:endParaRPr lang="es-ES"/>
        </a:p>
      </dgm:t>
    </dgm:pt>
    <dgm:pt modelId="{44BBDE3E-DBA8-0A49-A84A-63C2D0E078C2}">
      <dgm:prSet phldrT="[Texto]"/>
      <dgm:spPr/>
      <dgm:t>
        <a:bodyPr/>
        <a:lstStyle/>
        <a:p>
          <a:r>
            <a:rPr lang="es-ES" dirty="0"/>
            <a:t>Ajustes</a:t>
          </a:r>
        </a:p>
      </dgm:t>
    </dgm:pt>
    <dgm:pt modelId="{9F280709-45F5-E145-B103-305154768955}" type="parTrans" cxnId="{60FC0B6B-CDDA-E640-9AB7-CFAA933A1200}">
      <dgm:prSet/>
      <dgm:spPr/>
      <dgm:t>
        <a:bodyPr/>
        <a:lstStyle/>
        <a:p>
          <a:endParaRPr lang="es-ES"/>
        </a:p>
      </dgm:t>
    </dgm:pt>
    <dgm:pt modelId="{8A84E692-4E5E-F240-9BC1-24DF03623621}" type="sibTrans" cxnId="{60FC0B6B-CDDA-E640-9AB7-CFAA933A1200}">
      <dgm:prSet/>
      <dgm:spPr/>
      <dgm:t>
        <a:bodyPr/>
        <a:lstStyle/>
        <a:p>
          <a:endParaRPr lang="es-ES"/>
        </a:p>
      </dgm:t>
    </dgm:pt>
    <dgm:pt modelId="{2622BE6B-7FC0-2940-ACA5-3E9C5FA08D3A}">
      <dgm:prSet/>
      <dgm:spPr/>
      <dgm:t>
        <a:bodyPr/>
        <a:lstStyle/>
        <a:p>
          <a:r>
            <a:rPr lang="es-ES" dirty="0"/>
            <a:t>Cumplimento</a:t>
          </a:r>
        </a:p>
      </dgm:t>
    </dgm:pt>
    <dgm:pt modelId="{EDA37820-28CA-3543-9123-C309AA54D161}" type="parTrans" cxnId="{6E88B427-9061-5742-AB5B-0C56655B32C8}">
      <dgm:prSet/>
      <dgm:spPr/>
      <dgm:t>
        <a:bodyPr/>
        <a:lstStyle/>
        <a:p>
          <a:endParaRPr lang="es-ES"/>
        </a:p>
      </dgm:t>
    </dgm:pt>
    <dgm:pt modelId="{26EFD773-B3FF-C842-B926-1FDC69390272}" type="sibTrans" cxnId="{6E88B427-9061-5742-AB5B-0C56655B32C8}">
      <dgm:prSet/>
      <dgm:spPr/>
      <dgm:t>
        <a:bodyPr/>
        <a:lstStyle/>
        <a:p>
          <a:endParaRPr lang="es-ES"/>
        </a:p>
      </dgm:t>
    </dgm:pt>
    <dgm:pt modelId="{2204C069-AA7B-7A4E-8E0D-BB047D2D9837}">
      <dgm:prSet/>
      <dgm:spPr/>
      <dgm:t>
        <a:bodyPr/>
        <a:lstStyle/>
        <a:p>
          <a:r>
            <a:rPr lang="es-ES" dirty="0"/>
            <a:t>Vigencia</a:t>
          </a:r>
        </a:p>
      </dgm:t>
    </dgm:pt>
    <dgm:pt modelId="{67DF6BFB-374E-334F-B423-6C415803AE7E}" type="parTrans" cxnId="{24BAEEB2-8D3C-3A48-B996-E64333F9E9FC}">
      <dgm:prSet/>
      <dgm:spPr/>
      <dgm:t>
        <a:bodyPr/>
        <a:lstStyle/>
        <a:p>
          <a:endParaRPr lang="es-ES"/>
        </a:p>
      </dgm:t>
    </dgm:pt>
    <dgm:pt modelId="{52D10883-7CA3-F749-B0B0-047D57084A76}" type="sibTrans" cxnId="{24BAEEB2-8D3C-3A48-B996-E64333F9E9FC}">
      <dgm:prSet/>
      <dgm:spPr/>
      <dgm:t>
        <a:bodyPr/>
        <a:lstStyle/>
        <a:p>
          <a:endParaRPr lang="es-ES"/>
        </a:p>
      </dgm:t>
    </dgm:pt>
    <dgm:pt modelId="{2F2BCC90-7D0C-174D-B8E1-759255152642}">
      <dgm:prSet/>
      <dgm:spPr/>
      <dgm:t>
        <a:bodyPr/>
        <a:lstStyle/>
        <a:p>
          <a:r>
            <a:rPr lang="es-ES" dirty="0"/>
            <a:t>Ajustes</a:t>
          </a:r>
        </a:p>
      </dgm:t>
    </dgm:pt>
    <dgm:pt modelId="{FFE3E6B0-7EE3-BD43-9C91-00143A1B3CF6}" type="parTrans" cxnId="{AB0C06D2-75AC-3946-A578-99C93E03A752}">
      <dgm:prSet/>
      <dgm:spPr/>
      <dgm:t>
        <a:bodyPr/>
        <a:lstStyle/>
        <a:p>
          <a:endParaRPr lang="es-ES"/>
        </a:p>
      </dgm:t>
    </dgm:pt>
    <dgm:pt modelId="{0728DBB8-BC78-B142-84DF-E03763970B61}" type="sibTrans" cxnId="{AB0C06D2-75AC-3946-A578-99C93E03A752}">
      <dgm:prSet/>
      <dgm:spPr/>
      <dgm:t>
        <a:bodyPr/>
        <a:lstStyle/>
        <a:p>
          <a:endParaRPr lang="es-ES"/>
        </a:p>
      </dgm:t>
    </dgm:pt>
    <dgm:pt modelId="{CD870DF0-8D2B-7C48-9865-11276C731CB3}" type="pres">
      <dgm:prSet presAssocID="{F1AADBE7-9126-DE4F-97D2-80BC8674A937}" presName="Name0" presStyleCnt="0">
        <dgm:presLayoutVars>
          <dgm:dir/>
          <dgm:animLvl val="lvl"/>
          <dgm:resizeHandles val="exact"/>
        </dgm:presLayoutVars>
      </dgm:prSet>
      <dgm:spPr/>
    </dgm:pt>
    <dgm:pt modelId="{99053BCF-98CE-3243-A5A7-FEC464DFA3B7}" type="pres">
      <dgm:prSet presAssocID="{F1AADBE7-9126-DE4F-97D2-80BC8674A937}" presName="tSp" presStyleCnt="0"/>
      <dgm:spPr/>
    </dgm:pt>
    <dgm:pt modelId="{028CC149-1FA7-114A-BCE4-4468DCCC6BCE}" type="pres">
      <dgm:prSet presAssocID="{F1AADBE7-9126-DE4F-97D2-80BC8674A937}" presName="bSp" presStyleCnt="0"/>
      <dgm:spPr/>
    </dgm:pt>
    <dgm:pt modelId="{B33DD6D8-D1AA-BB41-989A-FE5F22CF07C9}" type="pres">
      <dgm:prSet presAssocID="{F1AADBE7-9126-DE4F-97D2-80BC8674A937}" presName="process" presStyleCnt="0"/>
      <dgm:spPr/>
    </dgm:pt>
    <dgm:pt modelId="{F43390BA-7B62-174F-88A6-FB5378E67A91}" type="pres">
      <dgm:prSet presAssocID="{0458870C-E0FB-8443-9A2E-91198BDE7166}" presName="composite1" presStyleCnt="0"/>
      <dgm:spPr/>
    </dgm:pt>
    <dgm:pt modelId="{4158DF00-AB61-E649-BB98-1B6828776BD7}" type="pres">
      <dgm:prSet presAssocID="{0458870C-E0FB-8443-9A2E-91198BDE7166}" presName="dummyNode1" presStyleLbl="node1" presStyleIdx="0" presStyleCnt="4"/>
      <dgm:spPr/>
    </dgm:pt>
    <dgm:pt modelId="{BF3F4022-587A-C94F-A986-B4A6352D7E90}" type="pres">
      <dgm:prSet presAssocID="{0458870C-E0FB-8443-9A2E-91198BDE7166}" presName="childNode1" presStyleLbl="bgAcc1" presStyleIdx="0" presStyleCnt="4">
        <dgm:presLayoutVars>
          <dgm:bulletEnabled val="1"/>
        </dgm:presLayoutVars>
      </dgm:prSet>
      <dgm:spPr/>
    </dgm:pt>
    <dgm:pt modelId="{B1687DDE-D7BB-7A40-8ED9-34B3BA020AA5}" type="pres">
      <dgm:prSet presAssocID="{0458870C-E0FB-8443-9A2E-91198BDE7166}" presName="childNode1tx" presStyleLbl="bgAcc1" presStyleIdx="0" presStyleCnt="4">
        <dgm:presLayoutVars>
          <dgm:bulletEnabled val="1"/>
        </dgm:presLayoutVars>
      </dgm:prSet>
      <dgm:spPr/>
    </dgm:pt>
    <dgm:pt modelId="{07B45CC0-CB2B-3C41-B3D8-57E1DDAA5C5B}" type="pres">
      <dgm:prSet presAssocID="{0458870C-E0FB-8443-9A2E-91198BDE7166}" presName="parentNode1" presStyleLbl="node1" presStyleIdx="0" presStyleCnt="4">
        <dgm:presLayoutVars>
          <dgm:chMax val="1"/>
          <dgm:bulletEnabled val="1"/>
        </dgm:presLayoutVars>
      </dgm:prSet>
      <dgm:spPr/>
    </dgm:pt>
    <dgm:pt modelId="{54FA48B4-C0F1-4A48-B46F-ECF1FC228F2F}" type="pres">
      <dgm:prSet presAssocID="{0458870C-E0FB-8443-9A2E-91198BDE7166}" presName="connSite1" presStyleCnt="0"/>
      <dgm:spPr/>
    </dgm:pt>
    <dgm:pt modelId="{E31DC64B-0C04-814B-94AF-B0B772D15A13}" type="pres">
      <dgm:prSet presAssocID="{D2121375-6794-0749-9AEA-F52FB821B9DF}" presName="Name9" presStyleLbl="sibTrans2D1" presStyleIdx="0" presStyleCnt="3"/>
      <dgm:spPr/>
    </dgm:pt>
    <dgm:pt modelId="{148E343F-1B45-B64B-AA6C-C9D2942903D0}" type="pres">
      <dgm:prSet presAssocID="{7DC86D2E-B000-B646-AA79-B7A692EF3B3E}" presName="composite2" presStyleCnt="0"/>
      <dgm:spPr/>
    </dgm:pt>
    <dgm:pt modelId="{A27AFC3A-503D-E546-A266-2254B76F8501}" type="pres">
      <dgm:prSet presAssocID="{7DC86D2E-B000-B646-AA79-B7A692EF3B3E}" presName="dummyNode2" presStyleLbl="node1" presStyleIdx="0" presStyleCnt="4"/>
      <dgm:spPr/>
    </dgm:pt>
    <dgm:pt modelId="{BF348E2C-7509-6541-888C-26479B901115}" type="pres">
      <dgm:prSet presAssocID="{7DC86D2E-B000-B646-AA79-B7A692EF3B3E}" presName="childNode2" presStyleLbl="bgAcc1" presStyleIdx="1" presStyleCnt="4">
        <dgm:presLayoutVars>
          <dgm:bulletEnabled val="1"/>
        </dgm:presLayoutVars>
      </dgm:prSet>
      <dgm:spPr/>
    </dgm:pt>
    <dgm:pt modelId="{9C04FDEB-29AA-2347-AA7C-737A935815C3}" type="pres">
      <dgm:prSet presAssocID="{7DC86D2E-B000-B646-AA79-B7A692EF3B3E}" presName="childNode2tx" presStyleLbl="bgAcc1" presStyleIdx="1" presStyleCnt="4">
        <dgm:presLayoutVars>
          <dgm:bulletEnabled val="1"/>
        </dgm:presLayoutVars>
      </dgm:prSet>
      <dgm:spPr/>
    </dgm:pt>
    <dgm:pt modelId="{E555F42D-831B-4F4F-9D2F-772351E08450}" type="pres">
      <dgm:prSet presAssocID="{7DC86D2E-B000-B646-AA79-B7A692EF3B3E}" presName="parentNode2" presStyleLbl="node1" presStyleIdx="1" presStyleCnt="4">
        <dgm:presLayoutVars>
          <dgm:chMax val="0"/>
          <dgm:bulletEnabled val="1"/>
        </dgm:presLayoutVars>
      </dgm:prSet>
      <dgm:spPr/>
    </dgm:pt>
    <dgm:pt modelId="{977BE5EF-5B7D-394B-83A3-A78B902BDB97}" type="pres">
      <dgm:prSet presAssocID="{7DC86D2E-B000-B646-AA79-B7A692EF3B3E}" presName="connSite2" presStyleCnt="0"/>
      <dgm:spPr/>
    </dgm:pt>
    <dgm:pt modelId="{D63F8A22-CD27-3144-94B0-38448819D57B}" type="pres">
      <dgm:prSet presAssocID="{BA9302C5-6845-724A-B48F-B87F71A3DDF8}" presName="Name18" presStyleLbl="sibTrans2D1" presStyleIdx="1" presStyleCnt="3"/>
      <dgm:spPr/>
    </dgm:pt>
    <dgm:pt modelId="{5631018E-E89D-2E4A-A427-16587277FA32}" type="pres">
      <dgm:prSet presAssocID="{B6605780-7CA0-BD46-BD28-D719203D6196}" presName="composite1" presStyleCnt="0"/>
      <dgm:spPr/>
    </dgm:pt>
    <dgm:pt modelId="{27E93ABB-238F-6C47-B339-4CFDE35B5066}" type="pres">
      <dgm:prSet presAssocID="{B6605780-7CA0-BD46-BD28-D719203D6196}" presName="dummyNode1" presStyleLbl="node1" presStyleIdx="1" presStyleCnt="4"/>
      <dgm:spPr/>
    </dgm:pt>
    <dgm:pt modelId="{35377879-5717-2A4B-936E-6A0904AB33BB}" type="pres">
      <dgm:prSet presAssocID="{B6605780-7CA0-BD46-BD28-D719203D6196}" presName="childNode1" presStyleLbl="bgAcc1" presStyleIdx="2" presStyleCnt="4">
        <dgm:presLayoutVars>
          <dgm:bulletEnabled val="1"/>
        </dgm:presLayoutVars>
      </dgm:prSet>
      <dgm:spPr/>
    </dgm:pt>
    <dgm:pt modelId="{AF02CBF0-8B67-C34E-979F-4A12762BDA1D}" type="pres">
      <dgm:prSet presAssocID="{B6605780-7CA0-BD46-BD28-D719203D6196}" presName="childNode1tx" presStyleLbl="bgAcc1" presStyleIdx="2" presStyleCnt="4">
        <dgm:presLayoutVars>
          <dgm:bulletEnabled val="1"/>
        </dgm:presLayoutVars>
      </dgm:prSet>
      <dgm:spPr/>
    </dgm:pt>
    <dgm:pt modelId="{0CCF2516-C58F-5949-89A8-DDBF54759D65}" type="pres">
      <dgm:prSet presAssocID="{B6605780-7CA0-BD46-BD28-D719203D6196}" presName="parentNode1" presStyleLbl="node1" presStyleIdx="2" presStyleCnt="4">
        <dgm:presLayoutVars>
          <dgm:chMax val="1"/>
          <dgm:bulletEnabled val="1"/>
        </dgm:presLayoutVars>
      </dgm:prSet>
      <dgm:spPr/>
    </dgm:pt>
    <dgm:pt modelId="{639F5A41-0C5F-C64D-A1C2-4C3293795A7A}" type="pres">
      <dgm:prSet presAssocID="{B6605780-7CA0-BD46-BD28-D719203D6196}" presName="connSite1" presStyleCnt="0"/>
      <dgm:spPr/>
    </dgm:pt>
    <dgm:pt modelId="{4255335C-C5F7-B145-9863-7B32BB63AD42}" type="pres">
      <dgm:prSet presAssocID="{8FDC6A28-2B40-8046-AB69-49D1CA4AB801}" presName="Name9" presStyleLbl="sibTrans2D1" presStyleIdx="2" presStyleCnt="3"/>
      <dgm:spPr/>
    </dgm:pt>
    <dgm:pt modelId="{2BA90CDA-AF4A-FA4C-BF26-9160DA7EF3A1}" type="pres">
      <dgm:prSet presAssocID="{D66818DC-6BDF-E347-875F-9F7A4C50BD76}" presName="composite2" presStyleCnt="0"/>
      <dgm:spPr/>
    </dgm:pt>
    <dgm:pt modelId="{3F25AED8-8363-6B46-8B12-4599550CFF67}" type="pres">
      <dgm:prSet presAssocID="{D66818DC-6BDF-E347-875F-9F7A4C50BD76}" presName="dummyNode2" presStyleLbl="node1" presStyleIdx="2" presStyleCnt="4"/>
      <dgm:spPr/>
    </dgm:pt>
    <dgm:pt modelId="{772FD5C1-599E-A14E-911D-7144E26F87D5}" type="pres">
      <dgm:prSet presAssocID="{D66818DC-6BDF-E347-875F-9F7A4C50BD76}" presName="childNode2" presStyleLbl="bgAcc1" presStyleIdx="3" presStyleCnt="4">
        <dgm:presLayoutVars>
          <dgm:bulletEnabled val="1"/>
        </dgm:presLayoutVars>
      </dgm:prSet>
      <dgm:spPr/>
    </dgm:pt>
    <dgm:pt modelId="{6B336441-3F8B-C848-B192-570AEFDC6421}" type="pres">
      <dgm:prSet presAssocID="{D66818DC-6BDF-E347-875F-9F7A4C50BD76}" presName="childNode2tx" presStyleLbl="bgAcc1" presStyleIdx="3" presStyleCnt="4">
        <dgm:presLayoutVars>
          <dgm:bulletEnabled val="1"/>
        </dgm:presLayoutVars>
      </dgm:prSet>
      <dgm:spPr/>
    </dgm:pt>
    <dgm:pt modelId="{FE1A4AEF-5186-424E-95D8-3BDDAAA71CA4}" type="pres">
      <dgm:prSet presAssocID="{D66818DC-6BDF-E347-875F-9F7A4C50BD76}" presName="parentNode2" presStyleLbl="node1" presStyleIdx="3" presStyleCnt="4">
        <dgm:presLayoutVars>
          <dgm:chMax val="0"/>
          <dgm:bulletEnabled val="1"/>
        </dgm:presLayoutVars>
      </dgm:prSet>
      <dgm:spPr/>
    </dgm:pt>
    <dgm:pt modelId="{E3BA0753-504E-994A-9A51-041DEEBC411E}" type="pres">
      <dgm:prSet presAssocID="{D66818DC-6BDF-E347-875F-9F7A4C50BD76}" presName="connSite2" presStyleCnt="0"/>
      <dgm:spPr/>
    </dgm:pt>
  </dgm:ptLst>
  <dgm:cxnLst>
    <dgm:cxn modelId="{1C285305-993E-BD43-ADD2-9AF434BBF3C9}" type="presOf" srcId="{F253FEB8-81CB-084D-8101-58763C3AC099}" destId="{BF3F4022-587A-C94F-A986-B4A6352D7E90}" srcOrd="0" destOrd="1" presId="urn:microsoft.com/office/officeart/2005/8/layout/hProcess4"/>
    <dgm:cxn modelId="{29FB010A-FD08-0842-AB4B-4A6EA0470800}" srcId="{0458870C-E0FB-8443-9A2E-91198BDE7166}" destId="{17A149B9-71CF-1D4F-BCB9-66C8F9872E4E}" srcOrd="0" destOrd="0" parTransId="{E0C97582-9116-7546-98BA-0EAF175BA62A}" sibTransId="{3E1DD5F5-8833-3249-8903-92816D0FB53D}"/>
    <dgm:cxn modelId="{90884C12-9FCC-434B-9315-506B2C6D9D10}" type="presOf" srcId="{8FDC6A28-2B40-8046-AB69-49D1CA4AB801}" destId="{4255335C-C5F7-B145-9863-7B32BB63AD42}" srcOrd="0" destOrd="0" presId="urn:microsoft.com/office/officeart/2005/8/layout/hProcess4"/>
    <dgm:cxn modelId="{6C789B14-E7C9-4E42-BA19-E6D55C0C256A}" srcId="{0458870C-E0FB-8443-9A2E-91198BDE7166}" destId="{9E11352C-5AE9-3D4C-A336-4126A3E4DE16}" srcOrd="2" destOrd="0" parTransId="{ACE488D0-FA68-2E42-B011-83E52CB3BDA1}" sibTransId="{3459C5A6-59E8-BB46-A418-367B54E80610}"/>
    <dgm:cxn modelId="{4969121C-BB07-A94B-B25A-9D29BB85DB98}" srcId="{7DC86D2E-B000-B646-AA79-B7A692EF3B3E}" destId="{3D93CF0D-A0AD-0B42-AEEC-5F667D7069A6}" srcOrd="2" destOrd="0" parTransId="{62D5D366-8618-6140-8BCF-FBD4ECB6080E}" sibTransId="{06AE137A-73FE-C546-9627-A3AB668304BD}"/>
    <dgm:cxn modelId="{0CB56F1F-32A9-F148-8769-6EB9069D92CB}" type="presOf" srcId="{9E11352C-5AE9-3D4C-A336-4126A3E4DE16}" destId="{B1687DDE-D7BB-7A40-8ED9-34B3BA020AA5}" srcOrd="1" destOrd="2" presId="urn:microsoft.com/office/officeart/2005/8/layout/hProcess4"/>
    <dgm:cxn modelId="{5B2BE421-2BDE-9C46-9BD3-1E98112B10E0}" srcId="{B6605780-7CA0-BD46-BD28-D719203D6196}" destId="{1232405B-1113-9B45-85BA-7D4BB27C13BB}" srcOrd="1" destOrd="0" parTransId="{4E417CC7-B4AD-5B46-B272-A73EED9D7D1F}" sibTransId="{942A70E2-137A-EF45-96BA-A5B5F6509088}"/>
    <dgm:cxn modelId="{6E88B427-9061-5742-AB5B-0C56655B32C8}" srcId="{D66818DC-6BDF-E347-875F-9F7A4C50BD76}" destId="{2622BE6B-7FC0-2940-ACA5-3E9C5FA08D3A}" srcOrd="0" destOrd="0" parTransId="{EDA37820-28CA-3543-9123-C309AA54D161}" sibTransId="{26EFD773-B3FF-C842-B926-1FDC69390272}"/>
    <dgm:cxn modelId="{7392AD2F-96AF-0748-A720-764DCABD0DF0}" type="presOf" srcId="{BA9302C5-6845-724A-B48F-B87F71A3DDF8}" destId="{D63F8A22-CD27-3144-94B0-38448819D57B}" srcOrd="0" destOrd="0" presId="urn:microsoft.com/office/officeart/2005/8/layout/hProcess4"/>
    <dgm:cxn modelId="{769CD036-9DF1-BE44-AE90-C6D10B987DFA}" srcId="{F1AADBE7-9126-DE4F-97D2-80BC8674A937}" destId="{7DC86D2E-B000-B646-AA79-B7A692EF3B3E}" srcOrd="1" destOrd="0" parTransId="{CD8D5B0E-6880-3B4F-B5EF-325A82A38314}" sibTransId="{BA9302C5-6845-724A-B48F-B87F71A3DDF8}"/>
    <dgm:cxn modelId="{D82A6B38-18A3-2340-94FC-B6893E0D01DE}" type="presOf" srcId="{44BBDE3E-DBA8-0A49-A84A-63C2D0E078C2}" destId="{BF348E2C-7509-6541-888C-26479B901115}" srcOrd="0" destOrd="1" presId="urn:microsoft.com/office/officeart/2005/8/layout/hProcess4"/>
    <dgm:cxn modelId="{7FD0BB3F-9E8E-0E4B-9555-E131EA3F4A2F}" type="presOf" srcId="{2204C069-AA7B-7A4E-8E0D-BB047D2D9837}" destId="{6B336441-3F8B-C848-B192-570AEFDC6421}" srcOrd="1" destOrd="1" presId="urn:microsoft.com/office/officeart/2005/8/layout/hProcess4"/>
    <dgm:cxn modelId="{1EB89A51-6A94-D241-BBF6-67D9AC86B08D}" type="presOf" srcId="{D2121375-6794-0749-9AEA-F52FB821B9DF}" destId="{E31DC64B-0C04-814B-94AF-B0B772D15A13}" srcOrd="0" destOrd="0" presId="urn:microsoft.com/office/officeart/2005/8/layout/hProcess4"/>
    <dgm:cxn modelId="{722BDD51-7123-7741-867E-A097AC010327}" type="presOf" srcId="{44BBDE3E-DBA8-0A49-A84A-63C2D0E078C2}" destId="{9C04FDEB-29AA-2347-AA7C-737A935815C3}" srcOrd="1" destOrd="1" presId="urn:microsoft.com/office/officeart/2005/8/layout/hProcess4"/>
    <dgm:cxn modelId="{B663C65B-140F-2E49-AA73-056A19392FF8}" type="presOf" srcId="{2622BE6B-7FC0-2940-ACA5-3E9C5FA08D3A}" destId="{772FD5C1-599E-A14E-911D-7144E26F87D5}" srcOrd="0" destOrd="0" presId="urn:microsoft.com/office/officeart/2005/8/layout/hProcess4"/>
    <dgm:cxn modelId="{96B52760-87FB-0344-9E26-607DD5E6CC74}" type="presOf" srcId="{1232405B-1113-9B45-85BA-7D4BB27C13BB}" destId="{35377879-5717-2A4B-936E-6A0904AB33BB}" srcOrd="0" destOrd="1" presId="urn:microsoft.com/office/officeart/2005/8/layout/hProcess4"/>
    <dgm:cxn modelId="{3ED76C63-A279-E749-B9E1-F3C30CB6ECF6}" srcId="{F1AADBE7-9126-DE4F-97D2-80BC8674A937}" destId="{0458870C-E0FB-8443-9A2E-91198BDE7166}" srcOrd="0" destOrd="0" parTransId="{9AC94D3F-065B-2C49-BA65-83C293128B3E}" sibTransId="{D2121375-6794-0749-9AEA-F52FB821B9DF}"/>
    <dgm:cxn modelId="{ADC96965-FE34-0441-9F99-2B5FAED42F11}" type="presOf" srcId="{F1AADBE7-9126-DE4F-97D2-80BC8674A937}" destId="{CD870DF0-8D2B-7C48-9865-11276C731CB3}" srcOrd="0" destOrd="0" presId="urn:microsoft.com/office/officeart/2005/8/layout/hProcess4"/>
    <dgm:cxn modelId="{60FC0B6B-CDDA-E640-9AB7-CFAA933A1200}" srcId="{7DC86D2E-B000-B646-AA79-B7A692EF3B3E}" destId="{44BBDE3E-DBA8-0A49-A84A-63C2D0E078C2}" srcOrd="1" destOrd="0" parTransId="{9F280709-45F5-E145-B103-305154768955}" sibTransId="{8A84E692-4E5E-F240-9BC1-24DF03623621}"/>
    <dgm:cxn modelId="{E103756D-F577-2A49-B3CE-E6003F1B228B}" type="presOf" srcId="{17A149B9-71CF-1D4F-BCB9-66C8F9872E4E}" destId="{B1687DDE-D7BB-7A40-8ED9-34B3BA020AA5}" srcOrd="1" destOrd="0" presId="urn:microsoft.com/office/officeart/2005/8/layout/hProcess4"/>
    <dgm:cxn modelId="{4435B978-4503-6D47-A6CE-C34332E84FFB}" type="presOf" srcId="{3D93CF0D-A0AD-0B42-AEEC-5F667D7069A6}" destId="{9C04FDEB-29AA-2347-AA7C-737A935815C3}" srcOrd="1" destOrd="2" presId="urn:microsoft.com/office/officeart/2005/8/layout/hProcess4"/>
    <dgm:cxn modelId="{277DDC80-12CC-B247-82A9-494184C6D6A4}" type="presOf" srcId="{0458870C-E0FB-8443-9A2E-91198BDE7166}" destId="{07B45CC0-CB2B-3C41-B3D8-57E1DDAA5C5B}" srcOrd="0" destOrd="0" presId="urn:microsoft.com/office/officeart/2005/8/layout/hProcess4"/>
    <dgm:cxn modelId="{920A4C81-62A2-0E4C-8887-D13CE08F07D9}" srcId="{F1AADBE7-9126-DE4F-97D2-80BC8674A937}" destId="{B6605780-7CA0-BD46-BD28-D719203D6196}" srcOrd="2" destOrd="0" parTransId="{29A1E51E-E3C9-D546-8367-5F78A4CA1765}" sibTransId="{8FDC6A28-2B40-8046-AB69-49D1CA4AB801}"/>
    <dgm:cxn modelId="{1CF08B86-BE2B-0149-8185-A373C2EC903D}" srcId="{0458870C-E0FB-8443-9A2E-91198BDE7166}" destId="{F253FEB8-81CB-084D-8101-58763C3AC099}" srcOrd="1" destOrd="0" parTransId="{35413C72-D9B1-C441-AB40-035F37C585E3}" sibTransId="{E3637604-6D34-9042-9769-E2265E9D28C6}"/>
    <dgm:cxn modelId="{D3FDFB98-77AA-1E46-A72E-7750CFA9D707}" type="presOf" srcId="{B6605780-7CA0-BD46-BD28-D719203D6196}" destId="{0CCF2516-C58F-5949-89A8-DDBF54759D65}" srcOrd="0" destOrd="0" presId="urn:microsoft.com/office/officeart/2005/8/layout/hProcess4"/>
    <dgm:cxn modelId="{ADEE72A3-7ABA-A547-9D08-6BCEFEEF304F}" type="presOf" srcId="{2F2BCC90-7D0C-174D-B8E1-759255152642}" destId="{6B336441-3F8B-C848-B192-570AEFDC6421}" srcOrd="1" destOrd="2" presId="urn:microsoft.com/office/officeart/2005/8/layout/hProcess4"/>
    <dgm:cxn modelId="{B65D89A7-4DA9-C44B-A569-373DFD0E83F8}" type="presOf" srcId="{AFA2F626-B7A8-3048-AF0D-A6B152A25A43}" destId="{AF02CBF0-8B67-C34E-979F-4A12762BDA1D}" srcOrd="1" destOrd="0" presId="urn:microsoft.com/office/officeart/2005/8/layout/hProcess4"/>
    <dgm:cxn modelId="{A7DB93AB-54CB-F84C-B46E-77D2AD0F5BD2}" type="presOf" srcId="{D66818DC-6BDF-E347-875F-9F7A4C50BD76}" destId="{FE1A4AEF-5186-424E-95D8-3BDDAAA71CA4}" srcOrd="0" destOrd="0" presId="urn:microsoft.com/office/officeart/2005/8/layout/hProcess4"/>
    <dgm:cxn modelId="{8D05CDB1-8A56-A649-BC03-E05DC871DBAC}" srcId="{B6605780-7CA0-BD46-BD28-D719203D6196}" destId="{AFA2F626-B7A8-3048-AF0D-A6B152A25A43}" srcOrd="0" destOrd="0" parTransId="{E5C944A7-F188-EA4D-B42E-11F078C58335}" sibTransId="{2F3F6526-2809-9E4B-B966-5EE001CE8E18}"/>
    <dgm:cxn modelId="{24BAEEB2-8D3C-3A48-B996-E64333F9E9FC}" srcId="{D66818DC-6BDF-E347-875F-9F7A4C50BD76}" destId="{2204C069-AA7B-7A4E-8E0D-BB047D2D9837}" srcOrd="1" destOrd="0" parTransId="{67DF6BFB-374E-334F-B423-6C415803AE7E}" sibTransId="{52D10883-7CA3-F749-B0B0-047D57084A76}"/>
    <dgm:cxn modelId="{F5E951B4-A79B-CA46-9BCA-5A0CF92E54C2}" type="presOf" srcId="{7DC86D2E-B000-B646-AA79-B7A692EF3B3E}" destId="{E555F42D-831B-4F4F-9D2F-772351E08450}" srcOrd="0" destOrd="0" presId="urn:microsoft.com/office/officeart/2005/8/layout/hProcess4"/>
    <dgm:cxn modelId="{828792B4-C6B0-314E-93D4-ED9D157DF81F}" srcId="{F1AADBE7-9126-DE4F-97D2-80BC8674A937}" destId="{D66818DC-6BDF-E347-875F-9F7A4C50BD76}" srcOrd="3" destOrd="0" parTransId="{19B4C9B8-A6D1-EB4E-9692-3A29F903290D}" sibTransId="{37E1EA9C-50BC-7A4F-93B4-1D4D8B0D0A7A}"/>
    <dgm:cxn modelId="{03CDB3B9-CE77-C449-B930-59D79D10DE2D}" type="presOf" srcId="{EDC7530C-3F43-9344-B4D3-A96166C880E2}" destId="{9C04FDEB-29AA-2347-AA7C-737A935815C3}" srcOrd="1" destOrd="0" presId="urn:microsoft.com/office/officeart/2005/8/layout/hProcess4"/>
    <dgm:cxn modelId="{DC8E3ABC-224D-964B-960C-DD7777BDF965}" type="presOf" srcId="{2204C069-AA7B-7A4E-8E0D-BB047D2D9837}" destId="{772FD5C1-599E-A14E-911D-7144E26F87D5}" srcOrd="0" destOrd="1" presId="urn:microsoft.com/office/officeart/2005/8/layout/hProcess4"/>
    <dgm:cxn modelId="{D979E4C0-AC5E-4A49-92A2-A8C64AF2E424}" type="presOf" srcId="{2622BE6B-7FC0-2940-ACA5-3E9C5FA08D3A}" destId="{6B336441-3F8B-C848-B192-570AEFDC6421}" srcOrd="1" destOrd="0" presId="urn:microsoft.com/office/officeart/2005/8/layout/hProcess4"/>
    <dgm:cxn modelId="{DBE2BDCA-9B0C-C44E-B4AD-F05093FAA5DF}" type="presOf" srcId="{3D93CF0D-A0AD-0B42-AEEC-5F667D7069A6}" destId="{BF348E2C-7509-6541-888C-26479B901115}" srcOrd="0" destOrd="2" presId="urn:microsoft.com/office/officeart/2005/8/layout/hProcess4"/>
    <dgm:cxn modelId="{E9D1E5CB-70A2-D545-8ED0-F20DA2C30961}" type="presOf" srcId="{AFA2F626-B7A8-3048-AF0D-A6B152A25A43}" destId="{35377879-5717-2A4B-936E-6A0904AB33BB}" srcOrd="0" destOrd="0" presId="urn:microsoft.com/office/officeart/2005/8/layout/hProcess4"/>
    <dgm:cxn modelId="{AB0C06D2-75AC-3946-A578-99C93E03A752}" srcId="{D66818DC-6BDF-E347-875F-9F7A4C50BD76}" destId="{2F2BCC90-7D0C-174D-B8E1-759255152642}" srcOrd="2" destOrd="0" parTransId="{FFE3E6B0-7EE3-BD43-9C91-00143A1B3CF6}" sibTransId="{0728DBB8-BC78-B142-84DF-E03763970B61}"/>
    <dgm:cxn modelId="{B5DF0CD4-BF75-3444-ADC9-0DAEDD7081B2}" type="presOf" srcId="{2F2BCC90-7D0C-174D-B8E1-759255152642}" destId="{772FD5C1-599E-A14E-911D-7144E26F87D5}" srcOrd="0" destOrd="2" presId="urn:microsoft.com/office/officeart/2005/8/layout/hProcess4"/>
    <dgm:cxn modelId="{00330BE6-EB01-004F-9CAA-89A84501AF19}" type="presOf" srcId="{EDC7530C-3F43-9344-B4D3-A96166C880E2}" destId="{BF348E2C-7509-6541-888C-26479B901115}" srcOrd="0" destOrd="0" presId="urn:microsoft.com/office/officeart/2005/8/layout/hProcess4"/>
    <dgm:cxn modelId="{B50796E8-0EDD-A243-9BC3-B8DE4FCE87DA}" type="presOf" srcId="{F253FEB8-81CB-084D-8101-58763C3AC099}" destId="{B1687DDE-D7BB-7A40-8ED9-34B3BA020AA5}" srcOrd="1" destOrd="1" presId="urn:microsoft.com/office/officeart/2005/8/layout/hProcess4"/>
    <dgm:cxn modelId="{737F23EC-11B6-E046-9FE5-4C14146A1B73}" type="presOf" srcId="{1232405B-1113-9B45-85BA-7D4BB27C13BB}" destId="{AF02CBF0-8B67-C34E-979F-4A12762BDA1D}" srcOrd="1" destOrd="1" presId="urn:microsoft.com/office/officeart/2005/8/layout/hProcess4"/>
    <dgm:cxn modelId="{4D5E17F4-30D5-824E-96CC-929732EC4460}" type="presOf" srcId="{9E11352C-5AE9-3D4C-A336-4126A3E4DE16}" destId="{BF3F4022-587A-C94F-A986-B4A6352D7E90}" srcOrd="0" destOrd="2" presId="urn:microsoft.com/office/officeart/2005/8/layout/hProcess4"/>
    <dgm:cxn modelId="{E6D589F7-0752-F14C-B44F-6DB0F20C981C}" type="presOf" srcId="{17A149B9-71CF-1D4F-BCB9-66C8F9872E4E}" destId="{BF3F4022-587A-C94F-A986-B4A6352D7E90}" srcOrd="0" destOrd="0" presId="urn:microsoft.com/office/officeart/2005/8/layout/hProcess4"/>
    <dgm:cxn modelId="{296386F9-99CF-9940-B638-84995F58BAC9}" srcId="{7DC86D2E-B000-B646-AA79-B7A692EF3B3E}" destId="{EDC7530C-3F43-9344-B4D3-A96166C880E2}" srcOrd="0" destOrd="0" parTransId="{FE4EA9E3-B393-0241-8776-3E34A317AE80}" sibTransId="{A1BB65F3-F8AE-184C-BF7A-3D4E97A8FD57}"/>
    <dgm:cxn modelId="{E641203E-7C1F-8E47-8958-6993F86A03B3}" type="presParOf" srcId="{CD870DF0-8D2B-7C48-9865-11276C731CB3}" destId="{99053BCF-98CE-3243-A5A7-FEC464DFA3B7}" srcOrd="0" destOrd="0" presId="urn:microsoft.com/office/officeart/2005/8/layout/hProcess4"/>
    <dgm:cxn modelId="{64776C66-99F8-364D-BF08-7FCB5239188D}" type="presParOf" srcId="{CD870DF0-8D2B-7C48-9865-11276C731CB3}" destId="{028CC149-1FA7-114A-BCE4-4468DCCC6BCE}" srcOrd="1" destOrd="0" presId="urn:microsoft.com/office/officeart/2005/8/layout/hProcess4"/>
    <dgm:cxn modelId="{276E673F-9896-7246-BDE2-DD470CEC89AD}" type="presParOf" srcId="{CD870DF0-8D2B-7C48-9865-11276C731CB3}" destId="{B33DD6D8-D1AA-BB41-989A-FE5F22CF07C9}" srcOrd="2" destOrd="0" presId="urn:microsoft.com/office/officeart/2005/8/layout/hProcess4"/>
    <dgm:cxn modelId="{28BCE6AF-9F40-2645-828E-445F23FE75EA}" type="presParOf" srcId="{B33DD6D8-D1AA-BB41-989A-FE5F22CF07C9}" destId="{F43390BA-7B62-174F-88A6-FB5378E67A91}" srcOrd="0" destOrd="0" presId="urn:microsoft.com/office/officeart/2005/8/layout/hProcess4"/>
    <dgm:cxn modelId="{6663056D-3328-4849-AB7B-24AE73BE8CF1}" type="presParOf" srcId="{F43390BA-7B62-174F-88A6-FB5378E67A91}" destId="{4158DF00-AB61-E649-BB98-1B6828776BD7}" srcOrd="0" destOrd="0" presId="urn:microsoft.com/office/officeart/2005/8/layout/hProcess4"/>
    <dgm:cxn modelId="{AAFFDB3B-123C-D340-A7EC-CA83D4EBC8DE}" type="presParOf" srcId="{F43390BA-7B62-174F-88A6-FB5378E67A91}" destId="{BF3F4022-587A-C94F-A986-B4A6352D7E90}" srcOrd="1" destOrd="0" presId="urn:microsoft.com/office/officeart/2005/8/layout/hProcess4"/>
    <dgm:cxn modelId="{5EAE66DE-F25A-EB47-862D-6EB0F6CC5CEE}" type="presParOf" srcId="{F43390BA-7B62-174F-88A6-FB5378E67A91}" destId="{B1687DDE-D7BB-7A40-8ED9-34B3BA020AA5}" srcOrd="2" destOrd="0" presId="urn:microsoft.com/office/officeart/2005/8/layout/hProcess4"/>
    <dgm:cxn modelId="{E6A6CAD6-43A2-D944-A2E0-5B8BB27C2F26}" type="presParOf" srcId="{F43390BA-7B62-174F-88A6-FB5378E67A91}" destId="{07B45CC0-CB2B-3C41-B3D8-57E1DDAA5C5B}" srcOrd="3" destOrd="0" presId="urn:microsoft.com/office/officeart/2005/8/layout/hProcess4"/>
    <dgm:cxn modelId="{372CA533-B6C6-2F41-AB29-13F73DCFF940}" type="presParOf" srcId="{F43390BA-7B62-174F-88A6-FB5378E67A91}" destId="{54FA48B4-C0F1-4A48-B46F-ECF1FC228F2F}" srcOrd="4" destOrd="0" presId="urn:microsoft.com/office/officeart/2005/8/layout/hProcess4"/>
    <dgm:cxn modelId="{4B1329F7-FE5E-5A4C-A606-D10FD33EAFE3}" type="presParOf" srcId="{B33DD6D8-D1AA-BB41-989A-FE5F22CF07C9}" destId="{E31DC64B-0C04-814B-94AF-B0B772D15A13}" srcOrd="1" destOrd="0" presId="urn:microsoft.com/office/officeart/2005/8/layout/hProcess4"/>
    <dgm:cxn modelId="{BD39E1AE-B2CC-544F-9512-F82B0A01EA5E}" type="presParOf" srcId="{B33DD6D8-D1AA-BB41-989A-FE5F22CF07C9}" destId="{148E343F-1B45-B64B-AA6C-C9D2942903D0}" srcOrd="2" destOrd="0" presId="urn:microsoft.com/office/officeart/2005/8/layout/hProcess4"/>
    <dgm:cxn modelId="{9CA152A4-E49E-3C4E-979D-9FC05D5ED67C}" type="presParOf" srcId="{148E343F-1B45-B64B-AA6C-C9D2942903D0}" destId="{A27AFC3A-503D-E546-A266-2254B76F8501}" srcOrd="0" destOrd="0" presId="urn:microsoft.com/office/officeart/2005/8/layout/hProcess4"/>
    <dgm:cxn modelId="{D190A3ED-5E46-9341-9EBC-42ACD35DC0D9}" type="presParOf" srcId="{148E343F-1B45-B64B-AA6C-C9D2942903D0}" destId="{BF348E2C-7509-6541-888C-26479B901115}" srcOrd="1" destOrd="0" presId="urn:microsoft.com/office/officeart/2005/8/layout/hProcess4"/>
    <dgm:cxn modelId="{B2D7D7A1-20F8-884B-9B40-B06FD77D5FC3}" type="presParOf" srcId="{148E343F-1B45-B64B-AA6C-C9D2942903D0}" destId="{9C04FDEB-29AA-2347-AA7C-737A935815C3}" srcOrd="2" destOrd="0" presId="urn:microsoft.com/office/officeart/2005/8/layout/hProcess4"/>
    <dgm:cxn modelId="{1D7C1369-A235-6A4F-B30D-B3EB5591227B}" type="presParOf" srcId="{148E343F-1B45-B64B-AA6C-C9D2942903D0}" destId="{E555F42D-831B-4F4F-9D2F-772351E08450}" srcOrd="3" destOrd="0" presId="urn:microsoft.com/office/officeart/2005/8/layout/hProcess4"/>
    <dgm:cxn modelId="{F7320599-28D5-B344-88A9-A420C940F00D}" type="presParOf" srcId="{148E343F-1B45-B64B-AA6C-C9D2942903D0}" destId="{977BE5EF-5B7D-394B-83A3-A78B902BDB97}" srcOrd="4" destOrd="0" presId="urn:microsoft.com/office/officeart/2005/8/layout/hProcess4"/>
    <dgm:cxn modelId="{16F31CC5-EAD8-924B-974A-95CE26664830}" type="presParOf" srcId="{B33DD6D8-D1AA-BB41-989A-FE5F22CF07C9}" destId="{D63F8A22-CD27-3144-94B0-38448819D57B}" srcOrd="3" destOrd="0" presId="urn:microsoft.com/office/officeart/2005/8/layout/hProcess4"/>
    <dgm:cxn modelId="{A99A054A-D0FE-BB4A-878F-1C051A250724}" type="presParOf" srcId="{B33DD6D8-D1AA-BB41-989A-FE5F22CF07C9}" destId="{5631018E-E89D-2E4A-A427-16587277FA32}" srcOrd="4" destOrd="0" presId="urn:microsoft.com/office/officeart/2005/8/layout/hProcess4"/>
    <dgm:cxn modelId="{4CDD30BB-032E-0D42-A350-80DAA15E44A6}" type="presParOf" srcId="{5631018E-E89D-2E4A-A427-16587277FA32}" destId="{27E93ABB-238F-6C47-B339-4CFDE35B5066}" srcOrd="0" destOrd="0" presId="urn:microsoft.com/office/officeart/2005/8/layout/hProcess4"/>
    <dgm:cxn modelId="{EF1372E1-EC8D-C34D-A8E1-B61F3963912B}" type="presParOf" srcId="{5631018E-E89D-2E4A-A427-16587277FA32}" destId="{35377879-5717-2A4B-936E-6A0904AB33BB}" srcOrd="1" destOrd="0" presId="urn:microsoft.com/office/officeart/2005/8/layout/hProcess4"/>
    <dgm:cxn modelId="{F2B86241-CA6E-E34F-9A52-09B0953D99D0}" type="presParOf" srcId="{5631018E-E89D-2E4A-A427-16587277FA32}" destId="{AF02CBF0-8B67-C34E-979F-4A12762BDA1D}" srcOrd="2" destOrd="0" presId="urn:microsoft.com/office/officeart/2005/8/layout/hProcess4"/>
    <dgm:cxn modelId="{D9E91020-C1F4-AD46-8F50-3BAEAD1CB9F1}" type="presParOf" srcId="{5631018E-E89D-2E4A-A427-16587277FA32}" destId="{0CCF2516-C58F-5949-89A8-DDBF54759D65}" srcOrd="3" destOrd="0" presId="urn:microsoft.com/office/officeart/2005/8/layout/hProcess4"/>
    <dgm:cxn modelId="{74C0B24C-4DE4-CD43-B099-7DDD1C4A56B2}" type="presParOf" srcId="{5631018E-E89D-2E4A-A427-16587277FA32}" destId="{639F5A41-0C5F-C64D-A1C2-4C3293795A7A}" srcOrd="4" destOrd="0" presId="urn:microsoft.com/office/officeart/2005/8/layout/hProcess4"/>
    <dgm:cxn modelId="{E59FD468-B271-544A-9DDB-23744BD85F72}" type="presParOf" srcId="{B33DD6D8-D1AA-BB41-989A-FE5F22CF07C9}" destId="{4255335C-C5F7-B145-9863-7B32BB63AD42}" srcOrd="5" destOrd="0" presId="urn:microsoft.com/office/officeart/2005/8/layout/hProcess4"/>
    <dgm:cxn modelId="{E86E12A3-36C9-6249-B2F9-D80B2214F990}" type="presParOf" srcId="{B33DD6D8-D1AA-BB41-989A-FE5F22CF07C9}" destId="{2BA90CDA-AF4A-FA4C-BF26-9160DA7EF3A1}" srcOrd="6" destOrd="0" presId="urn:microsoft.com/office/officeart/2005/8/layout/hProcess4"/>
    <dgm:cxn modelId="{DE6C7DCF-41A5-AB44-A93A-2D704246A5B0}" type="presParOf" srcId="{2BA90CDA-AF4A-FA4C-BF26-9160DA7EF3A1}" destId="{3F25AED8-8363-6B46-8B12-4599550CFF67}" srcOrd="0" destOrd="0" presId="urn:microsoft.com/office/officeart/2005/8/layout/hProcess4"/>
    <dgm:cxn modelId="{6DFF3902-AC08-7445-82DE-E2E1FED02C69}" type="presParOf" srcId="{2BA90CDA-AF4A-FA4C-BF26-9160DA7EF3A1}" destId="{772FD5C1-599E-A14E-911D-7144E26F87D5}" srcOrd="1" destOrd="0" presId="urn:microsoft.com/office/officeart/2005/8/layout/hProcess4"/>
    <dgm:cxn modelId="{D105E9D8-0F58-2444-A5A9-ADBFDC5E2E31}" type="presParOf" srcId="{2BA90CDA-AF4A-FA4C-BF26-9160DA7EF3A1}" destId="{6B336441-3F8B-C848-B192-570AEFDC6421}" srcOrd="2" destOrd="0" presId="urn:microsoft.com/office/officeart/2005/8/layout/hProcess4"/>
    <dgm:cxn modelId="{731A650A-FBC7-F949-9720-C2CB4C84079B}" type="presParOf" srcId="{2BA90CDA-AF4A-FA4C-BF26-9160DA7EF3A1}" destId="{FE1A4AEF-5186-424E-95D8-3BDDAAA71CA4}" srcOrd="3" destOrd="0" presId="urn:microsoft.com/office/officeart/2005/8/layout/hProcess4"/>
    <dgm:cxn modelId="{DD57967C-182F-F047-BB3B-23CEE980D1EF}" type="presParOf" srcId="{2BA90CDA-AF4A-FA4C-BF26-9160DA7EF3A1}" destId="{E3BA0753-504E-994A-9A51-041DEEBC411E}" srcOrd="4" destOrd="0" presId="urn:microsoft.com/office/officeart/2005/8/layout/hProcess4"/>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7A4022E-7064-094E-948F-9264F676D8D1}"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s-ES"/>
        </a:p>
      </dgm:t>
    </dgm:pt>
    <dgm:pt modelId="{C741B115-70E2-194A-94B3-276BF7AE75EF}">
      <dgm:prSet phldrT="[Texto]"/>
      <dgm:spPr>
        <a:solidFill>
          <a:srgbClr val="BA0C2F"/>
        </a:solidFill>
      </dgm:spPr>
      <dgm:t>
        <a:bodyPr/>
        <a:lstStyle/>
        <a:p>
          <a:r>
            <a:rPr lang="es-ES" dirty="0"/>
            <a:t>Trato equitativo</a:t>
          </a:r>
        </a:p>
      </dgm:t>
    </dgm:pt>
    <dgm:pt modelId="{E47B43DE-8568-1F46-934D-73C32FEC5849}" type="parTrans" cxnId="{818C0368-9625-B946-86DA-792F4C9FC277}">
      <dgm:prSet/>
      <dgm:spPr/>
      <dgm:t>
        <a:bodyPr/>
        <a:lstStyle/>
        <a:p>
          <a:endParaRPr lang="es-ES"/>
        </a:p>
      </dgm:t>
    </dgm:pt>
    <dgm:pt modelId="{91FF2F6C-3BCF-8C4C-816D-D7CA7E68C9C7}" type="sibTrans" cxnId="{818C0368-9625-B946-86DA-792F4C9FC277}">
      <dgm:prSet/>
      <dgm:spPr/>
      <dgm:t>
        <a:bodyPr/>
        <a:lstStyle/>
        <a:p>
          <a:endParaRPr lang="es-ES"/>
        </a:p>
      </dgm:t>
    </dgm:pt>
    <dgm:pt modelId="{CF0C68A4-6E57-254F-B135-B0B273837952}">
      <dgm:prSet phldrT="[Texto]"/>
      <dgm:spPr>
        <a:solidFill>
          <a:srgbClr val="BA0C2F"/>
        </a:solidFill>
      </dgm:spPr>
      <dgm:t>
        <a:bodyPr/>
        <a:lstStyle/>
        <a:p>
          <a:r>
            <a:rPr lang="es-ES" dirty="0"/>
            <a:t>Comunicación a todos los niveles</a:t>
          </a:r>
        </a:p>
      </dgm:t>
    </dgm:pt>
    <dgm:pt modelId="{FDD1D86E-150E-D544-BE9F-34CD9BFBA807}" type="parTrans" cxnId="{9DC8AD44-83D2-BD46-BB20-9621851B5B3D}">
      <dgm:prSet/>
      <dgm:spPr/>
      <dgm:t>
        <a:bodyPr/>
        <a:lstStyle/>
        <a:p>
          <a:endParaRPr lang="es-ES"/>
        </a:p>
      </dgm:t>
    </dgm:pt>
    <dgm:pt modelId="{4E317A7A-0465-7647-A2DD-D84DF0860495}" type="sibTrans" cxnId="{9DC8AD44-83D2-BD46-BB20-9621851B5B3D}">
      <dgm:prSet/>
      <dgm:spPr/>
      <dgm:t>
        <a:bodyPr/>
        <a:lstStyle/>
        <a:p>
          <a:endParaRPr lang="es-ES"/>
        </a:p>
      </dgm:t>
    </dgm:pt>
    <dgm:pt modelId="{2BE2EF4E-5B4D-B64E-BE82-6F1B29BCB6E9}">
      <dgm:prSet phldrT="[Texto]"/>
      <dgm:spPr>
        <a:solidFill>
          <a:srgbClr val="BA0C2F"/>
        </a:solidFill>
      </dgm:spPr>
      <dgm:t>
        <a:bodyPr/>
        <a:lstStyle/>
        <a:p>
          <a:r>
            <a:rPr lang="es-ES" dirty="0"/>
            <a:t>Fuente de conocimiento</a:t>
          </a:r>
        </a:p>
      </dgm:t>
    </dgm:pt>
    <dgm:pt modelId="{92DBE76E-6185-7A42-8913-DE46B542080E}" type="parTrans" cxnId="{B97C9FAD-B3CF-DD43-A7DF-C400E7C6FCF9}">
      <dgm:prSet/>
      <dgm:spPr/>
      <dgm:t>
        <a:bodyPr/>
        <a:lstStyle/>
        <a:p>
          <a:endParaRPr lang="es-ES"/>
        </a:p>
      </dgm:t>
    </dgm:pt>
    <dgm:pt modelId="{A589C04D-74C5-1F41-A428-AA25FCD7AB26}" type="sibTrans" cxnId="{B97C9FAD-B3CF-DD43-A7DF-C400E7C6FCF9}">
      <dgm:prSet/>
      <dgm:spPr/>
      <dgm:t>
        <a:bodyPr/>
        <a:lstStyle/>
        <a:p>
          <a:endParaRPr lang="es-ES"/>
        </a:p>
      </dgm:t>
    </dgm:pt>
    <dgm:pt modelId="{3DCA048C-294D-9741-8B36-D1AF5DDFC78E}">
      <dgm:prSet phldrT="[Texto]"/>
      <dgm:spPr>
        <a:solidFill>
          <a:srgbClr val="BA0C2F"/>
        </a:solidFill>
      </dgm:spPr>
      <dgm:t>
        <a:bodyPr/>
        <a:lstStyle/>
        <a:p>
          <a:r>
            <a:rPr lang="es-ES" dirty="0"/>
            <a:t>Delegación de responsabilidades</a:t>
          </a:r>
        </a:p>
      </dgm:t>
    </dgm:pt>
    <dgm:pt modelId="{2C29483B-2561-6240-99F0-2B5CD22727B1}" type="parTrans" cxnId="{0F8ACC3E-2467-3149-BAC6-94DF8AA42E43}">
      <dgm:prSet/>
      <dgm:spPr/>
      <dgm:t>
        <a:bodyPr/>
        <a:lstStyle/>
        <a:p>
          <a:endParaRPr lang="es-ES"/>
        </a:p>
      </dgm:t>
    </dgm:pt>
    <dgm:pt modelId="{9B75694B-A847-3748-8516-043178BF3F24}" type="sibTrans" cxnId="{0F8ACC3E-2467-3149-BAC6-94DF8AA42E43}">
      <dgm:prSet/>
      <dgm:spPr/>
      <dgm:t>
        <a:bodyPr/>
        <a:lstStyle/>
        <a:p>
          <a:endParaRPr lang="es-ES"/>
        </a:p>
      </dgm:t>
    </dgm:pt>
    <dgm:pt modelId="{FC3B0895-D474-4048-8D3E-2ECC75C6C87B}">
      <dgm:prSet phldrT="[Texto]"/>
      <dgm:spPr>
        <a:solidFill>
          <a:srgbClr val="BA0C2F"/>
        </a:solidFill>
      </dgm:spPr>
      <dgm:t>
        <a:bodyPr/>
        <a:lstStyle/>
        <a:p>
          <a:r>
            <a:rPr lang="es-ES" dirty="0"/>
            <a:t>Confianza, transparencia y objetividad</a:t>
          </a:r>
        </a:p>
      </dgm:t>
    </dgm:pt>
    <dgm:pt modelId="{CB032D49-0935-EE4B-AD9F-1F785C7E7C33}" type="parTrans" cxnId="{0DBC26D6-E21F-2549-936B-E0B331CB869C}">
      <dgm:prSet/>
      <dgm:spPr/>
      <dgm:t>
        <a:bodyPr/>
        <a:lstStyle/>
        <a:p>
          <a:endParaRPr lang="es-ES"/>
        </a:p>
      </dgm:t>
    </dgm:pt>
    <dgm:pt modelId="{539940EE-EE55-7248-8DCA-53FE8C79B4B9}" type="sibTrans" cxnId="{0DBC26D6-E21F-2549-936B-E0B331CB869C}">
      <dgm:prSet/>
      <dgm:spPr/>
      <dgm:t>
        <a:bodyPr/>
        <a:lstStyle/>
        <a:p>
          <a:endParaRPr lang="es-ES"/>
        </a:p>
      </dgm:t>
    </dgm:pt>
    <dgm:pt modelId="{07185006-84B6-694A-AD09-0B686EE7300E}" type="pres">
      <dgm:prSet presAssocID="{17A4022E-7064-094E-948F-9264F676D8D1}" presName="diagram" presStyleCnt="0">
        <dgm:presLayoutVars>
          <dgm:dir/>
          <dgm:resizeHandles val="exact"/>
        </dgm:presLayoutVars>
      </dgm:prSet>
      <dgm:spPr/>
    </dgm:pt>
    <dgm:pt modelId="{CAAA07D8-CF18-AD4F-848D-7E22D718DDA3}" type="pres">
      <dgm:prSet presAssocID="{C741B115-70E2-194A-94B3-276BF7AE75EF}" presName="node" presStyleLbl="node1" presStyleIdx="0" presStyleCnt="5">
        <dgm:presLayoutVars>
          <dgm:bulletEnabled val="1"/>
        </dgm:presLayoutVars>
      </dgm:prSet>
      <dgm:spPr/>
    </dgm:pt>
    <dgm:pt modelId="{26625630-283F-4547-B0D1-7846EDA20673}" type="pres">
      <dgm:prSet presAssocID="{91FF2F6C-3BCF-8C4C-816D-D7CA7E68C9C7}" presName="sibTrans" presStyleCnt="0"/>
      <dgm:spPr/>
    </dgm:pt>
    <dgm:pt modelId="{4CDE326A-89C6-5D4B-B679-B02C8DC04147}" type="pres">
      <dgm:prSet presAssocID="{CF0C68A4-6E57-254F-B135-B0B273837952}" presName="node" presStyleLbl="node1" presStyleIdx="1" presStyleCnt="5">
        <dgm:presLayoutVars>
          <dgm:bulletEnabled val="1"/>
        </dgm:presLayoutVars>
      </dgm:prSet>
      <dgm:spPr/>
    </dgm:pt>
    <dgm:pt modelId="{7A3E8ABA-B207-E24B-933A-EB4B17DA2A36}" type="pres">
      <dgm:prSet presAssocID="{4E317A7A-0465-7647-A2DD-D84DF0860495}" presName="sibTrans" presStyleCnt="0"/>
      <dgm:spPr/>
    </dgm:pt>
    <dgm:pt modelId="{571FBCD8-E183-014A-A203-BD293303F8F7}" type="pres">
      <dgm:prSet presAssocID="{2BE2EF4E-5B4D-B64E-BE82-6F1B29BCB6E9}" presName="node" presStyleLbl="node1" presStyleIdx="2" presStyleCnt="5">
        <dgm:presLayoutVars>
          <dgm:bulletEnabled val="1"/>
        </dgm:presLayoutVars>
      </dgm:prSet>
      <dgm:spPr/>
    </dgm:pt>
    <dgm:pt modelId="{7BD54BF5-1A58-BB49-8E88-B6DB3F1384BD}" type="pres">
      <dgm:prSet presAssocID="{A589C04D-74C5-1F41-A428-AA25FCD7AB26}" presName="sibTrans" presStyleCnt="0"/>
      <dgm:spPr/>
    </dgm:pt>
    <dgm:pt modelId="{F1F13071-8621-F040-AEA5-258B9D46DEA6}" type="pres">
      <dgm:prSet presAssocID="{3DCA048C-294D-9741-8B36-D1AF5DDFC78E}" presName="node" presStyleLbl="node1" presStyleIdx="3" presStyleCnt="5">
        <dgm:presLayoutVars>
          <dgm:bulletEnabled val="1"/>
        </dgm:presLayoutVars>
      </dgm:prSet>
      <dgm:spPr/>
    </dgm:pt>
    <dgm:pt modelId="{22ABE459-57EB-C74D-B88F-B9CC938F0815}" type="pres">
      <dgm:prSet presAssocID="{9B75694B-A847-3748-8516-043178BF3F24}" presName="sibTrans" presStyleCnt="0"/>
      <dgm:spPr/>
    </dgm:pt>
    <dgm:pt modelId="{92183B2A-BC55-A343-ADFE-0FCBA42C0363}" type="pres">
      <dgm:prSet presAssocID="{FC3B0895-D474-4048-8D3E-2ECC75C6C87B}" presName="node" presStyleLbl="node1" presStyleIdx="4" presStyleCnt="5">
        <dgm:presLayoutVars>
          <dgm:bulletEnabled val="1"/>
        </dgm:presLayoutVars>
      </dgm:prSet>
      <dgm:spPr/>
    </dgm:pt>
  </dgm:ptLst>
  <dgm:cxnLst>
    <dgm:cxn modelId="{0D8D2C11-CBDE-844C-8076-AA2F0476F688}" type="presOf" srcId="{C741B115-70E2-194A-94B3-276BF7AE75EF}" destId="{CAAA07D8-CF18-AD4F-848D-7E22D718DDA3}" srcOrd="0" destOrd="0" presId="urn:microsoft.com/office/officeart/2005/8/layout/default"/>
    <dgm:cxn modelId="{0F8ACC3E-2467-3149-BAC6-94DF8AA42E43}" srcId="{17A4022E-7064-094E-948F-9264F676D8D1}" destId="{3DCA048C-294D-9741-8B36-D1AF5DDFC78E}" srcOrd="3" destOrd="0" parTransId="{2C29483B-2561-6240-99F0-2B5CD22727B1}" sibTransId="{9B75694B-A847-3748-8516-043178BF3F24}"/>
    <dgm:cxn modelId="{9DC8AD44-83D2-BD46-BB20-9621851B5B3D}" srcId="{17A4022E-7064-094E-948F-9264F676D8D1}" destId="{CF0C68A4-6E57-254F-B135-B0B273837952}" srcOrd="1" destOrd="0" parTransId="{FDD1D86E-150E-D544-BE9F-34CD9BFBA807}" sibTransId="{4E317A7A-0465-7647-A2DD-D84DF0860495}"/>
    <dgm:cxn modelId="{9F2C0746-6A50-1347-A8E1-4A4383FA412A}" type="presOf" srcId="{FC3B0895-D474-4048-8D3E-2ECC75C6C87B}" destId="{92183B2A-BC55-A343-ADFE-0FCBA42C0363}" srcOrd="0" destOrd="0" presId="urn:microsoft.com/office/officeart/2005/8/layout/default"/>
    <dgm:cxn modelId="{6EF2FB51-6EA4-2549-8FFD-C8AD57BA657C}" type="presOf" srcId="{3DCA048C-294D-9741-8B36-D1AF5DDFC78E}" destId="{F1F13071-8621-F040-AEA5-258B9D46DEA6}" srcOrd="0" destOrd="0" presId="urn:microsoft.com/office/officeart/2005/8/layout/default"/>
    <dgm:cxn modelId="{818C0368-9625-B946-86DA-792F4C9FC277}" srcId="{17A4022E-7064-094E-948F-9264F676D8D1}" destId="{C741B115-70E2-194A-94B3-276BF7AE75EF}" srcOrd="0" destOrd="0" parTransId="{E47B43DE-8568-1F46-934D-73C32FEC5849}" sibTransId="{91FF2F6C-3BCF-8C4C-816D-D7CA7E68C9C7}"/>
    <dgm:cxn modelId="{4F300572-42BA-8946-BEC2-5954490548DA}" type="presOf" srcId="{2BE2EF4E-5B4D-B64E-BE82-6F1B29BCB6E9}" destId="{571FBCD8-E183-014A-A203-BD293303F8F7}" srcOrd="0" destOrd="0" presId="urn:microsoft.com/office/officeart/2005/8/layout/default"/>
    <dgm:cxn modelId="{325BE78C-468D-DB42-875C-B3DEBF731B58}" type="presOf" srcId="{CF0C68A4-6E57-254F-B135-B0B273837952}" destId="{4CDE326A-89C6-5D4B-B679-B02C8DC04147}" srcOrd="0" destOrd="0" presId="urn:microsoft.com/office/officeart/2005/8/layout/default"/>
    <dgm:cxn modelId="{B97C9FAD-B3CF-DD43-A7DF-C400E7C6FCF9}" srcId="{17A4022E-7064-094E-948F-9264F676D8D1}" destId="{2BE2EF4E-5B4D-B64E-BE82-6F1B29BCB6E9}" srcOrd="2" destOrd="0" parTransId="{92DBE76E-6185-7A42-8913-DE46B542080E}" sibTransId="{A589C04D-74C5-1F41-A428-AA25FCD7AB26}"/>
    <dgm:cxn modelId="{2FB79BD3-86E2-C045-B85F-8842AF0E14E5}" type="presOf" srcId="{17A4022E-7064-094E-948F-9264F676D8D1}" destId="{07185006-84B6-694A-AD09-0B686EE7300E}" srcOrd="0" destOrd="0" presId="urn:microsoft.com/office/officeart/2005/8/layout/default"/>
    <dgm:cxn modelId="{0DBC26D6-E21F-2549-936B-E0B331CB869C}" srcId="{17A4022E-7064-094E-948F-9264F676D8D1}" destId="{FC3B0895-D474-4048-8D3E-2ECC75C6C87B}" srcOrd="4" destOrd="0" parTransId="{CB032D49-0935-EE4B-AD9F-1F785C7E7C33}" sibTransId="{539940EE-EE55-7248-8DCA-53FE8C79B4B9}"/>
    <dgm:cxn modelId="{6395490F-0E36-7247-8CD8-E68FE74C2FC8}" type="presParOf" srcId="{07185006-84B6-694A-AD09-0B686EE7300E}" destId="{CAAA07D8-CF18-AD4F-848D-7E22D718DDA3}" srcOrd="0" destOrd="0" presId="urn:microsoft.com/office/officeart/2005/8/layout/default"/>
    <dgm:cxn modelId="{BF82C46B-814E-1B41-942A-235E9DFFF567}" type="presParOf" srcId="{07185006-84B6-694A-AD09-0B686EE7300E}" destId="{26625630-283F-4547-B0D1-7846EDA20673}" srcOrd="1" destOrd="0" presId="urn:microsoft.com/office/officeart/2005/8/layout/default"/>
    <dgm:cxn modelId="{CBD16689-0B89-1D4D-BDF5-14768E430885}" type="presParOf" srcId="{07185006-84B6-694A-AD09-0B686EE7300E}" destId="{4CDE326A-89C6-5D4B-B679-B02C8DC04147}" srcOrd="2" destOrd="0" presId="urn:microsoft.com/office/officeart/2005/8/layout/default"/>
    <dgm:cxn modelId="{035BD07C-383E-754B-8016-9CCC1EC5261A}" type="presParOf" srcId="{07185006-84B6-694A-AD09-0B686EE7300E}" destId="{7A3E8ABA-B207-E24B-933A-EB4B17DA2A36}" srcOrd="3" destOrd="0" presId="urn:microsoft.com/office/officeart/2005/8/layout/default"/>
    <dgm:cxn modelId="{CACEFDA0-CDDD-2643-9137-513F92BC66F3}" type="presParOf" srcId="{07185006-84B6-694A-AD09-0B686EE7300E}" destId="{571FBCD8-E183-014A-A203-BD293303F8F7}" srcOrd="4" destOrd="0" presId="urn:microsoft.com/office/officeart/2005/8/layout/default"/>
    <dgm:cxn modelId="{D228DBF2-91D0-9240-8FCB-D592B239A90E}" type="presParOf" srcId="{07185006-84B6-694A-AD09-0B686EE7300E}" destId="{7BD54BF5-1A58-BB49-8E88-B6DB3F1384BD}" srcOrd="5" destOrd="0" presId="urn:microsoft.com/office/officeart/2005/8/layout/default"/>
    <dgm:cxn modelId="{96FB9BA1-2306-714C-8F59-04A6DBCDBFFD}" type="presParOf" srcId="{07185006-84B6-694A-AD09-0B686EE7300E}" destId="{F1F13071-8621-F040-AEA5-258B9D46DEA6}" srcOrd="6" destOrd="0" presId="urn:microsoft.com/office/officeart/2005/8/layout/default"/>
    <dgm:cxn modelId="{1D9C1238-10A8-A141-B861-C65B14278291}" type="presParOf" srcId="{07185006-84B6-694A-AD09-0B686EE7300E}" destId="{22ABE459-57EB-C74D-B88F-B9CC938F0815}" srcOrd="7" destOrd="0" presId="urn:microsoft.com/office/officeart/2005/8/layout/default"/>
    <dgm:cxn modelId="{63B1B869-2868-8D4C-9901-6EF40549CE1F}" type="presParOf" srcId="{07185006-84B6-694A-AD09-0B686EE7300E}" destId="{92183B2A-BC55-A343-ADFE-0FCBA42C0363}" srcOrd="8" destOrd="0" presId="urn:microsoft.com/office/officeart/2005/8/layout/defaul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8B41556-8BCE-1744-A85F-A30F9928C3D4}" type="doc">
      <dgm:prSet loTypeId="urn:microsoft.com/office/officeart/2008/layout/AlternatingHexagons" loCatId="" qsTypeId="urn:microsoft.com/office/officeart/2005/8/quickstyle/simple1" qsCatId="simple" csTypeId="urn:microsoft.com/office/officeart/2005/8/colors/accent6_4" csCatId="accent6" phldr="1"/>
      <dgm:spPr/>
      <dgm:t>
        <a:bodyPr/>
        <a:lstStyle/>
        <a:p>
          <a:endParaRPr lang="es-ES"/>
        </a:p>
      </dgm:t>
    </dgm:pt>
    <dgm:pt modelId="{B5FF25E7-B6F5-5247-B7A4-18B778E53DB0}">
      <dgm:prSet phldrT="[Texto]"/>
      <dgm:spPr/>
      <dgm:t>
        <a:bodyPr/>
        <a:lstStyle/>
        <a:p>
          <a:r>
            <a:rPr lang="es-ES" dirty="0"/>
            <a:t>Solicitud de compra</a:t>
          </a:r>
        </a:p>
      </dgm:t>
    </dgm:pt>
    <dgm:pt modelId="{8688952E-2284-ED41-923D-57547C3B903F}" type="parTrans" cxnId="{FD7DE71C-20BE-5C4F-BF43-2CB8BFA351F5}">
      <dgm:prSet/>
      <dgm:spPr/>
      <dgm:t>
        <a:bodyPr/>
        <a:lstStyle/>
        <a:p>
          <a:endParaRPr lang="es-ES"/>
        </a:p>
      </dgm:t>
    </dgm:pt>
    <dgm:pt modelId="{142190EB-D59E-5945-A473-3BEE086E31DE}" type="sibTrans" cxnId="{FD7DE71C-20BE-5C4F-BF43-2CB8BFA351F5}">
      <dgm:prSet/>
      <dgm:spPr/>
      <dgm:t>
        <a:bodyPr/>
        <a:lstStyle/>
        <a:p>
          <a:r>
            <a:rPr lang="es-ES" dirty="0"/>
            <a:t>Caja Chica</a:t>
          </a:r>
        </a:p>
      </dgm:t>
    </dgm:pt>
    <dgm:pt modelId="{80387EE1-63E3-5F4A-B5BE-DB404B5CC427}">
      <dgm:prSet phldrT="[Texto]"/>
      <dgm:spPr/>
      <dgm:t>
        <a:bodyPr/>
        <a:lstStyle/>
        <a:p>
          <a:r>
            <a:rPr lang="es-ES" dirty="0"/>
            <a:t>Orden de compra</a:t>
          </a:r>
        </a:p>
      </dgm:t>
    </dgm:pt>
    <dgm:pt modelId="{164540EE-DDEB-1F42-8FA8-4E68F1CC18D7}" type="parTrans" cxnId="{D014117E-0D83-1349-A27A-6AB7A310514D}">
      <dgm:prSet/>
      <dgm:spPr/>
      <dgm:t>
        <a:bodyPr/>
        <a:lstStyle/>
        <a:p>
          <a:endParaRPr lang="es-ES"/>
        </a:p>
      </dgm:t>
    </dgm:pt>
    <dgm:pt modelId="{5F5B6422-C394-014E-ABE6-58971DD138A2}" type="sibTrans" cxnId="{D014117E-0D83-1349-A27A-6AB7A310514D}">
      <dgm:prSet/>
      <dgm:spPr/>
      <dgm:t>
        <a:bodyPr/>
        <a:lstStyle/>
        <a:p>
          <a:r>
            <a:rPr lang="es-ES" dirty="0"/>
            <a:t>Pagos</a:t>
          </a:r>
        </a:p>
      </dgm:t>
    </dgm:pt>
    <dgm:pt modelId="{00289C81-0489-D74A-B9DE-E9AC321783D3}">
      <dgm:prSet phldrT="[Texto]"/>
      <dgm:spPr/>
      <dgm:t>
        <a:bodyPr/>
        <a:lstStyle/>
        <a:p>
          <a:r>
            <a:rPr lang="es-ES" dirty="0"/>
            <a:t>Solicitud de viajes</a:t>
          </a:r>
        </a:p>
      </dgm:t>
    </dgm:pt>
    <dgm:pt modelId="{FAD91F2C-21BF-A842-941C-87BC2B0D8DD4}" type="parTrans" cxnId="{DFE111D1-0CBD-D040-8483-E4539D82D71D}">
      <dgm:prSet/>
      <dgm:spPr/>
      <dgm:t>
        <a:bodyPr/>
        <a:lstStyle/>
        <a:p>
          <a:endParaRPr lang="es-ES"/>
        </a:p>
      </dgm:t>
    </dgm:pt>
    <dgm:pt modelId="{D275E4CA-E32C-7B49-BF62-47A7E6B064EF}" type="sibTrans" cxnId="{DFE111D1-0CBD-D040-8483-E4539D82D71D}">
      <dgm:prSet/>
      <dgm:spPr/>
      <dgm:t>
        <a:bodyPr/>
        <a:lstStyle/>
        <a:p>
          <a:r>
            <a:rPr lang="es-ES" dirty="0"/>
            <a:t>Reembolsos de gastos de viaje</a:t>
          </a:r>
        </a:p>
      </dgm:t>
    </dgm:pt>
    <dgm:pt modelId="{35CD3BD7-16CD-F544-9D55-4EB7EC478E39}" type="pres">
      <dgm:prSet presAssocID="{38B41556-8BCE-1744-A85F-A30F9928C3D4}" presName="Name0" presStyleCnt="0">
        <dgm:presLayoutVars>
          <dgm:chMax/>
          <dgm:chPref/>
          <dgm:dir/>
          <dgm:animLvl val="lvl"/>
        </dgm:presLayoutVars>
      </dgm:prSet>
      <dgm:spPr/>
    </dgm:pt>
    <dgm:pt modelId="{365A7529-9B69-5A47-9DD1-C4F6CFFE248C}" type="pres">
      <dgm:prSet presAssocID="{B5FF25E7-B6F5-5247-B7A4-18B778E53DB0}" presName="composite" presStyleCnt="0"/>
      <dgm:spPr/>
    </dgm:pt>
    <dgm:pt modelId="{68344FEF-17B1-CC44-BD97-55AF03A3AA48}" type="pres">
      <dgm:prSet presAssocID="{B5FF25E7-B6F5-5247-B7A4-18B778E53DB0}" presName="Parent1" presStyleLbl="node1" presStyleIdx="0" presStyleCnt="6">
        <dgm:presLayoutVars>
          <dgm:chMax val="1"/>
          <dgm:chPref val="1"/>
          <dgm:bulletEnabled val="1"/>
        </dgm:presLayoutVars>
      </dgm:prSet>
      <dgm:spPr/>
    </dgm:pt>
    <dgm:pt modelId="{2C15774C-2DFC-5F4A-80BE-C5F91A911ED0}" type="pres">
      <dgm:prSet presAssocID="{B5FF25E7-B6F5-5247-B7A4-18B778E53DB0}" presName="Childtext1" presStyleLbl="revTx" presStyleIdx="0" presStyleCnt="3">
        <dgm:presLayoutVars>
          <dgm:chMax val="0"/>
          <dgm:chPref val="0"/>
          <dgm:bulletEnabled val="1"/>
        </dgm:presLayoutVars>
      </dgm:prSet>
      <dgm:spPr/>
    </dgm:pt>
    <dgm:pt modelId="{5A5C2511-47F5-2E4B-8F78-69CC5A255FEB}" type="pres">
      <dgm:prSet presAssocID="{B5FF25E7-B6F5-5247-B7A4-18B778E53DB0}" presName="BalanceSpacing" presStyleCnt="0"/>
      <dgm:spPr/>
    </dgm:pt>
    <dgm:pt modelId="{6D92DCFD-7304-E949-A04E-C78AE94DB7B1}" type="pres">
      <dgm:prSet presAssocID="{B5FF25E7-B6F5-5247-B7A4-18B778E53DB0}" presName="BalanceSpacing1" presStyleCnt="0"/>
      <dgm:spPr/>
    </dgm:pt>
    <dgm:pt modelId="{33A271CD-C891-934C-8703-C8658ED58CF8}" type="pres">
      <dgm:prSet presAssocID="{142190EB-D59E-5945-A473-3BEE086E31DE}" presName="Accent1Text" presStyleLbl="node1" presStyleIdx="1" presStyleCnt="6"/>
      <dgm:spPr/>
    </dgm:pt>
    <dgm:pt modelId="{DFFB105A-16DB-1048-98CC-1AF6F0C44367}" type="pres">
      <dgm:prSet presAssocID="{142190EB-D59E-5945-A473-3BEE086E31DE}" presName="spaceBetweenRectangles" presStyleCnt="0"/>
      <dgm:spPr/>
    </dgm:pt>
    <dgm:pt modelId="{DB419D6B-8DF6-0D47-847F-0CB81C107AF2}" type="pres">
      <dgm:prSet presAssocID="{80387EE1-63E3-5F4A-B5BE-DB404B5CC427}" presName="composite" presStyleCnt="0"/>
      <dgm:spPr/>
    </dgm:pt>
    <dgm:pt modelId="{7FADD014-BB4E-8643-A1DE-CC4DD6E1C563}" type="pres">
      <dgm:prSet presAssocID="{80387EE1-63E3-5F4A-B5BE-DB404B5CC427}" presName="Parent1" presStyleLbl="node1" presStyleIdx="2" presStyleCnt="6">
        <dgm:presLayoutVars>
          <dgm:chMax val="1"/>
          <dgm:chPref val="1"/>
          <dgm:bulletEnabled val="1"/>
        </dgm:presLayoutVars>
      </dgm:prSet>
      <dgm:spPr/>
    </dgm:pt>
    <dgm:pt modelId="{4E3198EB-030D-E749-B0C0-5AB314EDE03E}" type="pres">
      <dgm:prSet presAssocID="{80387EE1-63E3-5F4A-B5BE-DB404B5CC427}" presName="Childtext1" presStyleLbl="revTx" presStyleIdx="1" presStyleCnt="3">
        <dgm:presLayoutVars>
          <dgm:chMax val="0"/>
          <dgm:chPref val="0"/>
          <dgm:bulletEnabled val="1"/>
        </dgm:presLayoutVars>
      </dgm:prSet>
      <dgm:spPr/>
    </dgm:pt>
    <dgm:pt modelId="{C6DE4DEB-2DD7-3C48-9A89-3412DE400E22}" type="pres">
      <dgm:prSet presAssocID="{80387EE1-63E3-5F4A-B5BE-DB404B5CC427}" presName="BalanceSpacing" presStyleCnt="0"/>
      <dgm:spPr/>
    </dgm:pt>
    <dgm:pt modelId="{7CF3BE16-34DB-0F45-B1B5-F7D4FB50D3CA}" type="pres">
      <dgm:prSet presAssocID="{80387EE1-63E3-5F4A-B5BE-DB404B5CC427}" presName="BalanceSpacing1" presStyleCnt="0"/>
      <dgm:spPr/>
    </dgm:pt>
    <dgm:pt modelId="{1F467D2C-98A3-BD4F-B4B8-1443062097DA}" type="pres">
      <dgm:prSet presAssocID="{5F5B6422-C394-014E-ABE6-58971DD138A2}" presName="Accent1Text" presStyleLbl="node1" presStyleIdx="3" presStyleCnt="6"/>
      <dgm:spPr/>
    </dgm:pt>
    <dgm:pt modelId="{10E3324E-8290-8F4B-81F0-6AE3193B7471}" type="pres">
      <dgm:prSet presAssocID="{5F5B6422-C394-014E-ABE6-58971DD138A2}" presName="spaceBetweenRectangles" presStyleCnt="0"/>
      <dgm:spPr/>
    </dgm:pt>
    <dgm:pt modelId="{4F57CF2C-7B55-0141-A5F3-9BF4AC74E6A5}" type="pres">
      <dgm:prSet presAssocID="{00289C81-0489-D74A-B9DE-E9AC321783D3}" presName="composite" presStyleCnt="0"/>
      <dgm:spPr/>
    </dgm:pt>
    <dgm:pt modelId="{83A0F903-7941-2B47-B618-D0600E57991A}" type="pres">
      <dgm:prSet presAssocID="{00289C81-0489-D74A-B9DE-E9AC321783D3}" presName="Parent1" presStyleLbl="node1" presStyleIdx="4" presStyleCnt="6">
        <dgm:presLayoutVars>
          <dgm:chMax val="1"/>
          <dgm:chPref val="1"/>
          <dgm:bulletEnabled val="1"/>
        </dgm:presLayoutVars>
      </dgm:prSet>
      <dgm:spPr/>
    </dgm:pt>
    <dgm:pt modelId="{3C3995EF-5E28-DD43-A6B8-05BE30FB20C3}" type="pres">
      <dgm:prSet presAssocID="{00289C81-0489-D74A-B9DE-E9AC321783D3}" presName="Childtext1" presStyleLbl="revTx" presStyleIdx="2" presStyleCnt="3">
        <dgm:presLayoutVars>
          <dgm:chMax val="0"/>
          <dgm:chPref val="0"/>
          <dgm:bulletEnabled val="1"/>
        </dgm:presLayoutVars>
      </dgm:prSet>
      <dgm:spPr/>
    </dgm:pt>
    <dgm:pt modelId="{E9FD1FD9-3E71-1F47-81D1-CF453784554D}" type="pres">
      <dgm:prSet presAssocID="{00289C81-0489-D74A-B9DE-E9AC321783D3}" presName="BalanceSpacing" presStyleCnt="0"/>
      <dgm:spPr/>
    </dgm:pt>
    <dgm:pt modelId="{E536B79C-E245-E346-991D-A707A22C1371}" type="pres">
      <dgm:prSet presAssocID="{00289C81-0489-D74A-B9DE-E9AC321783D3}" presName="BalanceSpacing1" presStyleCnt="0"/>
      <dgm:spPr/>
    </dgm:pt>
    <dgm:pt modelId="{C22BC1CC-E0A3-9346-B77A-9CB61F8F7093}" type="pres">
      <dgm:prSet presAssocID="{D275E4CA-E32C-7B49-BF62-47A7E6B064EF}" presName="Accent1Text" presStyleLbl="node1" presStyleIdx="5" presStyleCnt="6"/>
      <dgm:spPr/>
    </dgm:pt>
  </dgm:ptLst>
  <dgm:cxnLst>
    <dgm:cxn modelId="{E0154007-B708-5443-8201-2944DCB10456}" type="presOf" srcId="{80387EE1-63E3-5F4A-B5BE-DB404B5CC427}" destId="{7FADD014-BB4E-8643-A1DE-CC4DD6E1C563}" srcOrd="0" destOrd="0" presId="urn:microsoft.com/office/officeart/2008/layout/AlternatingHexagons"/>
    <dgm:cxn modelId="{FD7DE71C-20BE-5C4F-BF43-2CB8BFA351F5}" srcId="{38B41556-8BCE-1744-A85F-A30F9928C3D4}" destId="{B5FF25E7-B6F5-5247-B7A4-18B778E53DB0}" srcOrd="0" destOrd="0" parTransId="{8688952E-2284-ED41-923D-57547C3B903F}" sibTransId="{142190EB-D59E-5945-A473-3BEE086E31DE}"/>
    <dgm:cxn modelId="{6907022C-695F-034E-808C-EB1E22E9D112}" type="presOf" srcId="{00289C81-0489-D74A-B9DE-E9AC321783D3}" destId="{83A0F903-7941-2B47-B618-D0600E57991A}" srcOrd="0" destOrd="0" presId="urn:microsoft.com/office/officeart/2008/layout/AlternatingHexagons"/>
    <dgm:cxn modelId="{D6B18A64-DA24-B340-8149-DE288171FC42}" type="presOf" srcId="{D275E4CA-E32C-7B49-BF62-47A7E6B064EF}" destId="{C22BC1CC-E0A3-9346-B77A-9CB61F8F7093}" srcOrd="0" destOrd="0" presId="urn:microsoft.com/office/officeart/2008/layout/AlternatingHexagons"/>
    <dgm:cxn modelId="{D014117E-0D83-1349-A27A-6AB7A310514D}" srcId="{38B41556-8BCE-1744-A85F-A30F9928C3D4}" destId="{80387EE1-63E3-5F4A-B5BE-DB404B5CC427}" srcOrd="1" destOrd="0" parTransId="{164540EE-DDEB-1F42-8FA8-4E68F1CC18D7}" sibTransId="{5F5B6422-C394-014E-ABE6-58971DD138A2}"/>
    <dgm:cxn modelId="{72394BB3-0918-FE4C-ABB4-B6B5073A1B71}" type="presOf" srcId="{142190EB-D59E-5945-A473-3BEE086E31DE}" destId="{33A271CD-C891-934C-8703-C8658ED58CF8}" srcOrd="0" destOrd="0" presId="urn:microsoft.com/office/officeart/2008/layout/AlternatingHexagons"/>
    <dgm:cxn modelId="{9D504CBF-3903-7444-8D31-9545E64D5035}" type="presOf" srcId="{5F5B6422-C394-014E-ABE6-58971DD138A2}" destId="{1F467D2C-98A3-BD4F-B4B8-1443062097DA}" srcOrd="0" destOrd="0" presId="urn:microsoft.com/office/officeart/2008/layout/AlternatingHexagons"/>
    <dgm:cxn modelId="{65BB0DC9-AEEA-D34F-8CD3-C167D09C2E93}" type="presOf" srcId="{38B41556-8BCE-1744-A85F-A30F9928C3D4}" destId="{35CD3BD7-16CD-F544-9D55-4EB7EC478E39}" srcOrd="0" destOrd="0" presId="urn:microsoft.com/office/officeart/2008/layout/AlternatingHexagons"/>
    <dgm:cxn modelId="{DFE111D1-0CBD-D040-8483-E4539D82D71D}" srcId="{38B41556-8BCE-1744-A85F-A30F9928C3D4}" destId="{00289C81-0489-D74A-B9DE-E9AC321783D3}" srcOrd="2" destOrd="0" parTransId="{FAD91F2C-21BF-A842-941C-87BC2B0D8DD4}" sibTransId="{D275E4CA-E32C-7B49-BF62-47A7E6B064EF}"/>
    <dgm:cxn modelId="{C0666DD9-6EFF-EE47-AD18-882DE38993EE}" type="presOf" srcId="{B5FF25E7-B6F5-5247-B7A4-18B778E53DB0}" destId="{68344FEF-17B1-CC44-BD97-55AF03A3AA48}" srcOrd="0" destOrd="0" presId="urn:microsoft.com/office/officeart/2008/layout/AlternatingHexagons"/>
    <dgm:cxn modelId="{BB468FA5-9C4A-3847-8F2D-E4DEFA73E634}" type="presParOf" srcId="{35CD3BD7-16CD-F544-9D55-4EB7EC478E39}" destId="{365A7529-9B69-5A47-9DD1-C4F6CFFE248C}" srcOrd="0" destOrd="0" presId="urn:microsoft.com/office/officeart/2008/layout/AlternatingHexagons"/>
    <dgm:cxn modelId="{3160AC9D-E9BD-C84C-A11F-877DEE368BD7}" type="presParOf" srcId="{365A7529-9B69-5A47-9DD1-C4F6CFFE248C}" destId="{68344FEF-17B1-CC44-BD97-55AF03A3AA48}" srcOrd="0" destOrd="0" presId="urn:microsoft.com/office/officeart/2008/layout/AlternatingHexagons"/>
    <dgm:cxn modelId="{9606DE1E-B796-BB42-AD06-E51BDA6D7502}" type="presParOf" srcId="{365A7529-9B69-5A47-9DD1-C4F6CFFE248C}" destId="{2C15774C-2DFC-5F4A-80BE-C5F91A911ED0}" srcOrd="1" destOrd="0" presId="urn:microsoft.com/office/officeart/2008/layout/AlternatingHexagons"/>
    <dgm:cxn modelId="{8D86085B-E223-904E-9344-BF195675D081}" type="presParOf" srcId="{365A7529-9B69-5A47-9DD1-C4F6CFFE248C}" destId="{5A5C2511-47F5-2E4B-8F78-69CC5A255FEB}" srcOrd="2" destOrd="0" presId="urn:microsoft.com/office/officeart/2008/layout/AlternatingHexagons"/>
    <dgm:cxn modelId="{E0E554F5-2F3A-D549-B771-99821CDF50BC}" type="presParOf" srcId="{365A7529-9B69-5A47-9DD1-C4F6CFFE248C}" destId="{6D92DCFD-7304-E949-A04E-C78AE94DB7B1}" srcOrd="3" destOrd="0" presId="urn:microsoft.com/office/officeart/2008/layout/AlternatingHexagons"/>
    <dgm:cxn modelId="{719AAFDC-17F5-E84D-8166-709C78B174D1}" type="presParOf" srcId="{365A7529-9B69-5A47-9DD1-C4F6CFFE248C}" destId="{33A271CD-C891-934C-8703-C8658ED58CF8}" srcOrd="4" destOrd="0" presId="urn:microsoft.com/office/officeart/2008/layout/AlternatingHexagons"/>
    <dgm:cxn modelId="{06B2979B-A6F3-524E-9BF8-77065BC99910}" type="presParOf" srcId="{35CD3BD7-16CD-F544-9D55-4EB7EC478E39}" destId="{DFFB105A-16DB-1048-98CC-1AF6F0C44367}" srcOrd="1" destOrd="0" presId="urn:microsoft.com/office/officeart/2008/layout/AlternatingHexagons"/>
    <dgm:cxn modelId="{C8DA1A81-CBAD-004B-ABF5-E4A4BB741267}" type="presParOf" srcId="{35CD3BD7-16CD-F544-9D55-4EB7EC478E39}" destId="{DB419D6B-8DF6-0D47-847F-0CB81C107AF2}" srcOrd="2" destOrd="0" presId="urn:microsoft.com/office/officeart/2008/layout/AlternatingHexagons"/>
    <dgm:cxn modelId="{3A87B34C-1F6D-964E-900F-937719186965}" type="presParOf" srcId="{DB419D6B-8DF6-0D47-847F-0CB81C107AF2}" destId="{7FADD014-BB4E-8643-A1DE-CC4DD6E1C563}" srcOrd="0" destOrd="0" presId="urn:microsoft.com/office/officeart/2008/layout/AlternatingHexagons"/>
    <dgm:cxn modelId="{50C3714B-1174-7842-B4EB-C65A3EAA2D37}" type="presParOf" srcId="{DB419D6B-8DF6-0D47-847F-0CB81C107AF2}" destId="{4E3198EB-030D-E749-B0C0-5AB314EDE03E}" srcOrd="1" destOrd="0" presId="urn:microsoft.com/office/officeart/2008/layout/AlternatingHexagons"/>
    <dgm:cxn modelId="{C01EEA88-446D-6647-9DCE-E1B960926276}" type="presParOf" srcId="{DB419D6B-8DF6-0D47-847F-0CB81C107AF2}" destId="{C6DE4DEB-2DD7-3C48-9A89-3412DE400E22}" srcOrd="2" destOrd="0" presId="urn:microsoft.com/office/officeart/2008/layout/AlternatingHexagons"/>
    <dgm:cxn modelId="{3D36615D-AAD1-BB42-9872-A330146BCB4F}" type="presParOf" srcId="{DB419D6B-8DF6-0D47-847F-0CB81C107AF2}" destId="{7CF3BE16-34DB-0F45-B1B5-F7D4FB50D3CA}" srcOrd="3" destOrd="0" presId="urn:microsoft.com/office/officeart/2008/layout/AlternatingHexagons"/>
    <dgm:cxn modelId="{D8DC1327-CAD0-8B4B-90C4-FF0E27EDA49E}" type="presParOf" srcId="{DB419D6B-8DF6-0D47-847F-0CB81C107AF2}" destId="{1F467D2C-98A3-BD4F-B4B8-1443062097DA}" srcOrd="4" destOrd="0" presId="urn:microsoft.com/office/officeart/2008/layout/AlternatingHexagons"/>
    <dgm:cxn modelId="{34F9B80B-C90B-0449-ADF4-4E3B7CCE49C5}" type="presParOf" srcId="{35CD3BD7-16CD-F544-9D55-4EB7EC478E39}" destId="{10E3324E-8290-8F4B-81F0-6AE3193B7471}" srcOrd="3" destOrd="0" presId="urn:microsoft.com/office/officeart/2008/layout/AlternatingHexagons"/>
    <dgm:cxn modelId="{BAE859FA-1BCF-F342-A80C-8EC8F82621CC}" type="presParOf" srcId="{35CD3BD7-16CD-F544-9D55-4EB7EC478E39}" destId="{4F57CF2C-7B55-0141-A5F3-9BF4AC74E6A5}" srcOrd="4" destOrd="0" presId="urn:microsoft.com/office/officeart/2008/layout/AlternatingHexagons"/>
    <dgm:cxn modelId="{3D730898-2C95-0848-A6AA-21CAF078AE71}" type="presParOf" srcId="{4F57CF2C-7B55-0141-A5F3-9BF4AC74E6A5}" destId="{83A0F903-7941-2B47-B618-D0600E57991A}" srcOrd="0" destOrd="0" presId="urn:microsoft.com/office/officeart/2008/layout/AlternatingHexagons"/>
    <dgm:cxn modelId="{4C2B23CE-0947-1143-9666-5995CE4011FC}" type="presParOf" srcId="{4F57CF2C-7B55-0141-A5F3-9BF4AC74E6A5}" destId="{3C3995EF-5E28-DD43-A6B8-05BE30FB20C3}" srcOrd="1" destOrd="0" presId="urn:microsoft.com/office/officeart/2008/layout/AlternatingHexagons"/>
    <dgm:cxn modelId="{C8930B4B-0F10-A24E-9A46-8AB59A963A4D}" type="presParOf" srcId="{4F57CF2C-7B55-0141-A5F3-9BF4AC74E6A5}" destId="{E9FD1FD9-3E71-1F47-81D1-CF453784554D}" srcOrd="2" destOrd="0" presId="urn:microsoft.com/office/officeart/2008/layout/AlternatingHexagons"/>
    <dgm:cxn modelId="{C1185305-FBEE-EE4D-80D3-5C31E77B2DB6}" type="presParOf" srcId="{4F57CF2C-7B55-0141-A5F3-9BF4AC74E6A5}" destId="{E536B79C-E245-E346-991D-A707A22C1371}" srcOrd="3" destOrd="0" presId="urn:microsoft.com/office/officeart/2008/layout/AlternatingHexagons"/>
    <dgm:cxn modelId="{FD270E5F-093E-894A-BDF4-3FCCCDCECF06}" type="presParOf" srcId="{4F57CF2C-7B55-0141-A5F3-9BF4AC74E6A5}" destId="{C22BC1CC-E0A3-9346-B77A-9CB61F8F7093}"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9EB6F61-0B74-1140-A735-46FF9911E36C}" type="doc">
      <dgm:prSet loTypeId="urn:microsoft.com/office/officeart/2005/8/layout/cycle6" loCatId="" qsTypeId="urn:microsoft.com/office/officeart/2005/8/quickstyle/simple1" qsCatId="simple" csTypeId="urn:microsoft.com/office/officeart/2005/8/colors/accent1_2" csCatId="accent1" phldr="1"/>
      <dgm:spPr/>
      <dgm:t>
        <a:bodyPr/>
        <a:lstStyle/>
        <a:p>
          <a:endParaRPr lang="es-ES"/>
        </a:p>
      </dgm:t>
    </dgm:pt>
    <dgm:pt modelId="{96CF2A14-670E-DA42-BCB5-C4B0893D545D}">
      <dgm:prSet phldrT="[Texto]"/>
      <dgm:spPr/>
      <dgm:t>
        <a:bodyPr/>
        <a:lstStyle/>
        <a:p>
          <a:r>
            <a:rPr lang="es-ES" dirty="0"/>
            <a:t>Bancos</a:t>
          </a:r>
        </a:p>
      </dgm:t>
    </dgm:pt>
    <dgm:pt modelId="{270F8E2A-13C8-E642-BE37-A74F072BA4DB}" type="parTrans" cxnId="{FBFF2A09-6DCB-BC40-9C57-55725779879C}">
      <dgm:prSet/>
      <dgm:spPr/>
      <dgm:t>
        <a:bodyPr/>
        <a:lstStyle/>
        <a:p>
          <a:endParaRPr lang="es-ES"/>
        </a:p>
      </dgm:t>
    </dgm:pt>
    <dgm:pt modelId="{1FCE7891-6A35-C94F-8F9B-63D2E90EB6EA}" type="sibTrans" cxnId="{FBFF2A09-6DCB-BC40-9C57-55725779879C}">
      <dgm:prSet/>
      <dgm:spPr/>
      <dgm:t>
        <a:bodyPr/>
        <a:lstStyle/>
        <a:p>
          <a:endParaRPr lang="es-ES"/>
        </a:p>
      </dgm:t>
    </dgm:pt>
    <dgm:pt modelId="{E564ABE4-E39D-DF42-8302-343690C10252}">
      <dgm:prSet phldrT="[Texto]"/>
      <dgm:spPr/>
      <dgm:t>
        <a:bodyPr/>
        <a:lstStyle/>
        <a:p>
          <a:r>
            <a:rPr lang="es-ES" dirty="0"/>
            <a:t>Caja Chica</a:t>
          </a:r>
        </a:p>
      </dgm:t>
    </dgm:pt>
    <dgm:pt modelId="{78AA9B90-3083-924A-89C2-B3AF2E6E16DD}" type="parTrans" cxnId="{FFBC9E75-82C8-3F42-B790-EC62F10C84B5}">
      <dgm:prSet/>
      <dgm:spPr/>
      <dgm:t>
        <a:bodyPr/>
        <a:lstStyle/>
        <a:p>
          <a:endParaRPr lang="es-ES"/>
        </a:p>
      </dgm:t>
    </dgm:pt>
    <dgm:pt modelId="{FD4ECC31-DB0E-3348-AB63-D1AADCFB9117}" type="sibTrans" cxnId="{FFBC9E75-82C8-3F42-B790-EC62F10C84B5}">
      <dgm:prSet/>
      <dgm:spPr/>
      <dgm:t>
        <a:bodyPr/>
        <a:lstStyle/>
        <a:p>
          <a:endParaRPr lang="es-ES"/>
        </a:p>
      </dgm:t>
    </dgm:pt>
    <dgm:pt modelId="{7B64CCFF-1476-ED45-A297-0A96B01E5819}">
      <dgm:prSet phldrT="[Texto]"/>
      <dgm:spPr/>
      <dgm:t>
        <a:bodyPr/>
        <a:lstStyle/>
        <a:p>
          <a:r>
            <a:rPr lang="es-ES" dirty="0"/>
            <a:t>Viajes</a:t>
          </a:r>
        </a:p>
      </dgm:t>
    </dgm:pt>
    <dgm:pt modelId="{8F28E458-DE9A-764A-96F0-3313E529E2B7}" type="parTrans" cxnId="{972C1D9E-ACA8-2143-8E08-287B20CEF933}">
      <dgm:prSet/>
      <dgm:spPr/>
      <dgm:t>
        <a:bodyPr/>
        <a:lstStyle/>
        <a:p>
          <a:endParaRPr lang="es-ES"/>
        </a:p>
      </dgm:t>
    </dgm:pt>
    <dgm:pt modelId="{ECF0EFF4-BBEF-864E-BAED-007A085CE4C3}" type="sibTrans" cxnId="{972C1D9E-ACA8-2143-8E08-287B20CEF933}">
      <dgm:prSet/>
      <dgm:spPr/>
      <dgm:t>
        <a:bodyPr/>
        <a:lstStyle/>
        <a:p>
          <a:endParaRPr lang="es-ES"/>
        </a:p>
      </dgm:t>
    </dgm:pt>
    <dgm:pt modelId="{D285D841-4380-9C4E-8F7C-AD3A66762146}">
      <dgm:prSet phldrT="[Texto]"/>
      <dgm:spPr/>
      <dgm:t>
        <a:bodyPr/>
        <a:lstStyle/>
        <a:p>
          <a:r>
            <a:rPr lang="es-ES" dirty="0"/>
            <a:t>Compras y Adquisiciones</a:t>
          </a:r>
        </a:p>
      </dgm:t>
    </dgm:pt>
    <dgm:pt modelId="{0EF57FCB-2CCD-AE4F-A4E2-2074399F9DE8}" type="parTrans" cxnId="{80E3FA35-541F-C04F-AB26-734F56CEB48B}">
      <dgm:prSet/>
      <dgm:spPr/>
      <dgm:t>
        <a:bodyPr/>
        <a:lstStyle/>
        <a:p>
          <a:endParaRPr lang="es-ES"/>
        </a:p>
      </dgm:t>
    </dgm:pt>
    <dgm:pt modelId="{862E9FED-D7EF-6840-8B80-3420643CE990}" type="sibTrans" cxnId="{80E3FA35-541F-C04F-AB26-734F56CEB48B}">
      <dgm:prSet/>
      <dgm:spPr/>
      <dgm:t>
        <a:bodyPr/>
        <a:lstStyle/>
        <a:p>
          <a:endParaRPr lang="es-ES"/>
        </a:p>
      </dgm:t>
    </dgm:pt>
    <dgm:pt modelId="{9DEC8AD4-4EC2-5243-BBAB-8CE2A7391E8C}">
      <dgm:prSet phldrT="[Texto]"/>
      <dgm:spPr/>
      <dgm:t>
        <a:bodyPr/>
        <a:lstStyle/>
        <a:p>
          <a:r>
            <a:rPr lang="es-ES" dirty="0"/>
            <a:t>Contrataciones</a:t>
          </a:r>
        </a:p>
      </dgm:t>
    </dgm:pt>
    <dgm:pt modelId="{BDAD68C7-F50E-AC4A-AC6C-E850F50199DF}" type="parTrans" cxnId="{B1B87ABC-C032-7F47-A602-563DC9BD32CA}">
      <dgm:prSet/>
      <dgm:spPr/>
      <dgm:t>
        <a:bodyPr/>
        <a:lstStyle/>
        <a:p>
          <a:endParaRPr lang="es-ES"/>
        </a:p>
      </dgm:t>
    </dgm:pt>
    <dgm:pt modelId="{87E54C67-4F23-BD41-9A98-CC8092BAC07A}" type="sibTrans" cxnId="{B1B87ABC-C032-7F47-A602-563DC9BD32CA}">
      <dgm:prSet/>
      <dgm:spPr/>
      <dgm:t>
        <a:bodyPr/>
        <a:lstStyle/>
        <a:p>
          <a:endParaRPr lang="es-ES"/>
        </a:p>
      </dgm:t>
    </dgm:pt>
    <dgm:pt modelId="{AB133FA9-207B-9940-B020-CDA9B1EB7A4D}">
      <dgm:prSet/>
      <dgm:spPr/>
      <dgm:t>
        <a:bodyPr/>
        <a:lstStyle/>
        <a:p>
          <a:r>
            <a:rPr lang="es-ES" dirty="0"/>
            <a:t>Pagos y reembolsos</a:t>
          </a:r>
        </a:p>
      </dgm:t>
    </dgm:pt>
    <dgm:pt modelId="{4CFE92A4-FA96-6749-9FFF-F6EDEE115544}" type="parTrans" cxnId="{158F4430-EE07-544B-BBD2-3BD261674BE4}">
      <dgm:prSet/>
      <dgm:spPr/>
      <dgm:t>
        <a:bodyPr/>
        <a:lstStyle/>
        <a:p>
          <a:endParaRPr lang="es-ES"/>
        </a:p>
      </dgm:t>
    </dgm:pt>
    <dgm:pt modelId="{38C9675D-5726-824C-B512-4918124750E7}" type="sibTrans" cxnId="{158F4430-EE07-544B-BBD2-3BD261674BE4}">
      <dgm:prSet/>
      <dgm:spPr/>
      <dgm:t>
        <a:bodyPr/>
        <a:lstStyle/>
        <a:p>
          <a:endParaRPr lang="es-ES"/>
        </a:p>
      </dgm:t>
    </dgm:pt>
    <dgm:pt modelId="{67CEF1AA-8185-A347-82F5-7C73E1B85553}" type="pres">
      <dgm:prSet presAssocID="{79EB6F61-0B74-1140-A735-46FF9911E36C}" presName="cycle" presStyleCnt="0">
        <dgm:presLayoutVars>
          <dgm:dir/>
          <dgm:resizeHandles val="exact"/>
        </dgm:presLayoutVars>
      </dgm:prSet>
      <dgm:spPr/>
    </dgm:pt>
    <dgm:pt modelId="{231AAEAD-96C2-E64B-800E-CAB6A8980957}" type="pres">
      <dgm:prSet presAssocID="{96CF2A14-670E-DA42-BCB5-C4B0893D545D}" presName="node" presStyleLbl="node1" presStyleIdx="0" presStyleCnt="6">
        <dgm:presLayoutVars>
          <dgm:bulletEnabled val="1"/>
        </dgm:presLayoutVars>
      </dgm:prSet>
      <dgm:spPr/>
    </dgm:pt>
    <dgm:pt modelId="{595D8A6C-DB2E-5949-BF73-73F23E952DE5}" type="pres">
      <dgm:prSet presAssocID="{96CF2A14-670E-DA42-BCB5-C4B0893D545D}" presName="spNode" presStyleCnt="0"/>
      <dgm:spPr/>
    </dgm:pt>
    <dgm:pt modelId="{C6569A40-A303-2945-96BD-AA3478C5CE58}" type="pres">
      <dgm:prSet presAssocID="{1FCE7891-6A35-C94F-8F9B-63D2E90EB6EA}" presName="sibTrans" presStyleLbl="sibTrans1D1" presStyleIdx="0" presStyleCnt="6"/>
      <dgm:spPr/>
    </dgm:pt>
    <dgm:pt modelId="{020387B3-1CBC-1245-83AE-52F0990D87D2}" type="pres">
      <dgm:prSet presAssocID="{AB133FA9-207B-9940-B020-CDA9B1EB7A4D}" presName="node" presStyleLbl="node1" presStyleIdx="1" presStyleCnt="6">
        <dgm:presLayoutVars>
          <dgm:bulletEnabled val="1"/>
        </dgm:presLayoutVars>
      </dgm:prSet>
      <dgm:spPr/>
    </dgm:pt>
    <dgm:pt modelId="{67CF017F-0EC0-EC4C-B96C-10CC8A6EB5DA}" type="pres">
      <dgm:prSet presAssocID="{AB133FA9-207B-9940-B020-CDA9B1EB7A4D}" presName="spNode" presStyleCnt="0"/>
      <dgm:spPr/>
    </dgm:pt>
    <dgm:pt modelId="{86680DBE-8A6E-1F4D-AEAD-BB721740FF3F}" type="pres">
      <dgm:prSet presAssocID="{38C9675D-5726-824C-B512-4918124750E7}" presName="sibTrans" presStyleLbl="sibTrans1D1" presStyleIdx="1" presStyleCnt="6"/>
      <dgm:spPr/>
    </dgm:pt>
    <dgm:pt modelId="{939EB4C6-3E88-9047-8C08-93A75C8DA037}" type="pres">
      <dgm:prSet presAssocID="{E564ABE4-E39D-DF42-8302-343690C10252}" presName="node" presStyleLbl="node1" presStyleIdx="2" presStyleCnt="6">
        <dgm:presLayoutVars>
          <dgm:bulletEnabled val="1"/>
        </dgm:presLayoutVars>
      </dgm:prSet>
      <dgm:spPr/>
    </dgm:pt>
    <dgm:pt modelId="{CB1826D6-D138-7440-9D84-422174F9988F}" type="pres">
      <dgm:prSet presAssocID="{E564ABE4-E39D-DF42-8302-343690C10252}" presName="spNode" presStyleCnt="0"/>
      <dgm:spPr/>
    </dgm:pt>
    <dgm:pt modelId="{93D4FC4B-A89F-D545-872D-7753C319552D}" type="pres">
      <dgm:prSet presAssocID="{FD4ECC31-DB0E-3348-AB63-D1AADCFB9117}" presName="sibTrans" presStyleLbl="sibTrans1D1" presStyleIdx="2" presStyleCnt="6"/>
      <dgm:spPr/>
    </dgm:pt>
    <dgm:pt modelId="{87650D9D-0A7B-554A-8428-016676D16FFA}" type="pres">
      <dgm:prSet presAssocID="{7B64CCFF-1476-ED45-A297-0A96B01E5819}" presName="node" presStyleLbl="node1" presStyleIdx="3" presStyleCnt="6">
        <dgm:presLayoutVars>
          <dgm:bulletEnabled val="1"/>
        </dgm:presLayoutVars>
      </dgm:prSet>
      <dgm:spPr/>
    </dgm:pt>
    <dgm:pt modelId="{83D8821D-81EE-6443-BD54-8F223491A4C6}" type="pres">
      <dgm:prSet presAssocID="{7B64CCFF-1476-ED45-A297-0A96B01E5819}" presName="spNode" presStyleCnt="0"/>
      <dgm:spPr/>
    </dgm:pt>
    <dgm:pt modelId="{849E131C-1895-424D-B109-66FDE3234096}" type="pres">
      <dgm:prSet presAssocID="{ECF0EFF4-BBEF-864E-BAED-007A085CE4C3}" presName="sibTrans" presStyleLbl="sibTrans1D1" presStyleIdx="3" presStyleCnt="6"/>
      <dgm:spPr/>
    </dgm:pt>
    <dgm:pt modelId="{00FF1E38-CA00-F04A-B691-4DD412D2EABF}" type="pres">
      <dgm:prSet presAssocID="{D285D841-4380-9C4E-8F7C-AD3A66762146}" presName="node" presStyleLbl="node1" presStyleIdx="4" presStyleCnt="6">
        <dgm:presLayoutVars>
          <dgm:bulletEnabled val="1"/>
        </dgm:presLayoutVars>
      </dgm:prSet>
      <dgm:spPr/>
    </dgm:pt>
    <dgm:pt modelId="{8535895C-FE40-0A41-BD79-CCBF40FA2E5F}" type="pres">
      <dgm:prSet presAssocID="{D285D841-4380-9C4E-8F7C-AD3A66762146}" presName="spNode" presStyleCnt="0"/>
      <dgm:spPr/>
    </dgm:pt>
    <dgm:pt modelId="{C02CA468-38E2-8E4E-89B5-996EDCA7BBB2}" type="pres">
      <dgm:prSet presAssocID="{862E9FED-D7EF-6840-8B80-3420643CE990}" presName="sibTrans" presStyleLbl="sibTrans1D1" presStyleIdx="4" presStyleCnt="6"/>
      <dgm:spPr/>
    </dgm:pt>
    <dgm:pt modelId="{E11C5E84-B059-B947-8B51-F4C3D5A7BA7F}" type="pres">
      <dgm:prSet presAssocID="{9DEC8AD4-4EC2-5243-BBAB-8CE2A7391E8C}" presName="node" presStyleLbl="node1" presStyleIdx="5" presStyleCnt="6">
        <dgm:presLayoutVars>
          <dgm:bulletEnabled val="1"/>
        </dgm:presLayoutVars>
      </dgm:prSet>
      <dgm:spPr/>
    </dgm:pt>
    <dgm:pt modelId="{2AB210CF-43BC-154E-814E-0A48FCD20E08}" type="pres">
      <dgm:prSet presAssocID="{9DEC8AD4-4EC2-5243-BBAB-8CE2A7391E8C}" presName="spNode" presStyleCnt="0"/>
      <dgm:spPr/>
    </dgm:pt>
    <dgm:pt modelId="{5B81E0DD-9DC7-BC42-957E-0F4CF394C7A4}" type="pres">
      <dgm:prSet presAssocID="{87E54C67-4F23-BD41-9A98-CC8092BAC07A}" presName="sibTrans" presStyleLbl="sibTrans1D1" presStyleIdx="5" presStyleCnt="6"/>
      <dgm:spPr/>
    </dgm:pt>
  </dgm:ptLst>
  <dgm:cxnLst>
    <dgm:cxn modelId="{FBFF2A09-6DCB-BC40-9C57-55725779879C}" srcId="{79EB6F61-0B74-1140-A735-46FF9911E36C}" destId="{96CF2A14-670E-DA42-BCB5-C4B0893D545D}" srcOrd="0" destOrd="0" parTransId="{270F8E2A-13C8-E642-BE37-A74F072BA4DB}" sibTransId="{1FCE7891-6A35-C94F-8F9B-63D2E90EB6EA}"/>
    <dgm:cxn modelId="{158F4430-EE07-544B-BBD2-3BD261674BE4}" srcId="{79EB6F61-0B74-1140-A735-46FF9911E36C}" destId="{AB133FA9-207B-9940-B020-CDA9B1EB7A4D}" srcOrd="1" destOrd="0" parTransId="{4CFE92A4-FA96-6749-9FFF-F6EDEE115544}" sibTransId="{38C9675D-5726-824C-B512-4918124750E7}"/>
    <dgm:cxn modelId="{80E3FA35-541F-C04F-AB26-734F56CEB48B}" srcId="{79EB6F61-0B74-1140-A735-46FF9911E36C}" destId="{D285D841-4380-9C4E-8F7C-AD3A66762146}" srcOrd="4" destOrd="0" parTransId="{0EF57FCB-2CCD-AE4F-A4E2-2074399F9DE8}" sibTransId="{862E9FED-D7EF-6840-8B80-3420643CE990}"/>
    <dgm:cxn modelId="{603EE765-E371-104E-83A2-F9186EA39516}" type="presOf" srcId="{862E9FED-D7EF-6840-8B80-3420643CE990}" destId="{C02CA468-38E2-8E4E-89B5-996EDCA7BBB2}" srcOrd="0" destOrd="0" presId="urn:microsoft.com/office/officeart/2005/8/layout/cycle6"/>
    <dgm:cxn modelId="{A54D3A6B-8250-6E46-90A1-14F5ACA10E54}" type="presOf" srcId="{AB133FA9-207B-9940-B020-CDA9B1EB7A4D}" destId="{020387B3-1CBC-1245-83AE-52F0990D87D2}" srcOrd="0" destOrd="0" presId="urn:microsoft.com/office/officeart/2005/8/layout/cycle6"/>
    <dgm:cxn modelId="{4024F174-07F0-B446-B90D-A71138BE1170}" type="presOf" srcId="{ECF0EFF4-BBEF-864E-BAED-007A085CE4C3}" destId="{849E131C-1895-424D-B109-66FDE3234096}" srcOrd="0" destOrd="0" presId="urn:microsoft.com/office/officeart/2005/8/layout/cycle6"/>
    <dgm:cxn modelId="{FFBC9E75-82C8-3F42-B790-EC62F10C84B5}" srcId="{79EB6F61-0B74-1140-A735-46FF9911E36C}" destId="{E564ABE4-E39D-DF42-8302-343690C10252}" srcOrd="2" destOrd="0" parTransId="{78AA9B90-3083-924A-89C2-B3AF2E6E16DD}" sibTransId="{FD4ECC31-DB0E-3348-AB63-D1AADCFB9117}"/>
    <dgm:cxn modelId="{A3BFE57F-A381-994F-866B-28945615CEC9}" type="presOf" srcId="{9DEC8AD4-4EC2-5243-BBAB-8CE2A7391E8C}" destId="{E11C5E84-B059-B947-8B51-F4C3D5A7BA7F}" srcOrd="0" destOrd="0" presId="urn:microsoft.com/office/officeart/2005/8/layout/cycle6"/>
    <dgm:cxn modelId="{B11E6795-4797-5D47-85CB-BAE5D06EBCDF}" type="presOf" srcId="{D285D841-4380-9C4E-8F7C-AD3A66762146}" destId="{00FF1E38-CA00-F04A-B691-4DD412D2EABF}" srcOrd="0" destOrd="0" presId="urn:microsoft.com/office/officeart/2005/8/layout/cycle6"/>
    <dgm:cxn modelId="{8ECE6C9A-6EB4-8D4B-AB51-917F2CABE322}" type="presOf" srcId="{96CF2A14-670E-DA42-BCB5-C4B0893D545D}" destId="{231AAEAD-96C2-E64B-800E-CAB6A8980957}" srcOrd="0" destOrd="0" presId="urn:microsoft.com/office/officeart/2005/8/layout/cycle6"/>
    <dgm:cxn modelId="{972C1D9E-ACA8-2143-8E08-287B20CEF933}" srcId="{79EB6F61-0B74-1140-A735-46FF9911E36C}" destId="{7B64CCFF-1476-ED45-A297-0A96B01E5819}" srcOrd="3" destOrd="0" parTransId="{8F28E458-DE9A-764A-96F0-3313E529E2B7}" sibTransId="{ECF0EFF4-BBEF-864E-BAED-007A085CE4C3}"/>
    <dgm:cxn modelId="{8B979CA8-6EC5-974C-85F3-4BBF757D3EB8}" type="presOf" srcId="{87E54C67-4F23-BD41-9A98-CC8092BAC07A}" destId="{5B81E0DD-9DC7-BC42-957E-0F4CF394C7A4}" srcOrd="0" destOrd="0" presId="urn:microsoft.com/office/officeart/2005/8/layout/cycle6"/>
    <dgm:cxn modelId="{B1B87ABC-C032-7F47-A602-563DC9BD32CA}" srcId="{79EB6F61-0B74-1140-A735-46FF9911E36C}" destId="{9DEC8AD4-4EC2-5243-BBAB-8CE2A7391E8C}" srcOrd="5" destOrd="0" parTransId="{BDAD68C7-F50E-AC4A-AC6C-E850F50199DF}" sibTransId="{87E54C67-4F23-BD41-9A98-CC8092BAC07A}"/>
    <dgm:cxn modelId="{575B2CDD-C264-5F49-84B2-036FE745C698}" type="presOf" srcId="{FD4ECC31-DB0E-3348-AB63-D1AADCFB9117}" destId="{93D4FC4B-A89F-D545-872D-7753C319552D}" srcOrd="0" destOrd="0" presId="urn:microsoft.com/office/officeart/2005/8/layout/cycle6"/>
    <dgm:cxn modelId="{6487A3E6-FD71-B940-9897-B041A2DF0C2E}" type="presOf" srcId="{1FCE7891-6A35-C94F-8F9B-63D2E90EB6EA}" destId="{C6569A40-A303-2945-96BD-AA3478C5CE58}" srcOrd="0" destOrd="0" presId="urn:microsoft.com/office/officeart/2005/8/layout/cycle6"/>
    <dgm:cxn modelId="{A3F83DF1-B2D6-DA4F-8E4F-0478C1788C5D}" type="presOf" srcId="{38C9675D-5726-824C-B512-4918124750E7}" destId="{86680DBE-8A6E-1F4D-AEAD-BB721740FF3F}" srcOrd="0" destOrd="0" presId="urn:microsoft.com/office/officeart/2005/8/layout/cycle6"/>
    <dgm:cxn modelId="{7F9D68FA-EBBF-F240-A261-7BD321711D69}" type="presOf" srcId="{E564ABE4-E39D-DF42-8302-343690C10252}" destId="{939EB4C6-3E88-9047-8C08-93A75C8DA037}" srcOrd="0" destOrd="0" presId="urn:microsoft.com/office/officeart/2005/8/layout/cycle6"/>
    <dgm:cxn modelId="{8EF394FB-74E5-BA4D-9B1B-F68354B05BA3}" type="presOf" srcId="{79EB6F61-0B74-1140-A735-46FF9911E36C}" destId="{67CEF1AA-8185-A347-82F5-7C73E1B85553}" srcOrd="0" destOrd="0" presId="urn:microsoft.com/office/officeart/2005/8/layout/cycle6"/>
    <dgm:cxn modelId="{2EC6ADFE-1601-FF46-96FF-5A9CB43E7479}" type="presOf" srcId="{7B64CCFF-1476-ED45-A297-0A96B01E5819}" destId="{87650D9D-0A7B-554A-8428-016676D16FFA}" srcOrd="0" destOrd="0" presId="urn:microsoft.com/office/officeart/2005/8/layout/cycle6"/>
    <dgm:cxn modelId="{D351EF70-BFC6-3D46-B49F-D28ABEC95D58}" type="presParOf" srcId="{67CEF1AA-8185-A347-82F5-7C73E1B85553}" destId="{231AAEAD-96C2-E64B-800E-CAB6A8980957}" srcOrd="0" destOrd="0" presId="urn:microsoft.com/office/officeart/2005/8/layout/cycle6"/>
    <dgm:cxn modelId="{5EBDAF25-35B5-AF4C-9BD5-4F53CFB30DBE}" type="presParOf" srcId="{67CEF1AA-8185-A347-82F5-7C73E1B85553}" destId="{595D8A6C-DB2E-5949-BF73-73F23E952DE5}" srcOrd="1" destOrd="0" presId="urn:microsoft.com/office/officeart/2005/8/layout/cycle6"/>
    <dgm:cxn modelId="{756156F2-9AA8-594B-8B8A-5FCF06CA93EB}" type="presParOf" srcId="{67CEF1AA-8185-A347-82F5-7C73E1B85553}" destId="{C6569A40-A303-2945-96BD-AA3478C5CE58}" srcOrd="2" destOrd="0" presId="urn:microsoft.com/office/officeart/2005/8/layout/cycle6"/>
    <dgm:cxn modelId="{C0A21F52-6C1C-CF43-83FB-E77DF983CDBB}" type="presParOf" srcId="{67CEF1AA-8185-A347-82F5-7C73E1B85553}" destId="{020387B3-1CBC-1245-83AE-52F0990D87D2}" srcOrd="3" destOrd="0" presId="urn:microsoft.com/office/officeart/2005/8/layout/cycle6"/>
    <dgm:cxn modelId="{D1AE2990-3FC7-4942-AF2E-5229A1AEBA52}" type="presParOf" srcId="{67CEF1AA-8185-A347-82F5-7C73E1B85553}" destId="{67CF017F-0EC0-EC4C-B96C-10CC8A6EB5DA}" srcOrd="4" destOrd="0" presId="urn:microsoft.com/office/officeart/2005/8/layout/cycle6"/>
    <dgm:cxn modelId="{7AAA7A85-8E76-284A-8083-3120B8261276}" type="presParOf" srcId="{67CEF1AA-8185-A347-82F5-7C73E1B85553}" destId="{86680DBE-8A6E-1F4D-AEAD-BB721740FF3F}" srcOrd="5" destOrd="0" presId="urn:microsoft.com/office/officeart/2005/8/layout/cycle6"/>
    <dgm:cxn modelId="{3D9B1195-3092-7E44-868F-14961D1604C2}" type="presParOf" srcId="{67CEF1AA-8185-A347-82F5-7C73E1B85553}" destId="{939EB4C6-3E88-9047-8C08-93A75C8DA037}" srcOrd="6" destOrd="0" presId="urn:microsoft.com/office/officeart/2005/8/layout/cycle6"/>
    <dgm:cxn modelId="{55821C46-DE64-4E48-B17F-E1248E15B1DB}" type="presParOf" srcId="{67CEF1AA-8185-A347-82F5-7C73E1B85553}" destId="{CB1826D6-D138-7440-9D84-422174F9988F}" srcOrd="7" destOrd="0" presId="urn:microsoft.com/office/officeart/2005/8/layout/cycle6"/>
    <dgm:cxn modelId="{5330704B-18CA-9A46-BB06-1434DBFBE1F3}" type="presParOf" srcId="{67CEF1AA-8185-A347-82F5-7C73E1B85553}" destId="{93D4FC4B-A89F-D545-872D-7753C319552D}" srcOrd="8" destOrd="0" presId="urn:microsoft.com/office/officeart/2005/8/layout/cycle6"/>
    <dgm:cxn modelId="{D40284E1-2F68-7F4E-B780-FA2A02B05750}" type="presParOf" srcId="{67CEF1AA-8185-A347-82F5-7C73E1B85553}" destId="{87650D9D-0A7B-554A-8428-016676D16FFA}" srcOrd="9" destOrd="0" presId="urn:microsoft.com/office/officeart/2005/8/layout/cycle6"/>
    <dgm:cxn modelId="{A57B4998-4693-F74F-9CB9-780CD63683D1}" type="presParOf" srcId="{67CEF1AA-8185-A347-82F5-7C73E1B85553}" destId="{83D8821D-81EE-6443-BD54-8F223491A4C6}" srcOrd="10" destOrd="0" presId="urn:microsoft.com/office/officeart/2005/8/layout/cycle6"/>
    <dgm:cxn modelId="{3DFC0A98-64E1-5B44-A0A6-A3720254BB00}" type="presParOf" srcId="{67CEF1AA-8185-A347-82F5-7C73E1B85553}" destId="{849E131C-1895-424D-B109-66FDE3234096}" srcOrd="11" destOrd="0" presId="urn:microsoft.com/office/officeart/2005/8/layout/cycle6"/>
    <dgm:cxn modelId="{743AF996-014A-CD43-B781-7E00855EB49E}" type="presParOf" srcId="{67CEF1AA-8185-A347-82F5-7C73E1B85553}" destId="{00FF1E38-CA00-F04A-B691-4DD412D2EABF}" srcOrd="12" destOrd="0" presId="urn:microsoft.com/office/officeart/2005/8/layout/cycle6"/>
    <dgm:cxn modelId="{874B3E86-7DA0-B842-8C48-F705AE4A6628}" type="presParOf" srcId="{67CEF1AA-8185-A347-82F5-7C73E1B85553}" destId="{8535895C-FE40-0A41-BD79-CCBF40FA2E5F}" srcOrd="13" destOrd="0" presId="urn:microsoft.com/office/officeart/2005/8/layout/cycle6"/>
    <dgm:cxn modelId="{9F17C4BE-9ECA-A44E-B0DB-F4B427DAA40A}" type="presParOf" srcId="{67CEF1AA-8185-A347-82F5-7C73E1B85553}" destId="{C02CA468-38E2-8E4E-89B5-996EDCA7BBB2}" srcOrd="14" destOrd="0" presId="urn:microsoft.com/office/officeart/2005/8/layout/cycle6"/>
    <dgm:cxn modelId="{7F3F0DE1-BACD-1F45-ABDE-9363992827D6}" type="presParOf" srcId="{67CEF1AA-8185-A347-82F5-7C73E1B85553}" destId="{E11C5E84-B059-B947-8B51-F4C3D5A7BA7F}" srcOrd="15" destOrd="0" presId="urn:microsoft.com/office/officeart/2005/8/layout/cycle6"/>
    <dgm:cxn modelId="{E43E5023-A348-2940-81CF-DE1091999D95}" type="presParOf" srcId="{67CEF1AA-8185-A347-82F5-7C73E1B85553}" destId="{2AB210CF-43BC-154E-814E-0A48FCD20E08}" srcOrd="16" destOrd="0" presId="urn:microsoft.com/office/officeart/2005/8/layout/cycle6"/>
    <dgm:cxn modelId="{DD333920-BA25-2240-98D5-A455E8D76ADD}" type="presParOf" srcId="{67CEF1AA-8185-A347-82F5-7C73E1B85553}" destId="{5B81E0DD-9DC7-BC42-957E-0F4CF394C7A4}" srcOrd="17"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E041CAF-2BDC-AF44-BB8F-A0E87988DD80}" type="doc">
      <dgm:prSet loTypeId="urn:microsoft.com/office/officeart/2009/layout/ReverseList" loCatId="" qsTypeId="urn:microsoft.com/office/officeart/2005/8/quickstyle/simple1" qsCatId="simple" csTypeId="urn:microsoft.com/office/officeart/2005/8/colors/accent1_2" csCatId="accent1" phldr="1"/>
      <dgm:spPr/>
      <dgm:t>
        <a:bodyPr/>
        <a:lstStyle/>
        <a:p>
          <a:endParaRPr lang="es-ES"/>
        </a:p>
      </dgm:t>
    </dgm:pt>
    <dgm:pt modelId="{341F7E17-3A8B-6A41-A4B3-A3D445B084CF}">
      <dgm:prSet phldrT="[Texto]" custT="1"/>
      <dgm:spPr/>
      <dgm:t>
        <a:bodyPr/>
        <a:lstStyle/>
        <a:p>
          <a:endParaRPr lang="es-MX" sz="1500" dirty="0"/>
        </a:p>
        <a:p>
          <a:endParaRPr lang="es-MX" sz="1500" dirty="0"/>
        </a:p>
        <a:p>
          <a:r>
            <a:rPr lang="es-MX" sz="1800" dirty="0"/>
            <a:t>Un presupuesto es el cálculo que se realiza con anticipación tanto de los ingresos como de los gastos de una empresa, una entidad pública o una OSC.</a:t>
          </a:r>
          <a:endParaRPr lang="es-ES" sz="1800" dirty="0"/>
        </a:p>
      </dgm:t>
    </dgm:pt>
    <dgm:pt modelId="{AF134D7A-9B91-C343-A199-55429957119F}" type="parTrans" cxnId="{E1B74B95-B64A-E744-9BEF-0756A1796D84}">
      <dgm:prSet/>
      <dgm:spPr/>
      <dgm:t>
        <a:bodyPr/>
        <a:lstStyle/>
        <a:p>
          <a:endParaRPr lang="es-ES"/>
        </a:p>
      </dgm:t>
    </dgm:pt>
    <dgm:pt modelId="{6508A272-F2AF-F747-9E88-1821F400531E}" type="sibTrans" cxnId="{E1B74B95-B64A-E744-9BEF-0756A1796D84}">
      <dgm:prSet/>
      <dgm:spPr/>
      <dgm:t>
        <a:bodyPr/>
        <a:lstStyle/>
        <a:p>
          <a:endParaRPr lang="es-ES"/>
        </a:p>
      </dgm:t>
    </dgm:pt>
    <dgm:pt modelId="{7D1D2091-EC6E-134E-8003-21A8CA1B002C}">
      <dgm:prSet phldrT="[Texto]"/>
      <dgm:spPr/>
      <dgm:t>
        <a:bodyPr/>
        <a:lstStyle/>
        <a:p>
          <a:r>
            <a:rPr lang="es-MX" dirty="0"/>
            <a:t>Determinan la realización de los planes anuales tales como:</a:t>
          </a:r>
        </a:p>
        <a:p>
          <a:r>
            <a:rPr lang="es-ES_tradnl" dirty="0"/>
            <a:t>Proyectos sociales</a:t>
          </a:r>
          <a:endParaRPr lang="es-MX" dirty="0"/>
        </a:p>
        <a:p>
          <a:r>
            <a:rPr lang="es-ES_tradnl" dirty="0"/>
            <a:t>Funciones administrativas</a:t>
          </a:r>
          <a:endParaRPr lang="es-MX" dirty="0"/>
        </a:p>
        <a:p>
          <a:r>
            <a:rPr lang="es-ES_tradnl" dirty="0"/>
            <a:t>Todos los recursos tangibles </a:t>
          </a:r>
          <a:endParaRPr lang="es-MX" dirty="0"/>
        </a:p>
        <a:p>
          <a:r>
            <a:rPr lang="es-ES_tradnl" dirty="0"/>
            <a:t>Y los colaboradores que llevan a cabo cada una de las actividades</a:t>
          </a:r>
          <a:endParaRPr lang="es-ES" dirty="0"/>
        </a:p>
      </dgm:t>
    </dgm:pt>
    <dgm:pt modelId="{B9E85AE5-CDB9-5E47-9BA7-6A0E3182DCB5}" type="parTrans" cxnId="{7FD34744-1F76-F341-81E9-314BD6B734AC}">
      <dgm:prSet/>
      <dgm:spPr/>
      <dgm:t>
        <a:bodyPr/>
        <a:lstStyle/>
        <a:p>
          <a:endParaRPr lang="es-ES"/>
        </a:p>
      </dgm:t>
    </dgm:pt>
    <dgm:pt modelId="{D29F770B-AE21-DE4C-8EDE-83E48B86B55A}" type="sibTrans" cxnId="{7FD34744-1F76-F341-81E9-314BD6B734AC}">
      <dgm:prSet/>
      <dgm:spPr/>
      <dgm:t>
        <a:bodyPr/>
        <a:lstStyle/>
        <a:p>
          <a:endParaRPr lang="es-ES"/>
        </a:p>
      </dgm:t>
    </dgm:pt>
    <dgm:pt modelId="{D254BD90-866F-0D49-8BB3-E7D7C023A8B9}" type="pres">
      <dgm:prSet presAssocID="{2E041CAF-2BDC-AF44-BB8F-A0E87988DD80}" presName="Name0" presStyleCnt="0">
        <dgm:presLayoutVars>
          <dgm:chMax val="2"/>
          <dgm:chPref val="2"/>
          <dgm:animLvl val="lvl"/>
        </dgm:presLayoutVars>
      </dgm:prSet>
      <dgm:spPr/>
    </dgm:pt>
    <dgm:pt modelId="{4EE70938-303E-B849-BF3A-96D06CEFC003}" type="pres">
      <dgm:prSet presAssocID="{2E041CAF-2BDC-AF44-BB8F-A0E87988DD80}" presName="LeftText" presStyleLbl="revTx" presStyleIdx="0" presStyleCnt="0">
        <dgm:presLayoutVars>
          <dgm:bulletEnabled val="1"/>
        </dgm:presLayoutVars>
      </dgm:prSet>
      <dgm:spPr/>
    </dgm:pt>
    <dgm:pt modelId="{8235EF13-7E7E-1940-8E2D-3F977D0B6436}" type="pres">
      <dgm:prSet presAssocID="{2E041CAF-2BDC-AF44-BB8F-A0E87988DD80}" presName="LeftNode" presStyleLbl="bgImgPlace1" presStyleIdx="0" presStyleCnt="2">
        <dgm:presLayoutVars>
          <dgm:chMax val="2"/>
          <dgm:chPref val="2"/>
        </dgm:presLayoutVars>
      </dgm:prSet>
      <dgm:spPr/>
    </dgm:pt>
    <dgm:pt modelId="{7B6152BA-B46A-7640-9BDD-41CC3E3A26C9}" type="pres">
      <dgm:prSet presAssocID="{2E041CAF-2BDC-AF44-BB8F-A0E87988DD80}" presName="RightText" presStyleLbl="revTx" presStyleIdx="0" presStyleCnt="0">
        <dgm:presLayoutVars>
          <dgm:bulletEnabled val="1"/>
        </dgm:presLayoutVars>
      </dgm:prSet>
      <dgm:spPr/>
    </dgm:pt>
    <dgm:pt modelId="{2619CEA7-BB85-AA4B-BE7D-F23AAEE1B920}" type="pres">
      <dgm:prSet presAssocID="{2E041CAF-2BDC-AF44-BB8F-A0E87988DD80}" presName="RightNode" presStyleLbl="bgImgPlace1" presStyleIdx="1" presStyleCnt="2">
        <dgm:presLayoutVars>
          <dgm:chMax val="0"/>
          <dgm:chPref val="0"/>
        </dgm:presLayoutVars>
      </dgm:prSet>
      <dgm:spPr/>
    </dgm:pt>
    <dgm:pt modelId="{2B2C4F89-38A6-2143-8B7D-C043F6EE972C}" type="pres">
      <dgm:prSet presAssocID="{2E041CAF-2BDC-AF44-BB8F-A0E87988DD80}" presName="TopArrow" presStyleLbl="node1" presStyleIdx="0" presStyleCnt="2"/>
      <dgm:spPr/>
    </dgm:pt>
    <dgm:pt modelId="{569A0FA0-7739-4941-A039-EC1F2ED878D3}" type="pres">
      <dgm:prSet presAssocID="{2E041CAF-2BDC-AF44-BB8F-A0E87988DD80}" presName="BottomArrow" presStyleLbl="node1" presStyleIdx="1" presStyleCnt="2"/>
      <dgm:spPr/>
    </dgm:pt>
  </dgm:ptLst>
  <dgm:cxnLst>
    <dgm:cxn modelId="{9674400A-F1B9-174B-A97B-D180D7784B90}" type="presOf" srcId="{2E041CAF-2BDC-AF44-BB8F-A0E87988DD80}" destId="{D254BD90-866F-0D49-8BB3-E7D7C023A8B9}" srcOrd="0" destOrd="0" presId="urn:microsoft.com/office/officeart/2009/layout/ReverseList"/>
    <dgm:cxn modelId="{DDE4DC35-5BF7-0746-9591-2BC87A91073D}" type="presOf" srcId="{7D1D2091-EC6E-134E-8003-21A8CA1B002C}" destId="{2619CEA7-BB85-AA4B-BE7D-F23AAEE1B920}" srcOrd="1" destOrd="0" presId="urn:microsoft.com/office/officeart/2009/layout/ReverseList"/>
    <dgm:cxn modelId="{7FD34744-1F76-F341-81E9-314BD6B734AC}" srcId="{2E041CAF-2BDC-AF44-BB8F-A0E87988DD80}" destId="{7D1D2091-EC6E-134E-8003-21A8CA1B002C}" srcOrd="1" destOrd="0" parTransId="{B9E85AE5-CDB9-5E47-9BA7-6A0E3182DCB5}" sibTransId="{D29F770B-AE21-DE4C-8EDE-83E48B86B55A}"/>
    <dgm:cxn modelId="{2C5E5566-CE5E-FD4E-B240-059F1FB0F014}" type="presOf" srcId="{7D1D2091-EC6E-134E-8003-21A8CA1B002C}" destId="{7B6152BA-B46A-7640-9BDD-41CC3E3A26C9}" srcOrd="0" destOrd="0" presId="urn:microsoft.com/office/officeart/2009/layout/ReverseList"/>
    <dgm:cxn modelId="{E1B74B95-B64A-E744-9BEF-0756A1796D84}" srcId="{2E041CAF-2BDC-AF44-BB8F-A0E87988DD80}" destId="{341F7E17-3A8B-6A41-A4B3-A3D445B084CF}" srcOrd="0" destOrd="0" parTransId="{AF134D7A-9B91-C343-A199-55429957119F}" sibTransId="{6508A272-F2AF-F747-9E88-1821F400531E}"/>
    <dgm:cxn modelId="{F612B8B7-3E60-A147-9F90-EA1E55FC2BED}" type="presOf" srcId="{341F7E17-3A8B-6A41-A4B3-A3D445B084CF}" destId="{8235EF13-7E7E-1940-8E2D-3F977D0B6436}" srcOrd="1" destOrd="0" presId="urn:microsoft.com/office/officeart/2009/layout/ReverseList"/>
    <dgm:cxn modelId="{FB0D09C5-EE22-0B4D-B246-7A0C4C8BB535}" type="presOf" srcId="{341F7E17-3A8B-6A41-A4B3-A3D445B084CF}" destId="{4EE70938-303E-B849-BF3A-96D06CEFC003}" srcOrd="0" destOrd="0" presId="urn:microsoft.com/office/officeart/2009/layout/ReverseList"/>
    <dgm:cxn modelId="{3641451F-9C76-5545-B372-1D0180773C55}" type="presParOf" srcId="{D254BD90-866F-0D49-8BB3-E7D7C023A8B9}" destId="{4EE70938-303E-B849-BF3A-96D06CEFC003}" srcOrd="0" destOrd="0" presId="urn:microsoft.com/office/officeart/2009/layout/ReverseList"/>
    <dgm:cxn modelId="{36493FCD-F455-384B-9A80-F2CD22B12C1D}" type="presParOf" srcId="{D254BD90-866F-0D49-8BB3-E7D7C023A8B9}" destId="{8235EF13-7E7E-1940-8E2D-3F977D0B6436}" srcOrd="1" destOrd="0" presId="urn:microsoft.com/office/officeart/2009/layout/ReverseList"/>
    <dgm:cxn modelId="{65FF2F71-99DC-424E-BD9C-F59836AAAFC2}" type="presParOf" srcId="{D254BD90-866F-0D49-8BB3-E7D7C023A8B9}" destId="{7B6152BA-B46A-7640-9BDD-41CC3E3A26C9}" srcOrd="2" destOrd="0" presId="urn:microsoft.com/office/officeart/2009/layout/ReverseList"/>
    <dgm:cxn modelId="{C4D8FAAB-4F1C-AB47-A610-34AF2A24F706}" type="presParOf" srcId="{D254BD90-866F-0D49-8BB3-E7D7C023A8B9}" destId="{2619CEA7-BB85-AA4B-BE7D-F23AAEE1B920}" srcOrd="3" destOrd="0" presId="urn:microsoft.com/office/officeart/2009/layout/ReverseList"/>
    <dgm:cxn modelId="{810D386C-E336-D248-AFBB-53AA96AF9719}" type="presParOf" srcId="{D254BD90-866F-0D49-8BB3-E7D7C023A8B9}" destId="{2B2C4F89-38A6-2143-8B7D-C043F6EE972C}" srcOrd="4" destOrd="0" presId="urn:microsoft.com/office/officeart/2009/layout/ReverseList"/>
    <dgm:cxn modelId="{E96212BD-4782-024B-98E9-99B00BB0621A}" type="presParOf" srcId="{D254BD90-866F-0D49-8BB3-E7D7C023A8B9}" destId="{569A0FA0-7739-4941-A039-EC1F2ED878D3}" srcOrd="5" destOrd="0" presId="urn:microsoft.com/office/officeart/2009/layout/Revers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8FAB650-56B6-1445-85EE-DC0177D4B8B1}" type="doc">
      <dgm:prSet loTypeId="urn:microsoft.com/office/officeart/2005/8/layout/venn1" loCatId="" qsTypeId="urn:microsoft.com/office/officeart/2005/8/quickstyle/simple1" qsCatId="simple" csTypeId="urn:microsoft.com/office/officeart/2005/8/colors/accent2_2" csCatId="accent2" phldr="1"/>
      <dgm:spPr/>
    </dgm:pt>
    <dgm:pt modelId="{00FCC4F8-13B7-FD4A-89EA-D010F28D39F2}">
      <dgm:prSet phldrT="[Texto]"/>
      <dgm:spPr/>
      <dgm:t>
        <a:bodyPr/>
        <a:lstStyle/>
        <a:p>
          <a:r>
            <a:rPr lang="es-ES" dirty="0"/>
            <a:t>Plan de acción</a:t>
          </a:r>
        </a:p>
      </dgm:t>
    </dgm:pt>
    <dgm:pt modelId="{961D8E92-3067-3449-AD75-9471A3AE9DE5}" type="parTrans" cxnId="{6CFB0D3E-C60C-B24F-B8C6-B870A140CC4C}">
      <dgm:prSet/>
      <dgm:spPr/>
      <dgm:t>
        <a:bodyPr/>
        <a:lstStyle/>
        <a:p>
          <a:endParaRPr lang="es-ES"/>
        </a:p>
      </dgm:t>
    </dgm:pt>
    <dgm:pt modelId="{58D2DF11-74B3-1943-B959-224C8A444A3F}" type="sibTrans" cxnId="{6CFB0D3E-C60C-B24F-B8C6-B870A140CC4C}">
      <dgm:prSet/>
      <dgm:spPr/>
      <dgm:t>
        <a:bodyPr/>
        <a:lstStyle/>
        <a:p>
          <a:endParaRPr lang="es-ES"/>
        </a:p>
      </dgm:t>
    </dgm:pt>
    <dgm:pt modelId="{DECE855C-EDCB-F143-B2FB-450758687C1D}">
      <dgm:prSet phldrT="[Texto]"/>
      <dgm:spPr/>
      <dgm:t>
        <a:bodyPr/>
        <a:lstStyle/>
        <a:p>
          <a:r>
            <a:rPr lang="es-ES" dirty="0"/>
            <a:t>Análisis </a:t>
          </a:r>
        </a:p>
      </dgm:t>
    </dgm:pt>
    <dgm:pt modelId="{5899351C-B500-AC46-87C7-344A79178ACA}" type="parTrans" cxnId="{FF1A2CF4-4883-B841-9DCA-D0F7ED1447EF}">
      <dgm:prSet/>
      <dgm:spPr/>
      <dgm:t>
        <a:bodyPr/>
        <a:lstStyle/>
        <a:p>
          <a:endParaRPr lang="es-ES"/>
        </a:p>
      </dgm:t>
    </dgm:pt>
    <dgm:pt modelId="{CF37DD0B-BBA5-564A-8A8C-ED9848E22A78}" type="sibTrans" cxnId="{FF1A2CF4-4883-B841-9DCA-D0F7ED1447EF}">
      <dgm:prSet/>
      <dgm:spPr/>
      <dgm:t>
        <a:bodyPr/>
        <a:lstStyle/>
        <a:p>
          <a:endParaRPr lang="es-ES"/>
        </a:p>
      </dgm:t>
    </dgm:pt>
    <dgm:pt modelId="{449B6DD0-3820-674A-AD2F-60D086199D78}">
      <dgm:prSet phldrT="[Texto]"/>
      <dgm:spPr/>
      <dgm:t>
        <a:bodyPr/>
        <a:lstStyle/>
        <a:p>
          <a:r>
            <a:rPr lang="es-ES" dirty="0"/>
            <a:t>Cumplimiento de mestas $ / tiempo</a:t>
          </a:r>
        </a:p>
      </dgm:t>
    </dgm:pt>
    <dgm:pt modelId="{70EE22F6-944C-8D49-B266-A25D44EEBF79}" type="parTrans" cxnId="{C32524B9-1D3D-6444-A932-3770E141286D}">
      <dgm:prSet/>
      <dgm:spPr/>
      <dgm:t>
        <a:bodyPr/>
        <a:lstStyle/>
        <a:p>
          <a:endParaRPr lang="es-ES"/>
        </a:p>
      </dgm:t>
    </dgm:pt>
    <dgm:pt modelId="{00E010BB-DDBD-2C4A-85AB-1F71B9A071B8}" type="sibTrans" cxnId="{C32524B9-1D3D-6444-A932-3770E141286D}">
      <dgm:prSet/>
      <dgm:spPr/>
      <dgm:t>
        <a:bodyPr/>
        <a:lstStyle/>
        <a:p>
          <a:endParaRPr lang="es-ES"/>
        </a:p>
      </dgm:t>
    </dgm:pt>
    <dgm:pt modelId="{713EC894-6D29-D246-BFE8-1FED3C298653}" type="pres">
      <dgm:prSet presAssocID="{78FAB650-56B6-1445-85EE-DC0177D4B8B1}" presName="compositeShape" presStyleCnt="0">
        <dgm:presLayoutVars>
          <dgm:chMax val="7"/>
          <dgm:dir/>
          <dgm:resizeHandles val="exact"/>
        </dgm:presLayoutVars>
      </dgm:prSet>
      <dgm:spPr/>
    </dgm:pt>
    <dgm:pt modelId="{973D6A7E-AB40-8840-846E-B5973FABAED7}" type="pres">
      <dgm:prSet presAssocID="{00FCC4F8-13B7-FD4A-89EA-D010F28D39F2}" presName="circ1" presStyleLbl="vennNode1" presStyleIdx="0" presStyleCnt="3"/>
      <dgm:spPr/>
    </dgm:pt>
    <dgm:pt modelId="{0B871705-C408-B74A-9B3A-003198604D76}" type="pres">
      <dgm:prSet presAssocID="{00FCC4F8-13B7-FD4A-89EA-D010F28D39F2}" presName="circ1Tx" presStyleLbl="revTx" presStyleIdx="0" presStyleCnt="0">
        <dgm:presLayoutVars>
          <dgm:chMax val="0"/>
          <dgm:chPref val="0"/>
          <dgm:bulletEnabled val="1"/>
        </dgm:presLayoutVars>
      </dgm:prSet>
      <dgm:spPr/>
    </dgm:pt>
    <dgm:pt modelId="{143CDD5A-0FCE-D84E-8DE8-BF436E3C3873}" type="pres">
      <dgm:prSet presAssocID="{DECE855C-EDCB-F143-B2FB-450758687C1D}" presName="circ2" presStyleLbl="vennNode1" presStyleIdx="1" presStyleCnt="3"/>
      <dgm:spPr/>
    </dgm:pt>
    <dgm:pt modelId="{39A81DF5-43F0-704E-8202-A49ABA962A51}" type="pres">
      <dgm:prSet presAssocID="{DECE855C-EDCB-F143-B2FB-450758687C1D}" presName="circ2Tx" presStyleLbl="revTx" presStyleIdx="0" presStyleCnt="0">
        <dgm:presLayoutVars>
          <dgm:chMax val="0"/>
          <dgm:chPref val="0"/>
          <dgm:bulletEnabled val="1"/>
        </dgm:presLayoutVars>
      </dgm:prSet>
      <dgm:spPr/>
    </dgm:pt>
    <dgm:pt modelId="{6EFD826A-AFE2-1E49-B641-1315BB988EB2}" type="pres">
      <dgm:prSet presAssocID="{449B6DD0-3820-674A-AD2F-60D086199D78}" presName="circ3" presStyleLbl="vennNode1" presStyleIdx="2" presStyleCnt="3"/>
      <dgm:spPr/>
    </dgm:pt>
    <dgm:pt modelId="{5567B9D3-FF37-3F47-9F98-75C9298F12C7}" type="pres">
      <dgm:prSet presAssocID="{449B6DD0-3820-674A-AD2F-60D086199D78}" presName="circ3Tx" presStyleLbl="revTx" presStyleIdx="0" presStyleCnt="0">
        <dgm:presLayoutVars>
          <dgm:chMax val="0"/>
          <dgm:chPref val="0"/>
          <dgm:bulletEnabled val="1"/>
        </dgm:presLayoutVars>
      </dgm:prSet>
      <dgm:spPr/>
    </dgm:pt>
  </dgm:ptLst>
  <dgm:cxnLst>
    <dgm:cxn modelId="{7F440924-0A18-9240-A62B-52597DFB7D57}" type="presOf" srcId="{DECE855C-EDCB-F143-B2FB-450758687C1D}" destId="{39A81DF5-43F0-704E-8202-A49ABA962A51}" srcOrd="1" destOrd="0" presId="urn:microsoft.com/office/officeart/2005/8/layout/venn1"/>
    <dgm:cxn modelId="{6CFB0D3E-C60C-B24F-B8C6-B870A140CC4C}" srcId="{78FAB650-56B6-1445-85EE-DC0177D4B8B1}" destId="{00FCC4F8-13B7-FD4A-89EA-D010F28D39F2}" srcOrd="0" destOrd="0" parTransId="{961D8E92-3067-3449-AD75-9471A3AE9DE5}" sibTransId="{58D2DF11-74B3-1943-B959-224C8A444A3F}"/>
    <dgm:cxn modelId="{EE918F50-3E28-8349-8D81-80F9D1B7149B}" type="presOf" srcId="{449B6DD0-3820-674A-AD2F-60D086199D78}" destId="{6EFD826A-AFE2-1E49-B641-1315BB988EB2}" srcOrd="0" destOrd="0" presId="urn:microsoft.com/office/officeart/2005/8/layout/venn1"/>
    <dgm:cxn modelId="{3492EA50-A945-144A-9C5A-4C7829DAECCF}" type="presOf" srcId="{DECE855C-EDCB-F143-B2FB-450758687C1D}" destId="{143CDD5A-0FCE-D84E-8DE8-BF436E3C3873}" srcOrd="0" destOrd="0" presId="urn:microsoft.com/office/officeart/2005/8/layout/venn1"/>
    <dgm:cxn modelId="{B1AFBE53-AA30-704E-AEAF-DEF23E8F5230}" type="presOf" srcId="{78FAB650-56B6-1445-85EE-DC0177D4B8B1}" destId="{713EC894-6D29-D246-BFE8-1FED3C298653}" srcOrd="0" destOrd="0" presId="urn:microsoft.com/office/officeart/2005/8/layout/venn1"/>
    <dgm:cxn modelId="{5685CBA8-7DBB-3244-91D3-29E30FBEA569}" type="presOf" srcId="{00FCC4F8-13B7-FD4A-89EA-D010F28D39F2}" destId="{0B871705-C408-B74A-9B3A-003198604D76}" srcOrd="1" destOrd="0" presId="urn:microsoft.com/office/officeart/2005/8/layout/venn1"/>
    <dgm:cxn modelId="{AFDDACB2-7F44-4048-9EFE-8B42FDD6DC10}" type="presOf" srcId="{449B6DD0-3820-674A-AD2F-60D086199D78}" destId="{5567B9D3-FF37-3F47-9F98-75C9298F12C7}" srcOrd="1" destOrd="0" presId="urn:microsoft.com/office/officeart/2005/8/layout/venn1"/>
    <dgm:cxn modelId="{C32524B9-1D3D-6444-A932-3770E141286D}" srcId="{78FAB650-56B6-1445-85EE-DC0177D4B8B1}" destId="{449B6DD0-3820-674A-AD2F-60D086199D78}" srcOrd="2" destOrd="0" parTransId="{70EE22F6-944C-8D49-B266-A25D44EEBF79}" sibTransId="{00E010BB-DDBD-2C4A-85AB-1F71B9A071B8}"/>
    <dgm:cxn modelId="{2C214EEB-CCC2-5648-BD12-C24F18FF2368}" type="presOf" srcId="{00FCC4F8-13B7-FD4A-89EA-D010F28D39F2}" destId="{973D6A7E-AB40-8840-846E-B5973FABAED7}" srcOrd="0" destOrd="0" presId="urn:microsoft.com/office/officeart/2005/8/layout/venn1"/>
    <dgm:cxn modelId="{FF1A2CF4-4883-B841-9DCA-D0F7ED1447EF}" srcId="{78FAB650-56B6-1445-85EE-DC0177D4B8B1}" destId="{DECE855C-EDCB-F143-B2FB-450758687C1D}" srcOrd="1" destOrd="0" parTransId="{5899351C-B500-AC46-87C7-344A79178ACA}" sibTransId="{CF37DD0B-BBA5-564A-8A8C-ED9848E22A78}"/>
    <dgm:cxn modelId="{D36ED99B-35AE-3E49-8042-4BC6E726BE1B}" type="presParOf" srcId="{713EC894-6D29-D246-BFE8-1FED3C298653}" destId="{973D6A7E-AB40-8840-846E-B5973FABAED7}" srcOrd="0" destOrd="0" presId="urn:microsoft.com/office/officeart/2005/8/layout/venn1"/>
    <dgm:cxn modelId="{0E1F3F99-0720-B646-9907-2D993D6D2744}" type="presParOf" srcId="{713EC894-6D29-D246-BFE8-1FED3C298653}" destId="{0B871705-C408-B74A-9B3A-003198604D76}" srcOrd="1" destOrd="0" presId="urn:microsoft.com/office/officeart/2005/8/layout/venn1"/>
    <dgm:cxn modelId="{668A3EDB-3979-224C-AC40-9EF780D4F7F5}" type="presParOf" srcId="{713EC894-6D29-D246-BFE8-1FED3C298653}" destId="{143CDD5A-0FCE-D84E-8DE8-BF436E3C3873}" srcOrd="2" destOrd="0" presId="urn:microsoft.com/office/officeart/2005/8/layout/venn1"/>
    <dgm:cxn modelId="{6B87F9E9-A553-1745-A102-725A05B309BF}" type="presParOf" srcId="{713EC894-6D29-D246-BFE8-1FED3C298653}" destId="{39A81DF5-43F0-704E-8202-A49ABA962A51}" srcOrd="3" destOrd="0" presId="urn:microsoft.com/office/officeart/2005/8/layout/venn1"/>
    <dgm:cxn modelId="{623A771C-2045-034D-A4F2-C0B00F100BCA}" type="presParOf" srcId="{713EC894-6D29-D246-BFE8-1FED3C298653}" destId="{6EFD826A-AFE2-1E49-B641-1315BB988EB2}" srcOrd="4" destOrd="0" presId="urn:microsoft.com/office/officeart/2005/8/layout/venn1"/>
    <dgm:cxn modelId="{A144869C-5E93-E14E-B6E4-67AC5D550092}" type="presParOf" srcId="{713EC894-6D29-D246-BFE8-1FED3C298653}" destId="{5567B9D3-FF37-3F47-9F98-75C9298F12C7}" srcOrd="5" destOrd="0" presId="urn:microsoft.com/office/officeart/2005/8/layout/ven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D11106C-022D-0045-883B-835656211200}"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s-ES"/>
        </a:p>
      </dgm:t>
    </dgm:pt>
    <dgm:pt modelId="{7186CEDD-91F5-784B-8CB6-B31689B22B8B}">
      <dgm:prSet phldrT="[Texto]"/>
      <dgm:spPr/>
      <dgm:t>
        <a:bodyPr/>
        <a:lstStyle/>
        <a:p>
          <a:r>
            <a:rPr lang="es-ES" dirty="0"/>
            <a:t>Organizacional</a:t>
          </a:r>
        </a:p>
      </dgm:t>
    </dgm:pt>
    <dgm:pt modelId="{783CB621-0D54-3445-87C0-526CDDC3944A}" type="parTrans" cxnId="{1C9FF95D-C6CF-2F4B-9F71-6968F558C13A}">
      <dgm:prSet/>
      <dgm:spPr/>
      <dgm:t>
        <a:bodyPr/>
        <a:lstStyle/>
        <a:p>
          <a:endParaRPr lang="es-ES"/>
        </a:p>
      </dgm:t>
    </dgm:pt>
    <dgm:pt modelId="{BD730C1E-5662-B241-A74D-1AE752BAA196}" type="sibTrans" cxnId="{1C9FF95D-C6CF-2F4B-9F71-6968F558C13A}">
      <dgm:prSet/>
      <dgm:spPr/>
      <dgm:t>
        <a:bodyPr/>
        <a:lstStyle/>
        <a:p>
          <a:endParaRPr lang="es-ES"/>
        </a:p>
      </dgm:t>
    </dgm:pt>
    <dgm:pt modelId="{967CF9C6-6127-F841-9DF5-E38D6B81BC4A}">
      <dgm:prSet phldrT="[Texto]"/>
      <dgm:spPr/>
      <dgm:t>
        <a:bodyPr/>
        <a:lstStyle/>
        <a:p>
          <a:r>
            <a:rPr lang="es-ES" dirty="0"/>
            <a:t>Por proyecto</a:t>
          </a:r>
        </a:p>
      </dgm:t>
    </dgm:pt>
    <dgm:pt modelId="{582725C3-9BD5-344C-8D64-67F72017BBD5}" type="parTrans" cxnId="{A0B24C32-6CD6-794B-A91B-F423D0B6AFEC}">
      <dgm:prSet/>
      <dgm:spPr/>
      <dgm:t>
        <a:bodyPr/>
        <a:lstStyle/>
        <a:p>
          <a:endParaRPr lang="es-ES"/>
        </a:p>
      </dgm:t>
    </dgm:pt>
    <dgm:pt modelId="{A5E3A260-95EF-494F-AA39-096AB672E7F2}" type="sibTrans" cxnId="{A0B24C32-6CD6-794B-A91B-F423D0B6AFEC}">
      <dgm:prSet/>
      <dgm:spPr/>
      <dgm:t>
        <a:bodyPr/>
        <a:lstStyle/>
        <a:p>
          <a:endParaRPr lang="es-ES"/>
        </a:p>
      </dgm:t>
    </dgm:pt>
    <dgm:pt modelId="{3CF80AAB-21BF-8D45-970B-FE5573C65E77}">
      <dgm:prSet phldrT="[Texto]"/>
      <dgm:spPr/>
      <dgm:t>
        <a:bodyPr/>
        <a:lstStyle/>
        <a:p>
          <a:r>
            <a:rPr lang="es-ES" dirty="0"/>
            <a:t>Categorías presupuestales</a:t>
          </a:r>
        </a:p>
      </dgm:t>
    </dgm:pt>
    <dgm:pt modelId="{A4D8F5EE-155A-6C43-AF4B-CD3C156FA294}" type="parTrans" cxnId="{3D9945EE-31C6-564B-A005-80AD648C3FF3}">
      <dgm:prSet/>
      <dgm:spPr/>
      <dgm:t>
        <a:bodyPr/>
        <a:lstStyle/>
        <a:p>
          <a:endParaRPr lang="es-ES"/>
        </a:p>
      </dgm:t>
    </dgm:pt>
    <dgm:pt modelId="{C89E042D-9EEB-894A-A508-85DA52B41F25}" type="sibTrans" cxnId="{3D9945EE-31C6-564B-A005-80AD648C3FF3}">
      <dgm:prSet/>
      <dgm:spPr/>
      <dgm:t>
        <a:bodyPr/>
        <a:lstStyle/>
        <a:p>
          <a:endParaRPr lang="es-ES"/>
        </a:p>
      </dgm:t>
    </dgm:pt>
    <dgm:pt modelId="{ACC32D53-81DE-A442-A703-8D83BD94F427}">
      <dgm:prSet phldrT="[Texto]"/>
      <dgm:spPr/>
      <dgm:t>
        <a:bodyPr/>
        <a:lstStyle/>
        <a:p>
          <a:r>
            <a:rPr lang="es-ES" dirty="0"/>
            <a:t>Fuentes de financiamiento</a:t>
          </a:r>
        </a:p>
      </dgm:t>
    </dgm:pt>
    <dgm:pt modelId="{7B706DCC-DFD4-A94B-B2FC-AD84E7B854BB}" type="parTrans" cxnId="{F701AA77-C7AE-ED47-8377-8272A5E9A544}">
      <dgm:prSet/>
      <dgm:spPr/>
      <dgm:t>
        <a:bodyPr/>
        <a:lstStyle/>
        <a:p>
          <a:endParaRPr lang="es-ES"/>
        </a:p>
      </dgm:t>
    </dgm:pt>
    <dgm:pt modelId="{F7078180-AAAD-2B4E-B523-9D01C1FB505D}" type="sibTrans" cxnId="{F701AA77-C7AE-ED47-8377-8272A5E9A544}">
      <dgm:prSet/>
      <dgm:spPr/>
      <dgm:t>
        <a:bodyPr/>
        <a:lstStyle/>
        <a:p>
          <a:endParaRPr lang="es-ES"/>
        </a:p>
      </dgm:t>
    </dgm:pt>
    <dgm:pt modelId="{99F3215B-698A-DF47-9B96-22A868A5F8D7}">
      <dgm:prSet phldrT="[Texto]"/>
      <dgm:spPr/>
      <dgm:t>
        <a:bodyPr/>
        <a:lstStyle/>
        <a:p>
          <a:r>
            <a:rPr lang="es-ES" dirty="0"/>
            <a:t>Herramientas de gestión</a:t>
          </a:r>
        </a:p>
      </dgm:t>
    </dgm:pt>
    <dgm:pt modelId="{D72E948C-E84D-2140-9815-6AD1167CFC9E}" type="parTrans" cxnId="{8A22B9DE-4F1A-BA41-9CDF-381B2D43D3BC}">
      <dgm:prSet/>
      <dgm:spPr/>
      <dgm:t>
        <a:bodyPr/>
        <a:lstStyle/>
        <a:p>
          <a:endParaRPr lang="es-ES"/>
        </a:p>
      </dgm:t>
    </dgm:pt>
    <dgm:pt modelId="{9D197CD4-A2DC-C14A-A4E6-CD6C30BA2CA5}" type="sibTrans" cxnId="{8A22B9DE-4F1A-BA41-9CDF-381B2D43D3BC}">
      <dgm:prSet/>
      <dgm:spPr/>
      <dgm:t>
        <a:bodyPr/>
        <a:lstStyle/>
        <a:p>
          <a:endParaRPr lang="es-ES"/>
        </a:p>
      </dgm:t>
    </dgm:pt>
    <dgm:pt modelId="{9A884875-E270-304F-BE20-0B957F56F86C}" type="pres">
      <dgm:prSet presAssocID="{DD11106C-022D-0045-883B-835656211200}" presName="diagram" presStyleCnt="0">
        <dgm:presLayoutVars>
          <dgm:dir/>
          <dgm:resizeHandles val="exact"/>
        </dgm:presLayoutVars>
      </dgm:prSet>
      <dgm:spPr/>
    </dgm:pt>
    <dgm:pt modelId="{F69E826B-D76B-C843-93AE-08E4A2D53467}" type="pres">
      <dgm:prSet presAssocID="{7186CEDD-91F5-784B-8CB6-B31689B22B8B}" presName="node" presStyleLbl="node1" presStyleIdx="0" presStyleCnt="5">
        <dgm:presLayoutVars>
          <dgm:bulletEnabled val="1"/>
        </dgm:presLayoutVars>
      </dgm:prSet>
      <dgm:spPr/>
    </dgm:pt>
    <dgm:pt modelId="{AA78C6AB-0449-044C-AAE9-B2D003761E0D}" type="pres">
      <dgm:prSet presAssocID="{BD730C1E-5662-B241-A74D-1AE752BAA196}" presName="sibTrans" presStyleCnt="0"/>
      <dgm:spPr/>
    </dgm:pt>
    <dgm:pt modelId="{DC2EF5DB-B0FD-0943-B0E4-D1D347DB9397}" type="pres">
      <dgm:prSet presAssocID="{967CF9C6-6127-F841-9DF5-E38D6B81BC4A}" presName="node" presStyleLbl="node1" presStyleIdx="1" presStyleCnt="5">
        <dgm:presLayoutVars>
          <dgm:bulletEnabled val="1"/>
        </dgm:presLayoutVars>
      </dgm:prSet>
      <dgm:spPr/>
    </dgm:pt>
    <dgm:pt modelId="{31F94A70-F99D-AD46-A73D-9A9F1EA3822E}" type="pres">
      <dgm:prSet presAssocID="{A5E3A260-95EF-494F-AA39-096AB672E7F2}" presName="sibTrans" presStyleCnt="0"/>
      <dgm:spPr/>
    </dgm:pt>
    <dgm:pt modelId="{3EB6A663-AA7D-9244-98BB-1219C92060B4}" type="pres">
      <dgm:prSet presAssocID="{3CF80AAB-21BF-8D45-970B-FE5573C65E77}" presName="node" presStyleLbl="node1" presStyleIdx="2" presStyleCnt="5">
        <dgm:presLayoutVars>
          <dgm:bulletEnabled val="1"/>
        </dgm:presLayoutVars>
      </dgm:prSet>
      <dgm:spPr/>
    </dgm:pt>
    <dgm:pt modelId="{DEEA6DA6-8484-2A45-9353-608C85F55BE0}" type="pres">
      <dgm:prSet presAssocID="{C89E042D-9EEB-894A-A508-85DA52B41F25}" presName="sibTrans" presStyleCnt="0"/>
      <dgm:spPr/>
    </dgm:pt>
    <dgm:pt modelId="{768F46E3-2A04-794D-8FD7-8B2B860BDDA6}" type="pres">
      <dgm:prSet presAssocID="{ACC32D53-81DE-A442-A703-8D83BD94F427}" presName="node" presStyleLbl="node1" presStyleIdx="3" presStyleCnt="5">
        <dgm:presLayoutVars>
          <dgm:bulletEnabled val="1"/>
        </dgm:presLayoutVars>
      </dgm:prSet>
      <dgm:spPr/>
    </dgm:pt>
    <dgm:pt modelId="{9F522780-CE77-6447-9A1C-543F925A937C}" type="pres">
      <dgm:prSet presAssocID="{F7078180-AAAD-2B4E-B523-9D01C1FB505D}" presName="sibTrans" presStyleCnt="0"/>
      <dgm:spPr/>
    </dgm:pt>
    <dgm:pt modelId="{33048ABF-1D80-B64A-8412-0017B0BFB181}" type="pres">
      <dgm:prSet presAssocID="{99F3215B-698A-DF47-9B96-22A868A5F8D7}" presName="node" presStyleLbl="node1" presStyleIdx="4" presStyleCnt="5">
        <dgm:presLayoutVars>
          <dgm:bulletEnabled val="1"/>
        </dgm:presLayoutVars>
      </dgm:prSet>
      <dgm:spPr/>
    </dgm:pt>
  </dgm:ptLst>
  <dgm:cxnLst>
    <dgm:cxn modelId="{40CC3E0B-B762-8B49-ABF6-27CE286F0FD4}" type="presOf" srcId="{3CF80AAB-21BF-8D45-970B-FE5573C65E77}" destId="{3EB6A663-AA7D-9244-98BB-1219C92060B4}" srcOrd="0" destOrd="0" presId="urn:microsoft.com/office/officeart/2005/8/layout/default"/>
    <dgm:cxn modelId="{A0B24C32-6CD6-794B-A91B-F423D0B6AFEC}" srcId="{DD11106C-022D-0045-883B-835656211200}" destId="{967CF9C6-6127-F841-9DF5-E38D6B81BC4A}" srcOrd="1" destOrd="0" parTransId="{582725C3-9BD5-344C-8D64-67F72017BBD5}" sibTransId="{A5E3A260-95EF-494F-AA39-096AB672E7F2}"/>
    <dgm:cxn modelId="{94D4B53C-9880-5345-A5E5-0207DBBA9AE7}" type="presOf" srcId="{ACC32D53-81DE-A442-A703-8D83BD94F427}" destId="{768F46E3-2A04-794D-8FD7-8B2B860BDDA6}" srcOrd="0" destOrd="0" presId="urn:microsoft.com/office/officeart/2005/8/layout/default"/>
    <dgm:cxn modelId="{F5737B50-BF7E-9242-A5A7-70C88A877E5E}" type="presOf" srcId="{99F3215B-698A-DF47-9B96-22A868A5F8D7}" destId="{33048ABF-1D80-B64A-8412-0017B0BFB181}" srcOrd="0" destOrd="0" presId="urn:microsoft.com/office/officeart/2005/8/layout/default"/>
    <dgm:cxn modelId="{1C9FF95D-C6CF-2F4B-9F71-6968F558C13A}" srcId="{DD11106C-022D-0045-883B-835656211200}" destId="{7186CEDD-91F5-784B-8CB6-B31689B22B8B}" srcOrd="0" destOrd="0" parTransId="{783CB621-0D54-3445-87C0-526CDDC3944A}" sibTransId="{BD730C1E-5662-B241-A74D-1AE752BAA196}"/>
    <dgm:cxn modelId="{287F815E-1308-1D44-8682-F2A9DA186ED1}" type="presOf" srcId="{DD11106C-022D-0045-883B-835656211200}" destId="{9A884875-E270-304F-BE20-0B957F56F86C}" srcOrd="0" destOrd="0" presId="urn:microsoft.com/office/officeart/2005/8/layout/default"/>
    <dgm:cxn modelId="{54535668-CC57-0F47-9FD6-615511E900F1}" type="presOf" srcId="{7186CEDD-91F5-784B-8CB6-B31689B22B8B}" destId="{F69E826B-D76B-C843-93AE-08E4A2D53467}" srcOrd="0" destOrd="0" presId="urn:microsoft.com/office/officeart/2005/8/layout/default"/>
    <dgm:cxn modelId="{F701AA77-C7AE-ED47-8377-8272A5E9A544}" srcId="{DD11106C-022D-0045-883B-835656211200}" destId="{ACC32D53-81DE-A442-A703-8D83BD94F427}" srcOrd="3" destOrd="0" parTransId="{7B706DCC-DFD4-A94B-B2FC-AD84E7B854BB}" sibTransId="{F7078180-AAAD-2B4E-B523-9D01C1FB505D}"/>
    <dgm:cxn modelId="{131FDE7C-7BCC-C74A-B760-53E933C2E200}" type="presOf" srcId="{967CF9C6-6127-F841-9DF5-E38D6B81BC4A}" destId="{DC2EF5DB-B0FD-0943-B0E4-D1D347DB9397}" srcOrd="0" destOrd="0" presId="urn:microsoft.com/office/officeart/2005/8/layout/default"/>
    <dgm:cxn modelId="{8A22B9DE-4F1A-BA41-9CDF-381B2D43D3BC}" srcId="{DD11106C-022D-0045-883B-835656211200}" destId="{99F3215B-698A-DF47-9B96-22A868A5F8D7}" srcOrd="4" destOrd="0" parTransId="{D72E948C-E84D-2140-9815-6AD1167CFC9E}" sibTransId="{9D197CD4-A2DC-C14A-A4E6-CD6C30BA2CA5}"/>
    <dgm:cxn modelId="{3D9945EE-31C6-564B-A005-80AD648C3FF3}" srcId="{DD11106C-022D-0045-883B-835656211200}" destId="{3CF80AAB-21BF-8D45-970B-FE5573C65E77}" srcOrd="2" destOrd="0" parTransId="{A4D8F5EE-155A-6C43-AF4B-CD3C156FA294}" sibTransId="{C89E042D-9EEB-894A-A508-85DA52B41F25}"/>
    <dgm:cxn modelId="{089374FA-44B2-274B-BA21-857622645104}" type="presParOf" srcId="{9A884875-E270-304F-BE20-0B957F56F86C}" destId="{F69E826B-D76B-C843-93AE-08E4A2D53467}" srcOrd="0" destOrd="0" presId="urn:microsoft.com/office/officeart/2005/8/layout/default"/>
    <dgm:cxn modelId="{660F1350-DEE2-8A4C-9798-A152F13B66B8}" type="presParOf" srcId="{9A884875-E270-304F-BE20-0B957F56F86C}" destId="{AA78C6AB-0449-044C-AAE9-B2D003761E0D}" srcOrd="1" destOrd="0" presId="urn:microsoft.com/office/officeart/2005/8/layout/default"/>
    <dgm:cxn modelId="{179E1BEC-E1D5-6345-9B7C-077E9EF1FB8F}" type="presParOf" srcId="{9A884875-E270-304F-BE20-0B957F56F86C}" destId="{DC2EF5DB-B0FD-0943-B0E4-D1D347DB9397}" srcOrd="2" destOrd="0" presId="urn:microsoft.com/office/officeart/2005/8/layout/default"/>
    <dgm:cxn modelId="{AB9B56EB-6FCC-C64F-B871-6971D13D05E5}" type="presParOf" srcId="{9A884875-E270-304F-BE20-0B957F56F86C}" destId="{31F94A70-F99D-AD46-A73D-9A9F1EA3822E}" srcOrd="3" destOrd="0" presId="urn:microsoft.com/office/officeart/2005/8/layout/default"/>
    <dgm:cxn modelId="{278BDC16-56BE-DF4B-B01F-B2072EB82BD8}" type="presParOf" srcId="{9A884875-E270-304F-BE20-0B957F56F86C}" destId="{3EB6A663-AA7D-9244-98BB-1219C92060B4}" srcOrd="4" destOrd="0" presId="urn:microsoft.com/office/officeart/2005/8/layout/default"/>
    <dgm:cxn modelId="{1631411B-1447-C445-9C5F-260F4376C3B1}" type="presParOf" srcId="{9A884875-E270-304F-BE20-0B957F56F86C}" destId="{DEEA6DA6-8484-2A45-9353-608C85F55BE0}" srcOrd="5" destOrd="0" presId="urn:microsoft.com/office/officeart/2005/8/layout/default"/>
    <dgm:cxn modelId="{4F0CBB3F-759D-A940-9DFD-A3D777CAA559}" type="presParOf" srcId="{9A884875-E270-304F-BE20-0B957F56F86C}" destId="{768F46E3-2A04-794D-8FD7-8B2B860BDDA6}" srcOrd="6" destOrd="0" presId="urn:microsoft.com/office/officeart/2005/8/layout/default"/>
    <dgm:cxn modelId="{208AFD7E-704C-1C4D-8546-925A1B16B4EF}" type="presParOf" srcId="{9A884875-E270-304F-BE20-0B957F56F86C}" destId="{9F522780-CE77-6447-9A1C-543F925A937C}" srcOrd="7" destOrd="0" presId="urn:microsoft.com/office/officeart/2005/8/layout/default"/>
    <dgm:cxn modelId="{29CFEF31-2877-B547-A6E9-D734113ADDB4}" type="presParOf" srcId="{9A884875-E270-304F-BE20-0B957F56F86C}" destId="{33048ABF-1D80-B64A-8412-0017B0BFB181}"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8C88BCD-5F3D-E944-9506-D51CB0BD0588}" type="doc">
      <dgm:prSet loTypeId="urn:microsoft.com/office/officeart/2005/8/layout/hProcess9" loCatId="" qsTypeId="urn:microsoft.com/office/officeart/2005/8/quickstyle/simple1" qsCatId="simple" csTypeId="urn:microsoft.com/office/officeart/2005/8/colors/accent1_2" csCatId="accent1" phldr="1"/>
      <dgm:spPr/>
    </dgm:pt>
    <dgm:pt modelId="{CD0D1F0A-23F8-944C-8E1E-6FF7BC168550}">
      <dgm:prSet phldrT="[Texto]"/>
      <dgm:spPr/>
      <dgm:t>
        <a:bodyPr/>
        <a:lstStyle/>
        <a:p>
          <a:r>
            <a:rPr lang="es-ES" dirty="0"/>
            <a:t>MÓDULO 1</a:t>
          </a:r>
        </a:p>
      </dgm:t>
    </dgm:pt>
    <dgm:pt modelId="{B93542B3-A161-D44E-9EB5-DF38A7F52E20}" type="parTrans" cxnId="{13F0C053-0518-7F43-BBE5-78494D1F075F}">
      <dgm:prSet/>
      <dgm:spPr/>
      <dgm:t>
        <a:bodyPr/>
        <a:lstStyle/>
        <a:p>
          <a:endParaRPr lang="es-ES"/>
        </a:p>
      </dgm:t>
    </dgm:pt>
    <dgm:pt modelId="{E17FF92C-084F-2346-9AD0-A9A2751CEE64}" type="sibTrans" cxnId="{13F0C053-0518-7F43-BBE5-78494D1F075F}">
      <dgm:prSet/>
      <dgm:spPr/>
      <dgm:t>
        <a:bodyPr/>
        <a:lstStyle/>
        <a:p>
          <a:endParaRPr lang="es-ES"/>
        </a:p>
      </dgm:t>
    </dgm:pt>
    <dgm:pt modelId="{DC539D36-112B-4248-BC92-59E4102A6FC2}">
      <dgm:prSet phldrT="[Texto]"/>
      <dgm:spPr/>
      <dgm:t>
        <a:bodyPr/>
        <a:lstStyle/>
        <a:p>
          <a:r>
            <a:rPr lang="es-ES" dirty="0"/>
            <a:t>MÓDULO 4</a:t>
          </a:r>
        </a:p>
      </dgm:t>
    </dgm:pt>
    <dgm:pt modelId="{E6A9EA29-3763-BB41-B87D-F5F4619025E3}" type="parTrans" cxnId="{D2F583D1-F6C3-144C-A4EF-ECFAC33CD924}">
      <dgm:prSet/>
      <dgm:spPr/>
      <dgm:t>
        <a:bodyPr/>
        <a:lstStyle/>
        <a:p>
          <a:endParaRPr lang="es-ES"/>
        </a:p>
      </dgm:t>
    </dgm:pt>
    <dgm:pt modelId="{F76030FF-532C-3540-A8DB-F574AE9CE3FE}" type="sibTrans" cxnId="{D2F583D1-F6C3-144C-A4EF-ECFAC33CD924}">
      <dgm:prSet/>
      <dgm:spPr/>
      <dgm:t>
        <a:bodyPr/>
        <a:lstStyle/>
        <a:p>
          <a:endParaRPr lang="es-ES"/>
        </a:p>
      </dgm:t>
    </dgm:pt>
    <dgm:pt modelId="{54E399CB-15B7-0D4D-8979-CCBFD4D7375E}">
      <dgm:prSet/>
      <dgm:spPr/>
      <dgm:t>
        <a:bodyPr/>
        <a:lstStyle/>
        <a:p>
          <a:r>
            <a:rPr lang="es-ES" dirty="0"/>
            <a:t>MÓDULO 5</a:t>
          </a:r>
        </a:p>
      </dgm:t>
    </dgm:pt>
    <dgm:pt modelId="{BF5D150C-353C-C940-838E-6577F2AAC389}" type="parTrans" cxnId="{58976BD5-4526-B04F-93C0-ADE4015E179D}">
      <dgm:prSet/>
      <dgm:spPr/>
      <dgm:t>
        <a:bodyPr/>
        <a:lstStyle/>
        <a:p>
          <a:endParaRPr lang="es-ES"/>
        </a:p>
      </dgm:t>
    </dgm:pt>
    <dgm:pt modelId="{0E714DD2-E07E-D84E-8D00-C04FE872426E}" type="sibTrans" cxnId="{58976BD5-4526-B04F-93C0-ADE4015E179D}">
      <dgm:prSet/>
      <dgm:spPr/>
      <dgm:t>
        <a:bodyPr/>
        <a:lstStyle/>
        <a:p>
          <a:endParaRPr lang="es-ES"/>
        </a:p>
      </dgm:t>
    </dgm:pt>
    <dgm:pt modelId="{25B7E761-9DD2-F141-9575-4A7723782B64}">
      <dgm:prSet/>
      <dgm:spPr/>
      <dgm:t>
        <a:bodyPr/>
        <a:lstStyle/>
        <a:p>
          <a:r>
            <a:rPr lang="es-ES" dirty="0"/>
            <a:t>MÓDULO 3</a:t>
          </a:r>
        </a:p>
      </dgm:t>
    </dgm:pt>
    <dgm:pt modelId="{8A0A55A5-1ACD-2B42-B368-C21B64041674}" type="parTrans" cxnId="{2CA3ACBD-F1A6-DB42-AF1D-9B96827C91D6}">
      <dgm:prSet/>
      <dgm:spPr/>
      <dgm:t>
        <a:bodyPr/>
        <a:lstStyle/>
        <a:p>
          <a:endParaRPr lang="es-ES"/>
        </a:p>
      </dgm:t>
    </dgm:pt>
    <dgm:pt modelId="{2A9B8918-3A70-3449-A30B-7E91ACFEA71A}" type="sibTrans" cxnId="{2CA3ACBD-F1A6-DB42-AF1D-9B96827C91D6}">
      <dgm:prSet/>
      <dgm:spPr/>
      <dgm:t>
        <a:bodyPr/>
        <a:lstStyle/>
        <a:p>
          <a:endParaRPr lang="es-ES"/>
        </a:p>
      </dgm:t>
    </dgm:pt>
    <dgm:pt modelId="{3A5724BC-90B7-F346-9335-2C728828FD26}">
      <dgm:prSet/>
      <dgm:spPr/>
      <dgm:t>
        <a:bodyPr/>
        <a:lstStyle/>
        <a:p>
          <a:pPr algn="ctr"/>
          <a:endParaRPr lang="es-ES" dirty="0"/>
        </a:p>
        <a:p>
          <a:pPr algn="ctr"/>
          <a:r>
            <a:rPr lang="es-ES" dirty="0"/>
            <a:t>MÓDULO 2</a:t>
          </a:r>
        </a:p>
        <a:p>
          <a:pPr algn="ctr"/>
          <a:endParaRPr lang="es-ES" dirty="0"/>
        </a:p>
      </dgm:t>
    </dgm:pt>
    <dgm:pt modelId="{193DBA28-4DE8-8244-9259-78F8C91D8EFA}" type="parTrans" cxnId="{333B8817-E42A-B84D-97CC-9F9D8F9A7A79}">
      <dgm:prSet/>
      <dgm:spPr/>
      <dgm:t>
        <a:bodyPr/>
        <a:lstStyle/>
        <a:p>
          <a:endParaRPr lang="es-ES"/>
        </a:p>
      </dgm:t>
    </dgm:pt>
    <dgm:pt modelId="{5AA1B44E-AA27-6A44-BE0A-1A160B904852}" type="sibTrans" cxnId="{333B8817-E42A-B84D-97CC-9F9D8F9A7A79}">
      <dgm:prSet/>
      <dgm:spPr/>
      <dgm:t>
        <a:bodyPr/>
        <a:lstStyle/>
        <a:p>
          <a:endParaRPr lang="es-ES"/>
        </a:p>
      </dgm:t>
    </dgm:pt>
    <dgm:pt modelId="{3377D083-C60C-6B49-9EE0-342A660BBEF2}" type="pres">
      <dgm:prSet presAssocID="{08C88BCD-5F3D-E944-9506-D51CB0BD0588}" presName="CompostProcess" presStyleCnt="0">
        <dgm:presLayoutVars>
          <dgm:dir/>
          <dgm:resizeHandles val="exact"/>
        </dgm:presLayoutVars>
      </dgm:prSet>
      <dgm:spPr/>
    </dgm:pt>
    <dgm:pt modelId="{13C8A172-CEC3-7547-865A-24EF1D38AB56}" type="pres">
      <dgm:prSet presAssocID="{08C88BCD-5F3D-E944-9506-D51CB0BD0588}" presName="arrow" presStyleLbl="bgShp" presStyleIdx="0" presStyleCnt="1"/>
      <dgm:spPr/>
    </dgm:pt>
    <dgm:pt modelId="{3D1B9B8A-663D-684F-A791-52E4B4E4AC6B}" type="pres">
      <dgm:prSet presAssocID="{08C88BCD-5F3D-E944-9506-D51CB0BD0588}" presName="linearProcess" presStyleCnt="0"/>
      <dgm:spPr/>
    </dgm:pt>
    <dgm:pt modelId="{C7377892-75B5-8A45-9C31-830800CB3FE1}" type="pres">
      <dgm:prSet presAssocID="{CD0D1F0A-23F8-944C-8E1E-6FF7BC168550}" presName="textNode" presStyleLbl="node1" presStyleIdx="0" presStyleCnt="5">
        <dgm:presLayoutVars>
          <dgm:bulletEnabled val="1"/>
        </dgm:presLayoutVars>
      </dgm:prSet>
      <dgm:spPr/>
    </dgm:pt>
    <dgm:pt modelId="{886859F7-00D2-5647-9003-DBFFD58D4B4D}" type="pres">
      <dgm:prSet presAssocID="{E17FF92C-084F-2346-9AD0-A9A2751CEE64}" presName="sibTrans" presStyleCnt="0"/>
      <dgm:spPr/>
    </dgm:pt>
    <dgm:pt modelId="{35248621-8D05-B547-BDDB-4287816A20F9}" type="pres">
      <dgm:prSet presAssocID="{3A5724BC-90B7-F346-9335-2C728828FD26}" presName="textNode" presStyleLbl="node1" presStyleIdx="1" presStyleCnt="5">
        <dgm:presLayoutVars>
          <dgm:bulletEnabled val="1"/>
        </dgm:presLayoutVars>
      </dgm:prSet>
      <dgm:spPr/>
    </dgm:pt>
    <dgm:pt modelId="{84BEBAE6-5128-F240-8C52-46A1A8559CB7}" type="pres">
      <dgm:prSet presAssocID="{5AA1B44E-AA27-6A44-BE0A-1A160B904852}" presName="sibTrans" presStyleCnt="0"/>
      <dgm:spPr/>
    </dgm:pt>
    <dgm:pt modelId="{7956DA33-2CB4-DF4B-ADE6-427D2FCC2962}" type="pres">
      <dgm:prSet presAssocID="{25B7E761-9DD2-F141-9575-4A7723782B64}" presName="textNode" presStyleLbl="node1" presStyleIdx="2" presStyleCnt="5">
        <dgm:presLayoutVars>
          <dgm:bulletEnabled val="1"/>
        </dgm:presLayoutVars>
      </dgm:prSet>
      <dgm:spPr/>
    </dgm:pt>
    <dgm:pt modelId="{0E5D5780-4EB9-614E-BC7E-5CDB064DA721}" type="pres">
      <dgm:prSet presAssocID="{2A9B8918-3A70-3449-A30B-7E91ACFEA71A}" presName="sibTrans" presStyleCnt="0"/>
      <dgm:spPr/>
    </dgm:pt>
    <dgm:pt modelId="{EAF1577B-6CD4-C643-8FCF-51CC774466E2}" type="pres">
      <dgm:prSet presAssocID="{DC539D36-112B-4248-BC92-59E4102A6FC2}" presName="textNode" presStyleLbl="node1" presStyleIdx="3" presStyleCnt="5">
        <dgm:presLayoutVars>
          <dgm:bulletEnabled val="1"/>
        </dgm:presLayoutVars>
      </dgm:prSet>
      <dgm:spPr/>
    </dgm:pt>
    <dgm:pt modelId="{4BF91234-E5B6-B147-A4E3-DA2391AD9533}" type="pres">
      <dgm:prSet presAssocID="{F76030FF-532C-3540-A8DB-F574AE9CE3FE}" presName="sibTrans" presStyleCnt="0"/>
      <dgm:spPr/>
    </dgm:pt>
    <dgm:pt modelId="{A39B8C1A-4F57-7947-BAB3-DF0492A47726}" type="pres">
      <dgm:prSet presAssocID="{54E399CB-15B7-0D4D-8979-CCBFD4D7375E}" presName="textNode" presStyleLbl="node1" presStyleIdx="4" presStyleCnt="5">
        <dgm:presLayoutVars>
          <dgm:bulletEnabled val="1"/>
        </dgm:presLayoutVars>
      </dgm:prSet>
      <dgm:spPr/>
    </dgm:pt>
  </dgm:ptLst>
  <dgm:cxnLst>
    <dgm:cxn modelId="{FF91F50D-5D2E-3547-B751-14F69F118A7E}" type="presOf" srcId="{08C88BCD-5F3D-E944-9506-D51CB0BD0588}" destId="{3377D083-C60C-6B49-9EE0-342A660BBEF2}" srcOrd="0" destOrd="0" presId="urn:microsoft.com/office/officeart/2005/8/layout/hProcess9"/>
    <dgm:cxn modelId="{333B8817-E42A-B84D-97CC-9F9D8F9A7A79}" srcId="{08C88BCD-5F3D-E944-9506-D51CB0BD0588}" destId="{3A5724BC-90B7-F346-9335-2C728828FD26}" srcOrd="1" destOrd="0" parTransId="{193DBA28-4DE8-8244-9259-78F8C91D8EFA}" sibTransId="{5AA1B44E-AA27-6A44-BE0A-1A160B904852}"/>
    <dgm:cxn modelId="{463D521B-B62C-1742-A844-26E86BF757FA}" type="presOf" srcId="{54E399CB-15B7-0D4D-8979-CCBFD4D7375E}" destId="{A39B8C1A-4F57-7947-BAB3-DF0492A47726}" srcOrd="0" destOrd="0" presId="urn:microsoft.com/office/officeart/2005/8/layout/hProcess9"/>
    <dgm:cxn modelId="{91611130-BECD-5542-AF58-0DFCACAE2495}" type="presOf" srcId="{25B7E761-9DD2-F141-9575-4A7723782B64}" destId="{7956DA33-2CB4-DF4B-ADE6-427D2FCC2962}" srcOrd="0" destOrd="0" presId="urn:microsoft.com/office/officeart/2005/8/layout/hProcess9"/>
    <dgm:cxn modelId="{13F0C053-0518-7F43-BBE5-78494D1F075F}" srcId="{08C88BCD-5F3D-E944-9506-D51CB0BD0588}" destId="{CD0D1F0A-23F8-944C-8E1E-6FF7BC168550}" srcOrd="0" destOrd="0" parTransId="{B93542B3-A161-D44E-9EB5-DF38A7F52E20}" sibTransId="{E17FF92C-084F-2346-9AD0-A9A2751CEE64}"/>
    <dgm:cxn modelId="{4D633170-2BDC-2146-95AE-83FCB812C397}" type="presOf" srcId="{CD0D1F0A-23F8-944C-8E1E-6FF7BC168550}" destId="{C7377892-75B5-8A45-9C31-830800CB3FE1}" srcOrd="0" destOrd="0" presId="urn:microsoft.com/office/officeart/2005/8/layout/hProcess9"/>
    <dgm:cxn modelId="{51934DBC-50D7-4C47-9FA2-47BB49DFD771}" type="presOf" srcId="{DC539D36-112B-4248-BC92-59E4102A6FC2}" destId="{EAF1577B-6CD4-C643-8FCF-51CC774466E2}" srcOrd="0" destOrd="0" presId="urn:microsoft.com/office/officeart/2005/8/layout/hProcess9"/>
    <dgm:cxn modelId="{2CA3ACBD-F1A6-DB42-AF1D-9B96827C91D6}" srcId="{08C88BCD-5F3D-E944-9506-D51CB0BD0588}" destId="{25B7E761-9DD2-F141-9575-4A7723782B64}" srcOrd="2" destOrd="0" parTransId="{8A0A55A5-1ACD-2B42-B368-C21B64041674}" sibTransId="{2A9B8918-3A70-3449-A30B-7E91ACFEA71A}"/>
    <dgm:cxn modelId="{D757BFD0-1396-B745-ACE9-7E34F8E06C9E}" type="presOf" srcId="{3A5724BC-90B7-F346-9335-2C728828FD26}" destId="{35248621-8D05-B547-BDDB-4287816A20F9}" srcOrd="0" destOrd="0" presId="urn:microsoft.com/office/officeart/2005/8/layout/hProcess9"/>
    <dgm:cxn modelId="{D2F583D1-F6C3-144C-A4EF-ECFAC33CD924}" srcId="{08C88BCD-5F3D-E944-9506-D51CB0BD0588}" destId="{DC539D36-112B-4248-BC92-59E4102A6FC2}" srcOrd="3" destOrd="0" parTransId="{E6A9EA29-3763-BB41-B87D-F5F4619025E3}" sibTransId="{F76030FF-532C-3540-A8DB-F574AE9CE3FE}"/>
    <dgm:cxn modelId="{58976BD5-4526-B04F-93C0-ADE4015E179D}" srcId="{08C88BCD-5F3D-E944-9506-D51CB0BD0588}" destId="{54E399CB-15B7-0D4D-8979-CCBFD4D7375E}" srcOrd="4" destOrd="0" parTransId="{BF5D150C-353C-C940-838E-6577F2AAC389}" sibTransId="{0E714DD2-E07E-D84E-8D00-C04FE872426E}"/>
    <dgm:cxn modelId="{3CDA98EF-4A82-9F4C-AFB2-BE6B0B9E688C}" type="presParOf" srcId="{3377D083-C60C-6B49-9EE0-342A660BBEF2}" destId="{13C8A172-CEC3-7547-865A-24EF1D38AB56}" srcOrd="0" destOrd="0" presId="urn:microsoft.com/office/officeart/2005/8/layout/hProcess9"/>
    <dgm:cxn modelId="{F5798D45-C3D6-D84D-AABF-789E5DF20B3B}" type="presParOf" srcId="{3377D083-C60C-6B49-9EE0-342A660BBEF2}" destId="{3D1B9B8A-663D-684F-A791-52E4B4E4AC6B}" srcOrd="1" destOrd="0" presId="urn:microsoft.com/office/officeart/2005/8/layout/hProcess9"/>
    <dgm:cxn modelId="{B6419AB4-41CF-C144-893A-C2289520DA08}" type="presParOf" srcId="{3D1B9B8A-663D-684F-A791-52E4B4E4AC6B}" destId="{C7377892-75B5-8A45-9C31-830800CB3FE1}" srcOrd="0" destOrd="0" presId="urn:microsoft.com/office/officeart/2005/8/layout/hProcess9"/>
    <dgm:cxn modelId="{7DE90B9D-B8E5-2348-887D-9E0F13B1270F}" type="presParOf" srcId="{3D1B9B8A-663D-684F-A791-52E4B4E4AC6B}" destId="{886859F7-00D2-5647-9003-DBFFD58D4B4D}" srcOrd="1" destOrd="0" presId="urn:microsoft.com/office/officeart/2005/8/layout/hProcess9"/>
    <dgm:cxn modelId="{EFB02557-964D-4349-B57B-89FF6967442A}" type="presParOf" srcId="{3D1B9B8A-663D-684F-A791-52E4B4E4AC6B}" destId="{35248621-8D05-B547-BDDB-4287816A20F9}" srcOrd="2" destOrd="0" presId="urn:microsoft.com/office/officeart/2005/8/layout/hProcess9"/>
    <dgm:cxn modelId="{7D6A484A-9554-1740-90B1-DA50A1375B12}" type="presParOf" srcId="{3D1B9B8A-663D-684F-A791-52E4B4E4AC6B}" destId="{84BEBAE6-5128-F240-8C52-46A1A8559CB7}" srcOrd="3" destOrd="0" presId="urn:microsoft.com/office/officeart/2005/8/layout/hProcess9"/>
    <dgm:cxn modelId="{11468EDC-1AC7-8B41-AE0A-5C0BDD3E2C66}" type="presParOf" srcId="{3D1B9B8A-663D-684F-A791-52E4B4E4AC6B}" destId="{7956DA33-2CB4-DF4B-ADE6-427D2FCC2962}" srcOrd="4" destOrd="0" presId="urn:microsoft.com/office/officeart/2005/8/layout/hProcess9"/>
    <dgm:cxn modelId="{090F64B5-D820-754C-A397-9403BC4219B1}" type="presParOf" srcId="{3D1B9B8A-663D-684F-A791-52E4B4E4AC6B}" destId="{0E5D5780-4EB9-614E-BC7E-5CDB064DA721}" srcOrd="5" destOrd="0" presId="urn:microsoft.com/office/officeart/2005/8/layout/hProcess9"/>
    <dgm:cxn modelId="{BDC6B2B4-44B6-FD4F-8803-FE8E6647EA62}" type="presParOf" srcId="{3D1B9B8A-663D-684F-A791-52E4B4E4AC6B}" destId="{EAF1577B-6CD4-C643-8FCF-51CC774466E2}" srcOrd="6" destOrd="0" presId="urn:microsoft.com/office/officeart/2005/8/layout/hProcess9"/>
    <dgm:cxn modelId="{AC1064A9-8445-464E-BAB3-419D3D30F5B2}" type="presParOf" srcId="{3D1B9B8A-663D-684F-A791-52E4B4E4AC6B}" destId="{4BF91234-E5B6-B147-A4E3-DA2391AD9533}" srcOrd="7" destOrd="0" presId="urn:microsoft.com/office/officeart/2005/8/layout/hProcess9"/>
    <dgm:cxn modelId="{6444C3BC-CEAA-4047-BC41-14C09239FD1B}" type="presParOf" srcId="{3D1B9B8A-663D-684F-A791-52E4B4E4AC6B}" destId="{A39B8C1A-4F57-7947-BAB3-DF0492A47726}"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8BC1C4-F06A-DF42-BF8F-09E313015B4D}">
      <dsp:nvSpPr>
        <dsp:cNvPr id="0" name=""/>
        <dsp:cNvSpPr/>
      </dsp:nvSpPr>
      <dsp:spPr>
        <a:xfrm>
          <a:off x="99392" y="374365"/>
          <a:ext cx="2451669" cy="2451669"/>
        </a:xfrm>
        <a:prstGeom prst="ellipse">
          <a:avLst/>
        </a:prstGeom>
        <a:solidFill>
          <a:srgbClr val="635C5B">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r>
            <a:rPr lang="es-ES" sz="2600" kern="1200" dirty="0"/>
            <a:t>Generales</a:t>
          </a:r>
        </a:p>
      </dsp:txBody>
      <dsp:txXfrm>
        <a:off x="441742" y="663469"/>
        <a:ext cx="1413575" cy="1873460"/>
      </dsp:txXfrm>
    </dsp:sp>
    <dsp:sp modelId="{4549FD99-1827-5C4D-A023-BB602910EB09}">
      <dsp:nvSpPr>
        <dsp:cNvPr id="0" name=""/>
        <dsp:cNvSpPr/>
      </dsp:nvSpPr>
      <dsp:spPr>
        <a:xfrm>
          <a:off x="1866361" y="374365"/>
          <a:ext cx="2451669" cy="2451669"/>
        </a:xfrm>
        <a:prstGeom prst="ellipse">
          <a:avLst/>
        </a:prstGeom>
        <a:solidFill>
          <a:srgbClr val="002F6C">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r>
            <a:rPr lang="es-ES" sz="2600" kern="1200" dirty="0"/>
            <a:t>Específicas</a:t>
          </a:r>
        </a:p>
      </dsp:txBody>
      <dsp:txXfrm>
        <a:off x="2562105" y="663469"/>
        <a:ext cx="1413575" cy="18734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3F4022-587A-C94F-A986-B4A6352D7E90}">
      <dsp:nvSpPr>
        <dsp:cNvPr id="0" name=""/>
        <dsp:cNvSpPr/>
      </dsp:nvSpPr>
      <dsp:spPr>
        <a:xfrm>
          <a:off x="104" y="1381502"/>
          <a:ext cx="1577364" cy="1300995"/>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2385" tIns="32385" rIns="32385" bIns="32385" numCol="1" spcCol="1270" anchor="t" anchorCtr="0">
          <a:noAutofit/>
        </a:bodyPr>
        <a:lstStyle/>
        <a:p>
          <a:pPr marL="171450" lvl="1" indent="-171450" algn="l" defTabSz="755650">
            <a:lnSpc>
              <a:spcPct val="90000"/>
            </a:lnSpc>
            <a:spcBef>
              <a:spcPct val="0"/>
            </a:spcBef>
            <a:spcAft>
              <a:spcPct val="15000"/>
            </a:spcAft>
            <a:buChar char="•"/>
          </a:pPr>
          <a:r>
            <a:rPr lang="es-ES" sz="1700" kern="1200" dirty="0"/>
            <a:t>Necesidad</a:t>
          </a:r>
        </a:p>
        <a:p>
          <a:pPr marL="171450" lvl="1" indent="-171450" algn="l" defTabSz="755650">
            <a:lnSpc>
              <a:spcPct val="90000"/>
            </a:lnSpc>
            <a:spcBef>
              <a:spcPct val="0"/>
            </a:spcBef>
            <a:spcAft>
              <a:spcPct val="15000"/>
            </a:spcAft>
            <a:buChar char="•"/>
          </a:pPr>
          <a:r>
            <a:rPr lang="es-ES" sz="1700" kern="1200" dirty="0"/>
            <a:t>Definición</a:t>
          </a:r>
        </a:p>
        <a:p>
          <a:pPr marL="171450" lvl="1" indent="-171450" algn="l" defTabSz="755650">
            <a:lnSpc>
              <a:spcPct val="90000"/>
            </a:lnSpc>
            <a:spcBef>
              <a:spcPct val="0"/>
            </a:spcBef>
            <a:spcAft>
              <a:spcPct val="15000"/>
            </a:spcAft>
            <a:buChar char="•"/>
          </a:pPr>
          <a:r>
            <a:rPr lang="es-ES" sz="1700" kern="1200" dirty="0"/>
            <a:t>Redacción</a:t>
          </a:r>
        </a:p>
      </dsp:txBody>
      <dsp:txXfrm>
        <a:off x="30044" y="1411442"/>
        <a:ext cx="1517484" cy="962331"/>
      </dsp:txXfrm>
    </dsp:sp>
    <dsp:sp modelId="{E31DC64B-0C04-814B-94AF-B0B772D15A13}">
      <dsp:nvSpPr>
        <dsp:cNvPr id="0" name=""/>
        <dsp:cNvSpPr/>
      </dsp:nvSpPr>
      <dsp:spPr>
        <a:xfrm>
          <a:off x="888780" y="1699397"/>
          <a:ext cx="1727665" cy="1727665"/>
        </a:xfrm>
        <a:prstGeom prst="leftCircularArrow">
          <a:avLst>
            <a:gd name="adj1" fmla="val 3086"/>
            <a:gd name="adj2" fmla="val 379175"/>
            <a:gd name="adj3" fmla="val 2154686"/>
            <a:gd name="adj4" fmla="val 9024489"/>
            <a:gd name="adj5" fmla="val 3600"/>
          </a:avLst>
        </a:prstGeom>
        <a:gradFill rotWithShape="0">
          <a:gsLst>
            <a:gs pos="0">
              <a:schemeClr val="accent6">
                <a:tint val="60000"/>
                <a:hueOff val="0"/>
                <a:satOff val="0"/>
                <a:lumOff val="0"/>
                <a:alphaOff val="0"/>
                <a:tint val="100000"/>
                <a:shade val="100000"/>
                <a:satMod val="130000"/>
              </a:schemeClr>
            </a:gs>
            <a:gs pos="100000">
              <a:schemeClr val="accent6">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7B45CC0-CB2B-3C41-B3D8-57E1DDAA5C5B}">
      <dsp:nvSpPr>
        <dsp:cNvPr id="0" name=""/>
        <dsp:cNvSpPr/>
      </dsp:nvSpPr>
      <dsp:spPr>
        <a:xfrm>
          <a:off x="350630" y="2403713"/>
          <a:ext cx="1402101" cy="557569"/>
        </a:xfrm>
        <a:prstGeom prst="roundRect">
          <a:avLst>
            <a:gd name="adj" fmla="val 10000"/>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s-ES" sz="1600" kern="1200" dirty="0"/>
            <a:t>Diseño</a:t>
          </a:r>
        </a:p>
      </dsp:txBody>
      <dsp:txXfrm>
        <a:off x="366961" y="2420044"/>
        <a:ext cx="1369439" cy="524907"/>
      </dsp:txXfrm>
    </dsp:sp>
    <dsp:sp modelId="{BF348E2C-7509-6541-888C-26479B901115}">
      <dsp:nvSpPr>
        <dsp:cNvPr id="0" name=""/>
        <dsp:cNvSpPr/>
      </dsp:nvSpPr>
      <dsp:spPr>
        <a:xfrm>
          <a:off x="2006625" y="1381502"/>
          <a:ext cx="1577364" cy="1300995"/>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2385" tIns="32385" rIns="32385" bIns="32385" numCol="1" spcCol="1270" anchor="t" anchorCtr="0">
          <a:noAutofit/>
        </a:bodyPr>
        <a:lstStyle/>
        <a:p>
          <a:pPr marL="171450" lvl="1" indent="-171450" algn="l" defTabSz="755650">
            <a:lnSpc>
              <a:spcPct val="90000"/>
            </a:lnSpc>
            <a:spcBef>
              <a:spcPct val="0"/>
            </a:spcBef>
            <a:spcAft>
              <a:spcPct val="15000"/>
            </a:spcAft>
            <a:buChar char="•"/>
          </a:pPr>
          <a:r>
            <a:rPr lang="es-ES" sz="1700" kern="1200" dirty="0"/>
            <a:t>Revisión</a:t>
          </a:r>
        </a:p>
        <a:p>
          <a:pPr marL="171450" lvl="1" indent="-171450" algn="l" defTabSz="755650">
            <a:lnSpc>
              <a:spcPct val="90000"/>
            </a:lnSpc>
            <a:spcBef>
              <a:spcPct val="0"/>
            </a:spcBef>
            <a:spcAft>
              <a:spcPct val="15000"/>
            </a:spcAft>
            <a:buChar char="•"/>
          </a:pPr>
          <a:r>
            <a:rPr lang="es-ES" sz="1700" kern="1200" dirty="0"/>
            <a:t>Ajustes</a:t>
          </a:r>
        </a:p>
        <a:p>
          <a:pPr marL="171450" lvl="1" indent="-171450" algn="l" defTabSz="755650">
            <a:lnSpc>
              <a:spcPct val="90000"/>
            </a:lnSpc>
            <a:spcBef>
              <a:spcPct val="0"/>
            </a:spcBef>
            <a:spcAft>
              <a:spcPct val="15000"/>
            </a:spcAft>
            <a:buChar char="•"/>
          </a:pPr>
          <a:r>
            <a:rPr lang="es-ES" sz="1700" kern="1200" dirty="0"/>
            <a:t>Aprobación</a:t>
          </a:r>
        </a:p>
      </dsp:txBody>
      <dsp:txXfrm>
        <a:off x="2036565" y="1690226"/>
        <a:ext cx="1517484" cy="962331"/>
      </dsp:txXfrm>
    </dsp:sp>
    <dsp:sp modelId="{D63F8A22-CD27-3144-94B0-38448819D57B}">
      <dsp:nvSpPr>
        <dsp:cNvPr id="0" name=""/>
        <dsp:cNvSpPr/>
      </dsp:nvSpPr>
      <dsp:spPr>
        <a:xfrm>
          <a:off x="2882156" y="585926"/>
          <a:ext cx="1929217" cy="1929217"/>
        </a:xfrm>
        <a:prstGeom prst="circularArrow">
          <a:avLst>
            <a:gd name="adj1" fmla="val 2764"/>
            <a:gd name="adj2" fmla="val 337002"/>
            <a:gd name="adj3" fmla="val 19487487"/>
            <a:gd name="adj4" fmla="val 12575511"/>
            <a:gd name="adj5" fmla="val 3224"/>
          </a:avLst>
        </a:prstGeom>
        <a:gradFill rotWithShape="0">
          <a:gsLst>
            <a:gs pos="0">
              <a:schemeClr val="accent6">
                <a:tint val="60000"/>
                <a:hueOff val="0"/>
                <a:satOff val="0"/>
                <a:lumOff val="0"/>
                <a:alphaOff val="0"/>
                <a:tint val="100000"/>
                <a:shade val="100000"/>
                <a:satMod val="130000"/>
              </a:schemeClr>
            </a:gs>
            <a:gs pos="100000">
              <a:schemeClr val="accent6">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555F42D-831B-4F4F-9D2F-772351E08450}">
      <dsp:nvSpPr>
        <dsp:cNvPr id="0" name=""/>
        <dsp:cNvSpPr/>
      </dsp:nvSpPr>
      <dsp:spPr>
        <a:xfrm>
          <a:off x="2357150" y="1102717"/>
          <a:ext cx="1402101" cy="557569"/>
        </a:xfrm>
        <a:prstGeom prst="roundRect">
          <a:avLst>
            <a:gd name="adj" fmla="val 10000"/>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s-ES" sz="1600" kern="1200" dirty="0"/>
            <a:t>Validación</a:t>
          </a:r>
        </a:p>
      </dsp:txBody>
      <dsp:txXfrm>
        <a:off x="2373481" y="1119048"/>
        <a:ext cx="1369439" cy="524907"/>
      </dsp:txXfrm>
    </dsp:sp>
    <dsp:sp modelId="{35377879-5717-2A4B-936E-6A0904AB33BB}">
      <dsp:nvSpPr>
        <dsp:cNvPr id="0" name=""/>
        <dsp:cNvSpPr/>
      </dsp:nvSpPr>
      <dsp:spPr>
        <a:xfrm>
          <a:off x="4013146" y="1381502"/>
          <a:ext cx="1577364" cy="1300995"/>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2385" tIns="32385" rIns="32385" bIns="32385" numCol="1" spcCol="1270" anchor="t" anchorCtr="0">
          <a:noAutofit/>
        </a:bodyPr>
        <a:lstStyle/>
        <a:p>
          <a:pPr marL="171450" lvl="1" indent="-171450" algn="l" defTabSz="755650">
            <a:lnSpc>
              <a:spcPct val="90000"/>
            </a:lnSpc>
            <a:spcBef>
              <a:spcPct val="0"/>
            </a:spcBef>
            <a:spcAft>
              <a:spcPct val="15000"/>
            </a:spcAft>
            <a:buChar char="•"/>
          </a:pPr>
          <a:r>
            <a:rPr lang="es-ES" sz="1700" kern="1200" dirty="0"/>
            <a:t>A todos los niveles</a:t>
          </a:r>
        </a:p>
        <a:p>
          <a:pPr marL="171450" lvl="1" indent="-171450" algn="l" defTabSz="755650">
            <a:lnSpc>
              <a:spcPct val="90000"/>
            </a:lnSpc>
            <a:spcBef>
              <a:spcPct val="0"/>
            </a:spcBef>
            <a:spcAft>
              <a:spcPct val="15000"/>
            </a:spcAft>
            <a:buChar char="•"/>
          </a:pPr>
          <a:r>
            <a:rPr lang="es-ES" sz="1700" kern="1200" dirty="0"/>
            <a:t>Formalización</a:t>
          </a:r>
        </a:p>
      </dsp:txBody>
      <dsp:txXfrm>
        <a:off x="4043086" y="1411442"/>
        <a:ext cx="1517484" cy="962331"/>
      </dsp:txXfrm>
    </dsp:sp>
    <dsp:sp modelId="{4255335C-C5F7-B145-9863-7B32BB63AD42}">
      <dsp:nvSpPr>
        <dsp:cNvPr id="0" name=""/>
        <dsp:cNvSpPr/>
      </dsp:nvSpPr>
      <dsp:spPr>
        <a:xfrm>
          <a:off x="4901822" y="1699397"/>
          <a:ext cx="1727665" cy="1727665"/>
        </a:xfrm>
        <a:prstGeom prst="leftCircularArrow">
          <a:avLst>
            <a:gd name="adj1" fmla="val 3086"/>
            <a:gd name="adj2" fmla="val 379175"/>
            <a:gd name="adj3" fmla="val 2154686"/>
            <a:gd name="adj4" fmla="val 9024489"/>
            <a:gd name="adj5" fmla="val 3600"/>
          </a:avLst>
        </a:prstGeom>
        <a:gradFill rotWithShape="0">
          <a:gsLst>
            <a:gs pos="0">
              <a:schemeClr val="accent6">
                <a:tint val="60000"/>
                <a:hueOff val="0"/>
                <a:satOff val="0"/>
                <a:lumOff val="0"/>
                <a:alphaOff val="0"/>
                <a:tint val="100000"/>
                <a:shade val="100000"/>
                <a:satMod val="130000"/>
              </a:schemeClr>
            </a:gs>
            <a:gs pos="100000">
              <a:schemeClr val="accent6">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CCF2516-C58F-5949-89A8-DDBF54759D65}">
      <dsp:nvSpPr>
        <dsp:cNvPr id="0" name=""/>
        <dsp:cNvSpPr/>
      </dsp:nvSpPr>
      <dsp:spPr>
        <a:xfrm>
          <a:off x="4363671" y="2403713"/>
          <a:ext cx="1402101" cy="557569"/>
        </a:xfrm>
        <a:prstGeom prst="roundRect">
          <a:avLst>
            <a:gd name="adj" fmla="val 10000"/>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s-ES" sz="1600" kern="1200" dirty="0"/>
            <a:t>Divulgación</a:t>
          </a:r>
        </a:p>
      </dsp:txBody>
      <dsp:txXfrm>
        <a:off x="4380002" y="2420044"/>
        <a:ext cx="1369439" cy="524907"/>
      </dsp:txXfrm>
    </dsp:sp>
    <dsp:sp modelId="{772FD5C1-599E-A14E-911D-7144E26F87D5}">
      <dsp:nvSpPr>
        <dsp:cNvPr id="0" name=""/>
        <dsp:cNvSpPr/>
      </dsp:nvSpPr>
      <dsp:spPr>
        <a:xfrm>
          <a:off x="6019666" y="1381502"/>
          <a:ext cx="1577364" cy="1300995"/>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2385" tIns="32385" rIns="32385" bIns="32385" numCol="1" spcCol="1270" anchor="t" anchorCtr="0">
          <a:noAutofit/>
        </a:bodyPr>
        <a:lstStyle/>
        <a:p>
          <a:pPr marL="171450" lvl="1" indent="-171450" algn="l" defTabSz="755650">
            <a:lnSpc>
              <a:spcPct val="90000"/>
            </a:lnSpc>
            <a:spcBef>
              <a:spcPct val="0"/>
            </a:spcBef>
            <a:spcAft>
              <a:spcPct val="15000"/>
            </a:spcAft>
            <a:buChar char="•"/>
          </a:pPr>
          <a:r>
            <a:rPr lang="es-ES" sz="1700" kern="1200" dirty="0"/>
            <a:t>Cumplimento</a:t>
          </a:r>
        </a:p>
        <a:p>
          <a:pPr marL="171450" lvl="1" indent="-171450" algn="l" defTabSz="755650">
            <a:lnSpc>
              <a:spcPct val="90000"/>
            </a:lnSpc>
            <a:spcBef>
              <a:spcPct val="0"/>
            </a:spcBef>
            <a:spcAft>
              <a:spcPct val="15000"/>
            </a:spcAft>
            <a:buChar char="•"/>
          </a:pPr>
          <a:r>
            <a:rPr lang="es-ES" sz="1700" kern="1200" dirty="0"/>
            <a:t>Vigencia</a:t>
          </a:r>
        </a:p>
        <a:p>
          <a:pPr marL="171450" lvl="1" indent="-171450" algn="l" defTabSz="755650">
            <a:lnSpc>
              <a:spcPct val="90000"/>
            </a:lnSpc>
            <a:spcBef>
              <a:spcPct val="0"/>
            </a:spcBef>
            <a:spcAft>
              <a:spcPct val="15000"/>
            </a:spcAft>
            <a:buChar char="•"/>
          </a:pPr>
          <a:r>
            <a:rPr lang="es-ES" sz="1700" kern="1200" dirty="0"/>
            <a:t>Ajustes</a:t>
          </a:r>
        </a:p>
      </dsp:txBody>
      <dsp:txXfrm>
        <a:off x="6049606" y="1690226"/>
        <a:ext cx="1517484" cy="962331"/>
      </dsp:txXfrm>
    </dsp:sp>
    <dsp:sp modelId="{FE1A4AEF-5186-424E-95D8-3BDDAAA71CA4}">
      <dsp:nvSpPr>
        <dsp:cNvPr id="0" name=""/>
        <dsp:cNvSpPr/>
      </dsp:nvSpPr>
      <dsp:spPr>
        <a:xfrm>
          <a:off x="6370192" y="1102717"/>
          <a:ext cx="1402101" cy="557569"/>
        </a:xfrm>
        <a:prstGeom prst="roundRect">
          <a:avLst>
            <a:gd name="adj" fmla="val 10000"/>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s-ES" sz="1600" kern="1200" dirty="0"/>
            <a:t>Mantenimiento</a:t>
          </a:r>
        </a:p>
      </dsp:txBody>
      <dsp:txXfrm>
        <a:off x="6386523" y="1119048"/>
        <a:ext cx="1369439" cy="5249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AA07D8-CF18-AD4F-848D-7E22D718DDA3}">
      <dsp:nvSpPr>
        <dsp:cNvPr id="0" name=""/>
        <dsp:cNvSpPr/>
      </dsp:nvSpPr>
      <dsp:spPr>
        <a:xfrm>
          <a:off x="566" y="132666"/>
          <a:ext cx="2207705" cy="1324623"/>
        </a:xfrm>
        <a:prstGeom prst="rect">
          <a:avLst/>
        </a:prstGeom>
        <a:solidFill>
          <a:srgbClr val="BA0C2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ES" sz="2200" kern="1200" dirty="0"/>
            <a:t>Trato equitativo</a:t>
          </a:r>
        </a:p>
      </dsp:txBody>
      <dsp:txXfrm>
        <a:off x="566" y="132666"/>
        <a:ext cx="2207705" cy="1324623"/>
      </dsp:txXfrm>
    </dsp:sp>
    <dsp:sp modelId="{4CDE326A-89C6-5D4B-B679-B02C8DC04147}">
      <dsp:nvSpPr>
        <dsp:cNvPr id="0" name=""/>
        <dsp:cNvSpPr/>
      </dsp:nvSpPr>
      <dsp:spPr>
        <a:xfrm>
          <a:off x="2429042" y="132666"/>
          <a:ext cx="2207705" cy="1324623"/>
        </a:xfrm>
        <a:prstGeom prst="rect">
          <a:avLst/>
        </a:prstGeom>
        <a:solidFill>
          <a:srgbClr val="BA0C2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ES" sz="2200" kern="1200" dirty="0"/>
            <a:t>Comunicación a todos los niveles</a:t>
          </a:r>
        </a:p>
      </dsp:txBody>
      <dsp:txXfrm>
        <a:off x="2429042" y="132666"/>
        <a:ext cx="2207705" cy="1324623"/>
      </dsp:txXfrm>
    </dsp:sp>
    <dsp:sp modelId="{571FBCD8-E183-014A-A203-BD293303F8F7}">
      <dsp:nvSpPr>
        <dsp:cNvPr id="0" name=""/>
        <dsp:cNvSpPr/>
      </dsp:nvSpPr>
      <dsp:spPr>
        <a:xfrm>
          <a:off x="566" y="1678060"/>
          <a:ext cx="2207705" cy="1324623"/>
        </a:xfrm>
        <a:prstGeom prst="rect">
          <a:avLst/>
        </a:prstGeom>
        <a:solidFill>
          <a:srgbClr val="BA0C2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ES" sz="2200" kern="1200" dirty="0"/>
            <a:t>Fuente de conocimiento</a:t>
          </a:r>
        </a:p>
      </dsp:txBody>
      <dsp:txXfrm>
        <a:off x="566" y="1678060"/>
        <a:ext cx="2207705" cy="1324623"/>
      </dsp:txXfrm>
    </dsp:sp>
    <dsp:sp modelId="{F1F13071-8621-F040-AEA5-258B9D46DEA6}">
      <dsp:nvSpPr>
        <dsp:cNvPr id="0" name=""/>
        <dsp:cNvSpPr/>
      </dsp:nvSpPr>
      <dsp:spPr>
        <a:xfrm>
          <a:off x="2429042" y="1678060"/>
          <a:ext cx="2207705" cy="1324623"/>
        </a:xfrm>
        <a:prstGeom prst="rect">
          <a:avLst/>
        </a:prstGeom>
        <a:solidFill>
          <a:srgbClr val="BA0C2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ES" sz="2200" kern="1200" dirty="0"/>
            <a:t>Delegación de responsabilidades</a:t>
          </a:r>
        </a:p>
      </dsp:txBody>
      <dsp:txXfrm>
        <a:off x="2429042" y="1678060"/>
        <a:ext cx="2207705" cy="1324623"/>
      </dsp:txXfrm>
    </dsp:sp>
    <dsp:sp modelId="{92183B2A-BC55-A343-ADFE-0FCBA42C0363}">
      <dsp:nvSpPr>
        <dsp:cNvPr id="0" name=""/>
        <dsp:cNvSpPr/>
      </dsp:nvSpPr>
      <dsp:spPr>
        <a:xfrm>
          <a:off x="1214804" y="3223454"/>
          <a:ext cx="2207705" cy="1324623"/>
        </a:xfrm>
        <a:prstGeom prst="rect">
          <a:avLst/>
        </a:prstGeom>
        <a:solidFill>
          <a:srgbClr val="BA0C2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ES" sz="2200" kern="1200" dirty="0"/>
            <a:t>Confianza, transparencia y objetividad</a:t>
          </a:r>
        </a:p>
      </dsp:txBody>
      <dsp:txXfrm>
        <a:off x="1214804" y="3223454"/>
        <a:ext cx="2207705" cy="13246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344FEF-17B1-CC44-BD97-55AF03A3AA48}">
      <dsp:nvSpPr>
        <dsp:cNvPr id="0" name=""/>
        <dsp:cNvSpPr/>
      </dsp:nvSpPr>
      <dsp:spPr>
        <a:xfrm rot="5400000">
          <a:off x="3216821" y="122034"/>
          <a:ext cx="1863658" cy="1621383"/>
        </a:xfrm>
        <a:prstGeom prst="hexagon">
          <a:avLst>
            <a:gd name="adj" fmla="val 25000"/>
            <a:gd name="vf" fmla="val 115470"/>
          </a:avLst>
        </a:prstGeom>
        <a:solidFill>
          <a:schemeClr val="accent6">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kern="1200" dirty="0"/>
            <a:t>Solicitud de compra</a:t>
          </a:r>
        </a:p>
      </dsp:txBody>
      <dsp:txXfrm rot="-5400000">
        <a:off x="3590624" y="291317"/>
        <a:ext cx="1116051" cy="1282818"/>
      </dsp:txXfrm>
    </dsp:sp>
    <dsp:sp modelId="{2C15774C-2DFC-5F4A-80BE-C5F91A911ED0}">
      <dsp:nvSpPr>
        <dsp:cNvPr id="0" name=""/>
        <dsp:cNvSpPr/>
      </dsp:nvSpPr>
      <dsp:spPr>
        <a:xfrm>
          <a:off x="5008542" y="373628"/>
          <a:ext cx="2079843" cy="1118195"/>
        </a:xfrm>
        <a:prstGeom prst="rect">
          <a:avLst/>
        </a:prstGeom>
        <a:noFill/>
        <a:ln>
          <a:noFill/>
        </a:ln>
        <a:effectLst/>
      </dsp:spPr>
      <dsp:style>
        <a:lnRef idx="0">
          <a:scrgbClr r="0" g="0" b="0"/>
        </a:lnRef>
        <a:fillRef idx="0">
          <a:scrgbClr r="0" g="0" b="0"/>
        </a:fillRef>
        <a:effectRef idx="0">
          <a:scrgbClr r="0" g="0" b="0"/>
        </a:effectRef>
        <a:fontRef idx="minor"/>
      </dsp:style>
    </dsp:sp>
    <dsp:sp modelId="{33A271CD-C891-934C-8703-C8658ED58CF8}">
      <dsp:nvSpPr>
        <dsp:cNvPr id="0" name=""/>
        <dsp:cNvSpPr/>
      </dsp:nvSpPr>
      <dsp:spPr>
        <a:xfrm rot="5400000">
          <a:off x="1465727" y="122034"/>
          <a:ext cx="1863658" cy="1621383"/>
        </a:xfrm>
        <a:prstGeom prst="hexagon">
          <a:avLst>
            <a:gd name="adj" fmla="val 25000"/>
            <a:gd name="vf" fmla="val 115470"/>
          </a:avLst>
        </a:prstGeom>
        <a:solidFill>
          <a:schemeClr val="accent6">
            <a:shade val="50000"/>
            <a:hueOff val="284290"/>
            <a:satOff val="-20931"/>
            <a:lumOff val="172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s-ES" sz="3600" kern="1200" dirty="0"/>
            <a:t>Caja Chica</a:t>
          </a:r>
        </a:p>
      </dsp:txBody>
      <dsp:txXfrm rot="-5400000">
        <a:off x="1839530" y="291317"/>
        <a:ext cx="1116051" cy="1282818"/>
      </dsp:txXfrm>
    </dsp:sp>
    <dsp:sp modelId="{7FADD014-BB4E-8643-A1DE-CC4DD6E1C563}">
      <dsp:nvSpPr>
        <dsp:cNvPr id="0" name=""/>
        <dsp:cNvSpPr/>
      </dsp:nvSpPr>
      <dsp:spPr>
        <a:xfrm rot="5400000">
          <a:off x="2337919" y="1703908"/>
          <a:ext cx="1863658" cy="1621383"/>
        </a:xfrm>
        <a:prstGeom prst="hexagon">
          <a:avLst>
            <a:gd name="adj" fmla="val 25000"/>
            <a:gd name="vf" fmla="val 115470"/>
          </a:avLst>
        </a:prstGeom>
        <a:solidFill>
          <a:schemeClr val="accent6">
            <a:shade val="50000"/>
            <a:hueOff val="568580"/>
            <a:satOff val="-41861"/>
            <a:lumOff val="3450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kern="1200" dirty="0"/>
            <a:t>Orden de compra</a:t>
          </a:r>
        </a:p>
      </dsp:txBody>
      <dsp:txXfrm rot="-5400000">
        <a:off x="2711722" y="1873191"/>
        <a:ext cx="1116051" cy="1282818"/>
      </dsp:txXfrm>
    </dsp:sp>
    <dsp:sp modelId="{4E3198EB-030D-E749-B0C0-5AB314EDE03E}">
      <dsp:nvSpPr>
        <dsp:cNvPr id="0" name=""/>
        <dsp:cNvSpPr/>
      </dsp:nvSpPr>
      <dsp:spPr>
        <a:xfrm>
          <a:off x="379214" y="1955502"/>
          <a:ext cx="2012751" cy="1118195"/>
        </a:xfrm>
        <a:prstGeom prst="rect">
          <a:avLst/>
        </a:prstGeom>
        <a:noFill/>
        <a:ln>
          <a:noFill/>
        </a:ln>
        <a:effectLst/>
      </dsp:spPr>
      <dsp:style>
        <a:lnRef idx="0">
          <a:scrgbClr r="0" g="0" b="0"/>
        </a:lnRef>
        <a:fillRef idx="0">
          <a:scrgbClr r="0" g="0" b="0"/>
        </a:fillRef>
        <a:effectRef idx="0">
          <a:scrgbClr r="0" g="0" b="0"/>
        </a:effectRef>
        <a:fontRef idx="minor"/>
      </dsp:style>
    </dsp:sp>
    <dsp:sp modelId="{1F467D2C-98A3-BD4F-B4B8-1443062097DA}">
      <dsp:nvSpPr>
        <dsp:cNvPr id="0" name=""/>
        <dsp:cNvSpPr/>
      </dsp:nvSpPr>
      <dsp:spPr>
        <a:xfrm rot="5400000">
          <a:off x="4089013" y="1703908"/>
          <a:ext cx="1863658" cy="1621383"/>
        </a:xfrm>
        <a:prstGeom prst="hexagon">
          <a:avLst>
            <a:gd name="adj" fmla="val 25000"/>
            <a:gd name="vf" fmla="val 115470"/>
          </a:avLst>
        </a:prstGeom>
        <a:solidFill>
          <a:schemeClr val="accent6">
            <a:shade val="50000"/>
            <a:hueOff val="852870"/>
            <a:satOff val="-62792"/>
            <a:lumOff val="51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s-ES" sz="3600" kern="1200" dirty="0"/>
            <a:t>Pagos</a:t>
          </a:r>
        </a:p>
      </dsp:txBody>
      <dsp:txXfrm rot="-5400000">
        <a:off x="4462816" y="1873191"/>
        <a:ext cx="1116051" cy="1282818"/>
      </dsp:txXfrm>
    </dsp:sp>
    <dsp:sp modelId="{83A0F903-7941-2B47-B618-D0600E57991A}">
      <dsp:nvSpPr>
        <dsp:cNvPr id="0" name=""/>
        <dsp:cNvSpPr/>
      </dsp:nvSpPr>
      <dsp:spPr>
        <a:xfrm rot="5400000">
          <a:off x="3216821" y="3285782"/>
          <a:ext cx="1863658" cy="1621383"/>
        </a:xfrm>
        <a:prstGeom prst="hexagon">
          <a:avLst>
            <a:gd name="adj" fmla="val 25000"/>
            <a:gd name="vf" fmla="val 115470"/>
          </a:avLst>
        </a:prstGeom>
        <a:solidFill>
          <a:schemeClr val="accent6">
            <a:shade val="50000"/>
            <a:hueOff val="568580"/>
            <a:satOff val="-41861"/>
            <a:lumOff val="3450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kern="1200" dirty="0"/>
            <a:t>Solicitud de viajes</a:t>
          </a:r>
        </a:p>
      </dsp:txBody>
      <dsp:txXfrm rot="-5400000">
        <a:off x="3590624" y="3455065"/>
        <a:ext cx="1116051" cy="1282818"/>
      </dsp:txXfrm>
    </dsp:sp>
    <dsp:sp modelId="{3C3995EF-5E28-DD43-A6B8-05BE30FB20C3}">
      <dsp:nvSpPr>
        <dsp:cNvPr id="0" name=""/>
        <dsp:cNvSpPr/>
      </dsp:nvSpPr>
      <dsp:spPr>
        <a:xfrm>
          <a:off x="5008542" y="3537375"/>
          <a:ext cx="2079843" cy="1118195"/>
        </a:xfrm>
        <a:prstGeom prst="rect">
          <a:avLst/>
        </a:prstGeom>
        <a:noFill/>
        <a:ln>
          <a:noFill/>
        </a:ln>
        <a:effectLst/>
      </dsp:spPr>
      <dsp:style>
        <a:lnRef idx="0">
          <a:scrgbClr r="0" g="0" b="0"/>
        </a:lnRef>
        <a:fillRef idx="0">
          <a:scrgbClr r="0" g="0" b="0"/>
        </a:fillRef>
        <a:effectRef idx="0">
          <a:scrgbClr r="0" g="0" b="0"/>
        </a:effectRef>
        <a:fontRef idx="minor"/>
      </dsp:style>
    </dsp:sp>
    <dsp:sp modelId="{C22BC1CC-E0A3-9346-B77A-9CB61F8F7093}">
      <dsp:nvSpPr>
        <dsp:cNvPr id="0" name=""/>
        <dsp:cNvSpPr/>
      </dsp:nvSpPr>
      <dsp:spPr>
        <a:xfrm rot="5400000">
          <a:off x="1465727" y="3285782"/>
          <a:ext cx="1863658" cy="1621383"/>
        </a:xfrm>
        <a:prstGeom prst="hexagon">
          <a:avLst>
            <a:gd name="adj" fmla="val 25000"/>
            <a:gd name="vf" fmla="val 115470"/>
          </a:avLst>
        </a:prstGeom>
        <a:solidFill>
          <a:schemeClr val="accent6">
            <a:shade val="50000"/>
            <a:hueOff val="284290"/>
            <a:satOff val="-20931"/>
            <a:lumOff val="172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s-ES" sz="1700" kern="1200" dirty="0"/>
            <a:t>Reembolsos de gastos de viaje</a:t>
          </a:r>
        </a:p>
      </dsp:txBody>
      <dsp:txXfrm rot="-5400000">
        <a:off x="1839530" y="3455065"/>
        <a:ext cx="1116051" cy="128281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1AAEAD-96C2-E64B-800E-CAB6A8980957}">
      <dsp:nvSpPr>
        <dsp:cNvPr id="0" name=""/>
        <dsp:cNvSpPr/>
      </dsp:nvSpPr>
      <dsp:spPr>
        <a:xfrm>
          <a:off x="2117889" y="2811"/>
          <a:ext cx="1326821" cy="86243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dirty="0"/>
            <a:t>Bancos</a:t>
          </a:r>
        </a:p>
      </dsp:txBody>
      <dsp:txXfrm>
        <a:off x="2159990" y="44912"/>
        <a:ext cx="1242619" cy="778231"/>
      </dsp:txXfrm>
    </dsp:sp>
    <dsp:sp modelId="{C6569A40-A303-2945-96BD-AA3478C5CE58}">
      <dsp:nvSpPr>
        <dsp:cNvPr id="0" name=""/>
        <dsp:cNvSpPr/>
      </dsp:nvSpPr>
      <dsp:spPr>
        <a:xfrm>
          <a:off x="751527" y="434027"/>
          <a:ext cx="4059544" cy="4059544"/>
        </a:xfrm>
        <a:custGeom>
          <a:avLst/>
          <a:gdLst/>
          <a:ahLst/>
          <a:cxnLst/>
          <a:rect l="0" t="0" r="0" b="0"/>
          <a:pathLst>
            <a:path>
              <a:moveTo>
                <a:pt x="2701639" y="114421"/>
              </a:moveTo>
              <a:arcTo wR="2029772" hR="2029772" stAng="17359793" swAng="149898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20387B3-1CBC-1245-83AE-52F0990D87D2}">
      <dsp:nvSpPr>
        <dsp:cNvPr id="0" name=""/>
        <dsp:cNvSpPr/>
      </dsp:nvSpPr>
      <dsp:spPr>
        <a:xfrm>
          <a:off x="3875723" y="1017697"/>
          <a:ext cx="1326821" cy="86243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dirty="0"/>
            <a:t>Pagos y reembolsos</a:t>
          </a:r>
        </a:p>
      </dsp:txBody>
      <dsp:txXfrm>
        <a:off x="3917824" y="1059798"/>
        <a:ext cx="1242619" cy="778231"/>
      </dsp:txXfrm>
    </dsp:sp>
    <dsp:sp modelId="{86680DBE-8A6E-1F4D-AEAD-BB721740FF3F}">
      <dsp:nvSpPr>
        <dsp:cNvPr id="0" name=""/>
        <dsp:cNvSpPr/>
      </dsp:nvSpPr>
      <dsp:spPr>
        <a:xfrm>
          <a:off x="751527" y="434027"/>
          <a:ext cx="4059544" cy="4059544"/>
        </a:xfrm>
        <a:custGeom>
          <a:avLst/>
          <a:gdLst/>
          <a:ahLst/>
          <a:cxnLst/>
          <a:rect l="0" t="0" r="0" b="0"/>
          <a:pathLst>
            <a:path>
              <a:moveTo>
                <a:pt x="3977140" y="1457292"/>
              </a:moveTo>
              <a:arcTo wR="2029772" hR="2029772" stAng="20617076" swAng="196584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39EB4C6-3E88-9047-8C08-93A75C8DA037}">
      <dsp:nvSpPr>
        <dsp:cNvPr id="0" name=""/>
        <dsp:cNvSpPr/>
      </dsp:nvSpPr>
      <dsp:spPr>
        <a:xfrm>
          <a:off x="3875723" y="3047469"/>
          <a:ext cx="1326821" cy="86243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dirty="0"/>
            <a:t>Caja Chica</a:t>
          </a:r>
        </a:p>
      </dsp:txBody>
      <dsp:txXfrm>
        <a:off x="3917824" y="3089570"/>
        <a:ext cx="1242619" cy="778231"/>
      </dsp:txXfrm>
    </dsp:sp>
    <dsp:sp modelId="{93D4FC4B-A89F-D545-872D-7753C319552D}">
      <dsp:nvSpPr>
        <dsp:cNvPr id="0" name=""/>
        <dsp:cNvSpPr/>
      </dsp:nvSpPr>
      <dsp:spPr>
        <a:xfrm>
          <a:off x="751527" y="434027"/>
          <a:ext cx="4059544" cy="4059544"/>
        </a:xfrm>
        <a:custGeom>
          <a:avLst/>
          <a:gdLst/>
          <a:ahLst/>
          <a:cxnLst/>
          <a:rect l="0" t="0" r="0" b="0"/>
          <a:pathLst>
            <a:path>
              <a:moveTo>
                <a:pt x="3447723" y="3482145"/>
              </a:moveTo>
              <a:arcTo wR="2029772" hR="2029772" stAng="2741224" swAng="149898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7650D9D-0A7B-554A-8428-016676D16FFA}">
      <dsp:nvSpPr>
        <dsp:cNvPr id="0" name=""/>
        <dsp:cNvSpPr/>
      </dsp:nvSpPr>
      <dsp:spPr>
        <a:xfrm>
          <a:off x="2117889" y="4062355"/>
          <a:ext cx="1326821" cy="86243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dirty="0"/>
            <a:t>Viajes</a:t>
          </a:r>
        </a:p>
      </dsp:txBody>
      <dsp:txXfrm>
        <a:off x="2159990" y="4104456"/>
        <a:ext cx="1242619" cy="778231"/>
      </dsp:txXfrm>
    </dsp:sp>
    <dsp:sp modelId="{849E131C-1895-424D-B109-66FDE3234096}">
      <dsp:nvSpPr>
        <dsp:cNvPr id="0" name=""/>
        <dsp:cNvSpPr/>
      </dsp:nvSpPr>
      <dsp:spPr>
        <a:xfrm>
          <a:off x="751527" y="434027"/>
          <a:ext cx="4059544" cy="4059544"/>
        </a:xfrm>
        <a:custGeom>
          <a:avLst/>
          <a:gdLst/>
          <a:ahLst/>
          <a:cxnLst/>
          <a:rect l="0" t="0" r="0" b="0"/>
          <a:pathLst>
            <a:path>
              <a:moveTo>
                <a:pt x="1357904" y="3945122"/>
              </a:moveTo>
              <a:arcTo wR="2029772" hR="2029772" stAng="6559793" swAng="149898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0FF1E38-CA00-F04A-B691-4DD412D2EABF}">
      <dsp:nvSpPr>
        <dsp:cNvPr id="0" name=""/>
        <dsp:cNvSpPr/>
      </dsp:nvSpPr>
      <dsp:spPr>
        <a:xfrm>
          <a:off x="360055" y="3047469"/>
          <a:ext cx="1326821" cy="86243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dirty="0"/>
            <a:t>Compras y Adquisiciones</a:t>
          </a:r>
        </a:p>
      </dsp:txBody>
      <dsp:txXfrm>
        <a:off x="402156" y="3089570"/>
        <a:ext cx="1242619" cy="778231"/>
      </dsp:txXfrm>
    </dsp:sp>
    <dsp:sp modelId="{C02CA468-38E2-8E4E-89B5-996EDCA7BBB2}">
      <dsp:nvSpPr>
        <dsp:cNvPr id="0" name=""/>
        <dsp:cNvSpPr/>
      </dsp:nvSpPr>
      <dsp:spPr>
        <a:xfrm>
          <a:off x="751527" y="434027"/>
          <a:ext cx="4059544" cy="4059544"/>
        </a:xfrm>
        <a:custGeom>
          <a:avLst/>
          <a:gdLst/>
          <a:ahLst/>
          <a:cxnLst/>
          <a:rect l="0" t="0" r="0" b="0"/>
          <a:pathLst>
            <a:path>
              <a:moveTo>
                <a:pt x="82404" y="2602251"/>
              </a:moveTo>
              <a:arcTo wR="2029772" hR="2029772" stAng="9817076" swAng="196584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11C5E84-B059-B947-8B51-F4C3D5A7BA7F}">
      <dsp:nvSpPr>
        <dsp:cNvPr id="0" name=""/>
        <dsp:cNvSpPr/>
      </dsp:nvSpPr>
      <dsp:spPr>
        <a:xfrm>
          <a:off x="360055" y="1017697"/>
          <a:ext cx="1326821" cy="86243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dirty="0"/>
            <a:t>Contrataciones</a:t>
          </a:r>
        </a:p>
      </dsp:txBody>
      <dsp:txXfrm>
        <a:off x="402156" y="1059798"/>
        <a:ext cx="1242619" cy="778231"/>
      </dsp:txXfrm>
    </dsp:sp>
    <dsp:sp modelId="{5B81E0DD-9DC7-BC42-957E-0F4CF394C7A4}">
      <dsp:nvSpPr>
        <dsp:cNvPr id="0" name=""/>
        <dsp:cNvSpPr/>
      </dsp:nvSpPr>
      <dsp:spPr>
        <a:xfrm>
          <a:off x="751527" y="434027"/>
          <a:ext cx="4059544" cy="4059544"/>
        </a:xfrm>
        <a:custGeom>
          <a:avLst/>
          <a:gdLst/>
          <a:ahLst/>
          <a:cxnLst/>
          <a:rect l="0" t="0" r="0" b="0"/>
          <a:pathLst>
            <a:path>
              <a:moveTo>
                <a:pt x="611820" y="577398"/>
              </a:moveTo>
              <a:arcTo wR="2029772" hR="2029772" stAng="13541224" swAng="149898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35EF13-7E7E-1940-8E2D-3F977D0B6436}">
      <dsp:nvSpPr>
        <dsp:cNvPr id="0" name=""/>
        <dsp:cNvSpPr/>
      </dsp:nvSpPr>
      <dsp:spPr>
        <a:xfrm rot="16200000">
          <a:off x="1853417" y="1764387"/>
          <a:ext cx="3736123" cy="2283167"/>
        </a:xfrm>
        <a:prstGeom prst="round2SameRect">
          <a:avLst>
            <a:gd name="adj1" fmla="val 16670"/>
            <a:gd name="adj2" fmla="val 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95250" rIns="85725" bIns="95250" numCol="1" spcCol="1270" anchor="t" anchorCtr="0">
          <a:noAutofit/>
        </a:bodyPr>
        <a:lstStyle/>
        <a:p>
          <a:pPr marL="0" lvl="0" indent="0" algn="l" defTabSz="666750">
            <a:lnSpc>
              <a:spcPct val="90000"/>
            </a:lnSpc>
            <a:spcBef>
              <a:spcPct val="0"/>
            </a:spcBef>
            <a:spcAft>
              <a:spcPct val="35000"/>
            </a:spcAft>
            <a:buNone/>
          </a:pPr>
          <a:endParaRPr lang="es-MX" sz="1500" kern="1200" dirty="0"/>
        </a:p>
        <a:p>
          <a:pPr marL="0" lvl="0" indent="0" algn="l" defTabSz="666750">
            <a:lnSpc>
              <a:spcPct val="90000"/>
            </a:lnSpc>
            <a:spcBef>
              <a:spcPct val="0"/>
            </a:spcBef>
            <a:spcAft>
              <a:spcPct val="35000"/>
            </a:spcAft>
            <a:buNone/>
          </a:pPr>
          <a:endParaRPr lang="es-MX" sz="1500" kern="1200" dirty="0"/>
        </a:p>
        <a:p>
          <a:pPr marL="0" lvl="0" indent="0" algn="l" defTabSz="666750">
            <a:lnSpc>
              <a:spcPct val="90000"/>
            </a:lnSpc>
            <a:spcBef>
              <a:spcPct val="0"/>
            </a:spcBef>
            <a:spcAft>
              <a:spcPct val="35000"/>
            </a:spcAft>
            <a:buNone/>
          </a:pPr>
          <a:r>
            <a:rPr lang="es-MX" sz="1800" kern="1200" dirty="0"/>
            <a:t>Un presupuesto es el cálculo que se realiza con anticipación tanto de los ingresos como de los gastos de una empresa, una entidad pública o una OSC.</a:t>
          </a:r>
          <a:endParaRPr lang="es-ES" sz="1800" kern="1200" dirty="0"/>
        </a:p>
      </dsp:txBody>
      <dsp:txXfrm rot="5400000">
        <a:off x="2691370" y="1149385"/>
        <a:ext cx="2171692" cy="3513173"/>
      </dsp:txXfrm>
    </dsp:sp>
    <dsp:sp modelId="{2619CEA7-BB85-AA4B-BE7D-F23AAEE1B920}">
      <dsp:nvSpPr>
        <dsp:cNvPr id="0" name=""/>
        <dsp:cNvSpPr/>
      </dsp:nvSpPr>
      <dsp:spPr>
        <a:xfrm rot="5400000">
          <a:off x="4240258" y="1764387"/>
          <a:ext cx="3736123" cy="2283167"/>
        </a:xfrm>
        <a:prstGeom prst="round2SameRect">
          <a:avLst>
            <a:gd name="adj1" fmla="val 16670"/>
            <a:gd name="adj2" fmla="val 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7155" tIns="107950" rIns="64770" bIns="107950" numCol="1" spcCol="1270" anchor="t" anchorCtr="0">
          <a:noAutofit/>
        </a:bodyPr>
        <a:lstStyle/>
        <a:p>
          <a:pPr marL="0" lvl="0" indent="0" algn="l" defTabSz="755650">
            <a:lnSpc>
              <a:spcPct val="90000"/>
            </a:lnSpc>
            <a:spcBef>
              <a:spcPct val="0"/>
            </a:spcBef>
            <a:spcAft>
              <a:spcPct val="35000"/>
            </a:spcAft>
            <a:buNone/>
          </a:pPr>
          <a:r>
            <a:rPr lang="es-MX" sz="1700" kern="1200" dirty="0"/>
            <a:t>Determinan la realización de los planes anuales tales como:</a:t>
          </a:r>
        </a:p>
        <a:p>
          <a:pPr marL="0" lvl="0" indent="0" algn="l" defTabSz="755650">
            <a:lnSpc>
              <a:spcPct val="90000"/>
            </a:lnSpc>
            <a:spcBef>
              <a:spcPct val="0"/>
            </a:spcBef>
            <a:spcAft>
              <a:spcPct val="35000"/>
            </a:spcAft>
            <a:buNone/>
          </a:pPr>
          <a:r>
            <a:rPr lang="es-ES_tradnl" sz="1700" kern="1200" dirty="0"/>
            <a:t>Proyectos sociales</a:t>
          </a:r>
          <a:endParaRPr lang="es-MX" sz="1700" kern="1200" dirty="0"/>
        </a:p>
        <a:p>
          <a:pPr marL="0" lvl="0" indent="0" algn="l" defTabSz="755650">
            <a:lnSpc>
              <a:spcPct val="90000"/>
            </a:lnSpc>
            <a:spcBef>
              <a:spcPct val="0"/>
            </a:spcBef>
            <a:spcAft>
              <a:spcPct val="35000"/>
            </a:spcAft>
            <a:buNone/>
          </a:pPr>
          <a:r>
            <a:rPr lang="es-ES_tradnl" sz="1700" kern="1200" dirty="0"/>
            <a:t>Funciones administrativas</a:t>
          </a:r>
          <a:endParaRPr lang="es-MX" sz="1700" kern="1200" dirty="0"/>
        </a:p>
        <a:p>
          <a:pPr marL="0" lvl="0" indent="0" algn="l" defTabSz="755650">
            <a:lnSpc>
              <a:spcPct val="90000"/>
            </a:lnSpc>
            <a:spcBef>
              <a:spcPct val="0"/>
            </a:spcBef>
            <a:spcAft>
              <a:spcPct val="35000"/>
            </a:spcAft>
            <a:buNone/>
          </a:pPr>
          <a:r>
            <a:rPr lang="es-ES_tradnl" sz="1700" kern="1200" dirty="0"/>
            <a:t>Todos los recursos tangibles </a:t>
          </a:r>
          <a:endParaRPr lang="es-MX" sz="1700" kern="1200" dirty="0"/>
        </a:p>
        <a:p>
          <a:pPr marL="0" lvl="0" indent="0" algn="l" defTabSz="755650">
            <a:lnSpc>
              <a:spcPct val="90000"/>
            </a:lnSpc>
            <a:spcBef>
              <a:spcPct val="0"/>
            </a:spcBef>
            <a:spcAft>
              <a:spcPct val="35000"/>
            </a:spcAft>
            <a:buNone/>
          </a:pPr>
          <a:r>
            <a:rPr lang="es-ES_tradnl" sz="1700" kern="1200" dirty="0"/>
            <a:t>Y los colaboradores que llevan a cabo cada una de las actividades</a:t>
          </a:r>
          <a:endParaRPr lang="es-ES" sz="1700" kern="1200" dirty="0"/>
        </a:p>
      </dsp:txBody>
      <dsp:txXfrm rot="-5400000">
        <a:off x="4966736" y="1149385"/>
        <a:ext cx="2171692" cy="3513173"/>
      </dsp:txXfrm>
    </dsp:sp>
    <dsp:sp modelId="{2B2C4F89-38A6-2143-8B7D-C043F6EE972C}">
      <dsp:nvSpPr>
        <dsp:cNvPr id="0" name=""/>
        <dsp:cNvSpPr/>
      </dsp:nvSpPr>
      <dsp:spPr>
        <a:xfrm>
          <a:off x="3721245" y="0"/>
          <a:ext cx="2386841" cy="2386725"/>
        </a:xfrm>
        <a:prstGeom prst="circularArrow">
          <a:avLst>
            <a:gd name="adj1" fmla="val 12500"/>
            <a:gd name="adj2" fmla="val 1142322"/>
            <a:gd name="adj3" fmla="val 20457678"/>
            <a:gd name="adj4" fmla="val 108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9A0FA0-7739-4941-A039-EC1F2ED878D3}">
      <dsp:nvSpPr>
        <dsp:cNvPr id="0" name=""/>
        <dsp:cNvSpPr/>
      </dsp:nvSpPr>
      <dsp:spPr>
        <a:xfrm rot="10800000">
          <a:off x="3721245" y="3424635"/>
          <a:ext cx="2386841" cy="2386725"/>
        </a:xfrm>
        <a:prstGeom prst="circularArrow">
          <a:avLst>
            <a:gd name="adj1" fmla="val 12500"/>
            <a:gd name="adj2" fmla="val 1142322"/>
            <a:gd name="adj3" fmla="val 20457678"/>
            <a:gd name="adj4" fmla="val 108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3D6A7E-AB40-8840-846E-B5973FABAED7}">
      <dsp:nvSpPr>
        <dsp:cNvPr id="0" name=""/>
        <dsp:cNvSpPr/>
      </dsp:nvSpPr>
      <dsp:spPr>
        <a:xfrm>
          <a:off x="1405231" y="43048"/>
          <a:ext cx="2066336" cy="2066336"/>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s-ES" sz="1600" kern="1200" dirty="0"/>
            <a:t>Plan de acción</a:t>
          </a:r>
        </a:p>
      </dsp:txBody>
      <dsp:txXfrm>
        <a:off x="1680743" y="404657"/>
        <a:ext cx="1515313" cy="929851"/>
      </dsp:txXfrm>
    </dsp:sp>
    <dsp:sp modelId="{143CDD5A-0FCE-D84E-8DE8-BF436E3C3873}">
      <dsp:nvSpPr>
        <dsp:cNvPr id="0" name=""/>
        <dsp:cNvSpPr/>
      </dsp:nvSpPr>
      <dsp:spPr>
        <a:xfrm>
          <a:off x="2150834" y="1334508"/>
          <a:ext cx="2066336" cy="2066336"/>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s-ES" sz="1600" kern="1200" dirty="0"/>
            <a:t>Análisis </a:t>
          </a:r>
        </a:p>
      </dsp:txBody>
      <dsp:txXfrm>
        <a:off x="2782789" y="1868312"/>
        <a:ext cx="1239801" cy="1136485"/>
      </dsp:txXfrm>
    </dsp:sp>
    <dsp:sp modelId="{6EFD826A-AFE2-1E49-B641-1315BB988EB2}">
      <dsp:nvSpPr>
        <dsp:cNvPr id="0" name=""/>
        <dsp:cNvSpPr/>
      </dsp:nvSpPr>
      <dsp:spPr>
        <a:xfrm>
          <a:off x="659628" y="1334508"/>
          <a:ext cx="2066336" cy="2066336"/>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s-ES" sz="1600" kern="1200" dirty="0"/>
            <a:t>Cumplimiento de mestas $ / tiempo</a:t>
          </a:r>
        </a:p>
      </dsp:txBody>
      <dsp:txXfrm>
        <a:off x="854208" y="1868312"/>
        <a:ext cx="1239801" cy="113648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9E826B-D76B-C843-93AE-08E4A2D53467}">
      <dsp:nvSpPr>
        <dsp:cNvPr id="0" name=""/>
        <dsp:cNvSpPr/>
      </dsp:nvSpPr>
      <dsp:spPr>
        <a:xfrm>
          <a:off x="916483" y="1984"/>
          <a:ext cx="2030015" cy="12180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t>Organizacional</a:t>
          </a:r>
        </a:p>
      </dsp:txBody>
      <dsp:txXfrm>
        <a:off x="916483" y="1984"/>
        <a:ext cx="2030015" cy="1218009"/>
      </dsp:txXfrm>
    </dsp:sp>
    <dsp:sp modelId="{DC2EF5DB-B0FD-0943-B0E4-D1D347DB9397}">
      <dsp:nvSpPr>
        <dsp:cNvPr id="0" name=""/>
        <dsp:cNvSpPr/>
      </dsp:nvSpPr>
      <dsp:spPr>
        <a:xfrm>
          <a:off x="3149500" y="1984"/>
          <a:ext cx="2030015" cy="12180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t>Por proyecto</a:t>
          </a:r>
        </a:p>
      </dsp:txBody>
      <dsp:txXfrm>
        <a:off x="3149500" y="1984"/>
        <a:ext cx="2030015" cy="1218009"/>
      </dsp:txXfrm>
    </dsp:sp>
    <dsp:sp modelId="{3EB6A663-AA7D-9244-98BB-1219C92060B4}">
      <dsp:nvSpPr>
        <dsp:cNvPr id="0" name=""/>
        <dsp:cNvSpPr/>
      </dsp:nvSpPr>
      <dsp:spPr>
        <a:xfrm>
          <a:off x="916483" y="1422995"/>
          <a:ext cx="2030015" cy="12180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t>Categorías presupuestales</a:t>
          </a:r>
        </a:p>
      </dsp:txBody>
      <dsp:txXfrm>
        <a:off x="916483" y="1422995"/>
        <a:ext cx="2030015" cy="1218009"/>
      </dsp:txXfrm>
    </dsp:sp>
    <dsp:sp modelId="{768F46E3-2A04-794D-8FD7-8B2B860BDDA6}">
      <dsp:nvSpPr>
        <dsp:cNvPr id="0" name=""/>
        <dsp:cNvSpPr/>
      </dsp:nvSpPr>
      <dsp:spPr>
        <a:xfrm>
          <a:off x="3149500" y="1422995"/>
          <a:ext cx="2030015" cy="12180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t>Fuentes de financiamiento</a:t>
          </a:r>
        </a:p>
      </dsp:txBody>
      <dsp:txXfrm>
        <a:off x="3149500" y="1422995"/>
        <a:ext cx="2030015" cy="1218009"/>
      </dsp:txXfrm>
    </dsp:sp>
    <dsp:sp modelId="{33048ABF-1D80-B64A-8412-0017B0BFB181}">
      <dsp:nvSpPr>
        <dsp:cNvPr id="0" name=""/>
        <dsp:cNvSpPr/>
      </dsp:nvSpPr>
      <dsp:spPr>
        <a:xfrm>
          <a:off x="2032992" y="2844006"/>
          <a:ext cx="2030015" cy="12180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t>Herramientas de gestión</a:t>
          </a:r>
        </a:p>
      </dsp:txBody>
      <dsp:txXfrm>
        <a:off x="2032992" y="2844006"/>
        <a:ext cx="2030015" cy="121800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C8A172-CEC3-7547-865A-24EF1D38AB56}">
      <dsp:nvSpPr>
        <dsp:cNvPr id="0" name=""/>
        <dsp:cNvSpPr/>
      </dsp:nvSpPr>
      <dsp:spPr>
        <a:xfrm>
          <a:off x="657224" y="0"/>
          <a:ext cx="7448550" cy="41910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377892-75B5-8A45-9C31-830800CB3FE1}">
      <dsp:nvSpPr>
        <dsp:cNvPr id="0" name=""/>
        <dsp:cNvSpPr/>
      </dsp:nvSpPr>
      <dsp:spPr>
        <a:xfrm>
          <a:off x="5375" y="1257299"/>
          <a:ext cx="1634237" cy="1676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kern="1200" dirty="0"/>
            <a:t>MÓDULO 1</a:t>
          </a:r>
        </a:p>
      </dsp:txBody>
      <dsp:txXfrm>
        <a:off x="85152" y="1337076"/>
        <a:ext cx="1474683" cy="1516846"/>
      </dsp:txXfrm>
    </dsp:sp>
    <dsp:sp modelId="{35248621-8D05-B547-BDDB-4287816A20F9}">
      <dsp:nvSpPr>
        <dsp:cNvPr id="0" name=""/>
        <dsp:cNvSpPr/>
      </dsp:nvSpPr>
      <dsp:spPr>
        <a:xfrm>
          <a:off x="1784878" y="1257299"/>
          <a:ext cx="1634237" cy="1676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endParaRPr lang="es-ES" sz="2100" kern="1200" dirty="0"/>
        </a:p>
        <a:p>
          <a:pPr marL="0" lvl="0" indent="0" algn="ctr" defTabSz="933450">
            <a:lnSpc>
              <a:spcPct val="90000"/>
            </a:lnSpc>
            <a:spcBef>
              <a:spcPct val="0"/>
            </a:spcBef>
            <a:spcAft>
              <a:spcPct val="35000"/>
            </a:spcAft>
            <a:buNone/>
          </a:pPr>
          <a:r>
            <a:rPr lang="es-ES" sz="2100" kern="1200" dirty="0"/>
            <a:t>MÓDULO 2</a:t>
          </a:r>
        </a:p>
        <a:p>
          <a:pPr marL="0" lvl="0" indent="0" algn="ctr" defTabSz="933450">
            <a:lnSpc>
              <a:spcPct val="90000"/>
            </a:lnSpc>
            <a:spcBef>
              <a:spcPct val="0"/>
            </a:spcBef>
            <a:spcAft>
              <a:spcPct val="35000"/>
            </a:spcAft>
            <a:buNone/>
          </a:pPr>
          <a:endParaRPr lang="es-ES" sz="2100" kern="1200" dirty="0"/>
        </a:p>
      </dsp:txBody>
      <dsp:txXfrm>
        <a:off x="1864655" y="1337076"/>
        <a:ext cx="1474683" cy="1516846"/>
      </dsp:txXfrm>
    </dsp:sp>
    <dsp:sp modelId="{7956DA33-2CB4-DF4B-ADE6-427D2FCC2962}">
      <dsp:nvSpPr>
        <dsp:cNvPr id="0" name=""/>
        <dsp:cNvSpPr/>
      </dsp:nvSpPr>
      <dsp:spPr>
        <a:xfrm>
          <a:off x="3564381" y="1257299"/>
          <a:ext cx="1634237" cy="1676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kern="1200" dirty="0"/>
            <a:t>MÓDULO 3</a:t>
          </a:r>
        </a:p>
      </dsp:txBody>
      <dsp:txXfrm>
        <a:off x="3644158" y="1337076"/>
        <a:ext cx="1474683" cy="1516846"/>
      </dsp:txXfrm>
    </dsp:sp>
    <dsp:sp modelId="{EAF1577B-6CD4-C643-8FCF-51CC774466E2}">
      <dsp:nvSpPr>
        <dsp:cNvPr id="0" name=""/>
        <dsp:cNvSpPr/>
      </dsp:nvSpPr>
      <dsp:spPr>
        <a:xfrm>
          <a:off x="5343884" y="1257299"/>
          <a:ext cx="1634237" cy="1676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kern="1200" dirty="0"/>
            <a:t>MÓDULO 4</a:t>
          </a:r>
        </a:p>
      </dsp:txBody>
      <dsp:txXfrm>
        <a:off x="5423661" y="1337076"/>
        <a:ext cx="1474683" cy="1516846"/>
      </dsp:txXfrm>
    </dsp:sp>
    <dsp:sp modelId="{A39B8C1A-4F57-7947-BAB3-DF0492A47726}">
      <dsp:nvSpPr>
        <dsp:cNvPr id="0" name=""/>
        <dsp:cNvSpPr/>
      </dsp:nvSpPr>
      <dsp:spPr>
        <a:xfrm>
          <a:off x="7123387" y="1257299"/>
          <a:ext cx="1634237" cy="1676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kern="1200" dirty="0"/>
            <a:t>MÓDULO 5</a:t>
          </a:r>
        </a:p>
      </dsp:txBody>
      <dsp:txXfrm>
        <a:off x="7203164" y="1337076"/>
        <a:ext cx="1474683" cy="1516846"/>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6.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7.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64D9E48-5E7F-D24C-87D5-695B18367D24}" type="datetimeFigureOut">
              <a:rPr lang="en-US" smtClean="0"/>
              <a:t>7/28/20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6CB10C2-C6DD-5A4A-BF1B-B012B8BA4284}" type="slidenum">
              <a:rPr lang="en-US" smtClean="0"/>
              <a:t>‹Nº›</a:t>
            </a:fld>
            <a:endParaRPr lang="en-US"/>
          </a:p>
        </p:txBody>
      </p:sp>
    </p:spTree>
    <p:extLst>
      <p:ext uri="{BB962C8B-B14F-4D97-AF65-F5344CB8AC3E}">
        <p14:creationId xmlns:p14="http://schemas.microsoft.com/office/powerpoint/2010/main" val="3097975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6357CE-B3EB-1B4A-84E5-C1E2DF427ABD}" type="datetimeFigureOut">
              <a:rPr lang="en-US" smtClean="0"/>
              <a:t>7/28/20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4A558B-E4E9-A94A-B9C1-029E46A76ABA}" type="slidenum">
              <a:rPr lang="en-US" smtClean="0"/>
              <a:t>‹Nº›</a:t>
            </a:fld>
            <a:endParaRPr lang="en-US"/>
          </a:p>
        </p:txBody>
      </p:sp>
    </p:spTree>
    <p:extLst>
      <p:ext uri="{BB962C8B-B14F-4D97-AF65-F5344CB8AC3E}">
        <p14:creationId xmlns:p14="http://schemas.microsoft.com/office/powerpoint/2010/main" val="306893798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0" i="0" u="none" strike="noStrike" kern="1200" dirty="0">
                <a:solidFill>
                  <a:schemeClr val="tx1"/>
                </a:solidFill>
                <a:effectLst/>
                <a:latin typeface="+mn-lt"/>
                <a:ea typeface="+mn-ea"/>
                <a:cs typeface="+mn-cs"/>
              </a:rPr>
              <a:t>Generales; son las que aplica a todos los niveles de la organización, son de alto impacto o criticidad, por ejemplo: políticas de presupuesto, políticas de compensación.</a:t>
            </a:r>
          </a:p>
          <a:p>
            <a:r>
              <a:rPr lang="es-MX" sz="1200" b="0" i="0" u="none" strike="noStrike" kern="1200" dirty="0">
                <a:solidFill>
                  <a:schemeClr val="tx1"/>
                </a:solidFill>
                <a:effectLst/>
                <a:latin typeface="+mn-lt"/>
                <a:ea typeface="+mn-ea"/>
                <a:cs typeface="+mn-cs"/>
              </a:rPr>
              <a:t>Específicas; son las que aplican a determinados procesos, están delimitadas por su alcance, por ejemplo: política de ventas, política de compras, política de seguridad informática, políticas de inventario, entre otras.</a:t>
            </a:r>
            <a:endParaRPr lang="es-MX" dirty="0"/>
          </a:p>
        </p:txBody>
      </p:sp>
      <p:sp>
        <p:nvSpPr>
          <p:cNvPr id="4" name="Marcador de número de diapositiva 3"/>
          <p:cNvSpPr>
            <a:spLocks noGrp="1"/>
          </p:cNvSpPr>
          <p:nvPr>
            <p:ph type="sldNum" sz="quarter" idx="5"/>
          </p:nvPr>
        </p:nvSpPr>
        <p:spPr/>
        <p:txBody>
          <a:bodyPr/>
          <a:lstStyle/>
          <a:p>
            <a:fld id="{824A558B-E4E9-A94A-B9C1-029E46A76ABA}" type="slidenum">
              <a:rPr lang="en-US" smtClean="0"/>
              <a:t>6</a:t>
            </a:fld>
            <a:endParaRPr lang="en-US"/>
          </a:p>
        </p:txBody>
      </p:sp>
    </p:spTree>
    <p:extLst>
      <p:ext uri="{BB962C8B-B14F-4D97-AF65-F5344CB8AC3E}">
        <p14:creationId xmlns:p14="http://schemas.microsoft.com/office/powerpoint/2010/main" val="949916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824A558B-E4E9-A94A-B9C1-029E46A76ABA}" type="slidenum">
              <a:rPr lang="en-US" smtClean="0"/>
              <a:t>10</a:t>
            </a:fld>
            <a:endParaRPr lang="en-US"/>
          </a:p>
        </p:txBody>
      </p:sp>
    </p:spTree>
    <p:extLst>
      <p:ext uri="{BB962C8B-B14F-4D97-AF65-F5344CB8AC3E}">
        <p14:creationId xmlns:p14="http://schemas.microsoft.com/office/powerpoint/2010/main" val="32261128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Full Photo">
    <p:bg>
      <p:bgPr>
        <a:solidFill>
          <a:schemeClr val="tx1"/>
        </a:solidFill>
        <a:effectLst/>
      </p:bgPr>
    </p:bg>
    <p:spTree>
      <p:nvGrpSpPr>
        <p:cNvPr id="1" name=""/>
        <p:cNvGrpSpPr/>
        <p:nvPr/>
      </p:nvGrpSpPr>
      <p:grpSpPr>
        <a:xfrm>
          <a:off x="0" y="0"/>
          <a:ext cx="0" cy="0"/>
          <a:chOff x="0" y="0"/>
          <a:chExt cx="0" cy="0"/>
        </a:xfrm>
      </p:grpSpPr>
      <p:pic>
        <p:nvPicPr>
          <p:cNvPr id="17" name="Picture Placeholder 9"/>
          <p:cNvPicPr>
            <a:picLocks noChangeAspect="1"/>
          </p:cNvPicPr>
          <p:nvPr userDrawn="1"/>
        </p:nvPicPr>
        <p:blipFill rotWithShape="1">
          <a:blip r:embed="rId2" cstate="print">
            <a:extLst>
              <a:ext uri="{28A0092B-C50C-407E-A947-70E740481C1C}">
                <a14:useLocalDpi xmlns:a14="http://schemas.microsoft.com/office/drawing/2010/main"/>
              </a:ext>
            </a:extLst>
          </a:blip>
          <a:srcRect l="2241" b="2241"/>
          <a:stretch/>
        </p:blipFill>
        <p:spPr>
          <a:xfrm>
            <a:off x="152400" y="152399"/>
            <a:ext cx="8839200" cy="6555326"/>
          </a:xfrm>
          <a:prstGeom prst="rect">
            <a:avLst/>
          </a:prstGeom>
          <a:solidFill>
            <a:srgbClr val="CFCDC9"/>
          </a:solidFill>
        </p:spPr>
      </p:pic>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40C00456-721A-A94C-800A-D5E7EE91C160}" type="datetime1">
              <a:rPr lang="en-US" smtClean="0"/>
              <a:pPr/>
              <a:t>7/28/20</a:t>
            </a:fld>
            <a:endParaRPr lang="en-US"/>
          </a:p>
        </p:txBody>
      </p:sp>
      <p:sp>
        <p:nvSpPr>
          <p:cNvPr id="10" name="Footer Placeholder 4"/>
          <p:cNvSpPr>
            <a:spLocks noGrp="1"/>
          </p:cNvSpPr>
          <p:nvPr>
            <p:ph type="ftr" sz="quarter" idx="3"/>
          </p:nvPr>
        </p:nvSpPr>
        <p:spPr>
          <a:xfrm>
            <a:off x="3124200" y="6520934"/>
            <a:ext cx="2895600" cy="184666"/>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‹Nº›</a:t>
            </a:fld>
            <a:endParaRPr lang="en-US"/>
          </a:p>
        </p:txBody>
      </p:sp>
      <p:sp>
        <p:nvSpPr>
          <p:cNvPr id="12" name="Title 1"/>
          <p:cNvSpPr>
            <a:spLocks noGrp="1"/>
          </p:cNvSpPr>
          <p:nvPr>
            <p:ph type="ctrTitle" hasCustomPrompt="1"/>
          </p:nvPr>
        </p:nvSpPr>
        <p:spPr>
          <a:xfrm>
            <a:off x="685800" y="2133600"/>
            <a:ext cx="5486400" cy="1600200"/>
          </a:xfrm>
          <a:effectLst>
            <a:outerShdw blurRad="254000" dir="2700000" algn="tl" rotWithShape="0">
              <a:srgbClr val="000000">
                <a:alpha val="20000"/>
              </a:srgbClr>
            </a:outerShdw>
          </a:effectLst>
        </p:spPr>
        <p:txBody>
          <a:bodyPr anchor="b" anchorCtr="0">
            <a:normAutofit/>
          </a:bodyPr>
          <a:lstStyle>
            <a:lvl1pPr>
              <a:defRPr sz="3200">
                <a:solidFill>
                  <a:schemeClr val="bg1"/>
                </a:solidFill>
              </a:defRPr>
            </a:lvl1pPr>
          </a:lstStyle>
          <a:p>
            <a:r>
              <a:rPr lang="en-US" dirty="0"/>
              <a:t>CLICK TO EDIT MASTER TITLE STYLE</a:t>
            </a:r>
          </a:p>
        </p:txBody>
      </p:sp>
      <p:sp>
        <p:nvSpPr>
          <p:cNvPr id="13" name="Subtitle 2"/>
          <p:cNvSpPr>
            <a:spLocks noGrp="1"/>
          </p:cNvSpPr>
          <p:nvPr>
            <p:ph type="subTitle" idx="1" hasCustomPrompt="1"/>
          </p:nvPr>
        </p:nvSpPr>
        <p:spPr>
          <a:xfrm>
            <a:off x="685800" y="4114800"/>
            <a:ext cx="3429000" cy="1600200"/>
          </a:xfrm>
          <a:effectLst>
            <a:outerShdw blurRad="254000" dir="5400000" algn="tl" rotWithShape="0">
              <a:srgbClr val="000000">
                <a:alpha val="40000"/>
              </a:srgbClr>
            </a:outerShdw>
          </a:effectLst>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4" name="Straight Connector 13"/>
          <p:cNvCxnSpPr/>
          <p:nvPr userDrawn="1"/>
        </p:nvCxnSpPr>
        <p:spPr>
          <a:xfrm>
            <a:off x="762000" y="3886200"/>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
        <p:nvSpPr>
          <p:cNvPr id="5" name="Text Placeholder 4"/>
          <p:cNvSpPr>
            <a:spLocks noGrp="1"/>
          </p:cNvSpPr>
          <p:nvPr>
            <p:ph type="body" sz="quarter" idx="12" hasCustomPrompt="1"/>
          </p:nvPr>
        </p:nvSpPr>
        <p:spPr>
          <a:xfrm rot="16200000">
            <a:off x="7527667" y="1431666"/>
            <a:ext cx="2743200" cy="184666"/>
          </a:xfrm>
        </p:spPr>
        <p:txBody>
          <a:bodyPr>
            <a:spAutoFit/>
          </a:bodyPr>
          <a:lstStyle>
            <a:lvl1pPr marL="0" indent="0" algn="r">
              <a:buNone/>
              <a:defRPr sz="600" baseline="0">
                <a:solidFill>
                  <a:schemeClr val="bg1"/>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1522" y="685800"/>
            <a:ext cx="1813366" cy="544010"/>
          </a:xfrm>
          <a:prstGeom prst="rect">
            <a:avLst/>
          </a:prstGeom>
          <a:effectLst>
            <a:outerShdw blurRad="254000" dir="2700000" algn="tl" rotWithShape="0">
              <a:srgbClr val="000000">
                <a:alpha val="20000"/>
              </a:srgbClr>
            </a:outerShdw>
          </a:effectLst>
        </p:spPr>
      </p:pic>
      <p:sp>
        <p:nvSpPr>
          <p:cNvPr id="18" name="Rounded Rectangle 17"/>
          <p:cNvSpPr/>
          <p:nvPr userDrawn="1"/>
        </p:nvSpPr>
        <p:spPr>
          <a:xfrm>
            <a:off x="5159633" y="3726360"/>
            <a:ext cx="3396734" cy="2739509"/>
          </a:xfrm>
          <a:prstGeom prst="roundRect">
            <a:avLst>
              <a:gd name="adj" fmla="val 4893"/>
            </a:avLst>
          </a:prstGeom>
          <a:solidFill>
            <a:schemeClr val="bg1">
              <a:alpha val="80000"/>
            </a:schemeClr>
          </a:solidFill>
          <a:ln w="6350">
            <a:solidFill>
              <a:srgbClr val="6C6463"/>
            </a:solidFill>
          </a:ln>
          <a:effectLst/>
        </p:spPr>
        <p:style>
          <a:lnRef idx="1">
            <a:schemeClr val="accent1"/>
          </a:lnRef>
          <a:fillRef idx="3">
            <a:schemeClr val="accent1"/>
          </a:fillRef>
          <a:effectRef idx="2">
            <a:schemeClr val="accent1"/>
          </a:effectRef>
          <a:fontRef idx="minor">
            <a:schemeClr val="lt1"/>
          </a:fontRef>
        </p:style>
        <p:txBody>
          <a:bodyPr wrap="square" lIns="91440" tIns="137160" rIns="182880" bIns="137160" rtlCol="0" anchor="ctr">
            <a:spAutoFit/>
          </a:bodyPr>
          <a:lstStyle/>
          <a:p>
            <a:pPr marL="58737" indent="0">
              <a:spcAft>
                <a:spcPts val="600"/>
              </a:spcAft>
              <a:buFontTx/>
              <a:buNone/>
            </a:pPr>
            <a:r>
              <a:rPr lang="en-US" sz="1000" dirty="0">
                <a:solidFill>
                  <a:schemeClr val="tx1"/>
                </a:solidFill>
              </a:rPr>
              <a:t>To change this cover photo: </a:t>
            </a:r>
          </a:p>
          <a:p>
            <a:pPr marL="171450" indent="-112713">
              <a:spcAft>
                <a:spcPts val="600"/>
              </a:spcAft>
              <a:buFont typeface="Arial"/>
              <a:buChar char="•"/>
            </a:pPr>
            <a:r>
              <a:rPr lang="en-US" sz="1000" dirty="0">
                <a:solidFill>
                  <a:schemeClr val="tx1"/>
                </a:solidFill>
              </a:rPr>
              <a:t>Click on View &gt; Slide Master.</a:t>
            </a:r>
          </a:p>
          <a:p>
            <a:pPr marL="171450" indent="-112713">
              <a:spcAft>
                <a:spcPts val="600"/>
              </a:spcAft>
              <a:buFont typeface="Arial"/>
              <a:buChar char="•"/>
            </a:pPr>
            <a:r>
              <a:rPr lang="en-US" sz="1000" dirty="0">
                <a:solidFill>
                  <a:schemeClr val="tx1"/>
                </a:solidFill>
              </a:rPr>
              <a:t>Right</a:t>
            </a:r>
            <a:r>
              <a:rPr lang="en-US" sz="1000" baseline="0" dirty="0">
                <a:solidFill>
                  <a:schemeClr val="tx1"/>
                </a:solidFill>
              </a:rPr>
              <a:t> c</a:t>
            </a:r>
            <a:r>
              <a:rPr lang="en-US" sz="1000" dirty="0">
                <a:solidFill>
                  <a:schemeClr val="tx1"/>
                </a:solidFill>
              </a:rPr>
              <a:t>lick on this photo</a:t>
            </a:r>
            <a:r>
              <a:rPr lang="en-US" sz="1000" baseline="0" dirty="0">
                <a:solidFill>
                  <a:schemeClr val="tx1"/>
                </a:solidFill>
              </a:rPr>
              <a:t> &gt; Change Picture… &gt; Choose a Picture &gt; Insert.</a:t>
            </a:r>
            <a:endParaRPr lang="en-US" sz="1000" dirty="0">
              <a:solidFill>
                <a:schemeClr val="tx1"/>
              </a:solidFill>
            </a:endParaRPr>
          </a:p>
          <a:p>
            <a:pPr marL="171450" indent="-112713">
              <a:spcAft>
                <a:spcPts val="600"/>
              </a:spcAft>
              <a:buFont typeface="Arial"/>
              <a:buChar char="•"/>
            </a:pPr>
            <a:r>
              <a:rPr lang="en-US" sz="1000" dirty="0">
                <a:solidFill>
                  <a:schemeClr val="tx1"/>
                </a:solidFill>
              </a:rPr>
              <a:t>Click on Picture Tools tab &gt; Crop &gt; drag straight cropping handles to inside edges of white frame. You can resize the photo within shape, while locking the photo’s aspect ratio, by holding shift key and dragging the photo’s round corner handle. You can also use the mouse to drag the photo to desired position within the shape. Click outside the photo.</a:t>
            </a:r>
          </a:p>
          <a:p>
            <a:pPr marL="171450" indent="-112713">
              <a:spcAft>
                <a:spcPts val="600"/>
              </a:spcAft>
              <a:buFont typeface="Arial"/>
              <a:buChar char="•"/>
            </a:pPr>
            <a:r>
              <a:rPr lang="en-US" sz="1000" dirty="0">
                <a:solidFill>
                  <a:schemeClr val="tx1"/>
                </a:solidFill>
              </a:rPr>
              <a:t>Add photo credit to the text box at top right of page.</a:t>
            </a:r>
          </a:p>
          <a:p>
            <a:pPr marL="171450" indent="-112713">
              <a:spcAft>
                <a:spcPts val="600"/>
              </a:spcAft>
              <a:buFont typeface="Arial"/>
              <a:buChar char="•"/>
            </a:pPr>
            <a:r>
              <a:rPr lang="en-US" sz="1000" dirty="0">
                <a:solidFill>
                  <a:schemeClr val="tx1"/>
                </a:solidFill>
              </a:rPr>
              <a:t>Delete this instruction text box.</a:t>
            </a:r>
          </a:p>
        </p:txBody>
      </p:sp>
    </p:spTree>
    <p:extLst>
      <p:ext uri="{BB962C8B-B14F-4D97-AF65-F5344CB8AC3E}">
        <p14:creationId xmlns:p14="http://schemas.microsoft.com/office/powerpoint/2010/main" val="3883077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ed/White 1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00200"/>
            <a:ext cx="7772400" cy="4572000"/>
          </a:xfrm>
        </p:spPr>
        <p:txBody>
          <a:bodyPr/>
          <a:lstStyle/>
          <a:p>
            <a:pPr lvl="0"/>
            <a:r>
              <a:rPr lang="en-US"/>
              <a:t>Click to edit Master text styles</a:t>
            </a:r>
          </a:p>
          <a:p>
            <a:pPr lvl="1"/>
            <a:r>
              <a:rPr lang="en-US"/>
              <a:t>Second level</a:t>
            </a:r>
          </a:p>
        </p:txBody>
      </p:sp>
      <p:sp>
        <p:nvSpPr>
          <p:cNvPr id="8"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414FB1AD-D69E-B741-965A-0BAE826C2FA6}" type="datetime1">
              <a:rPr lang="en-US" smtClean="0"/>
              <a:pPr/>
              <a:t>7/28/20</a:t>
            </a:fld>
            <a:endParaRPr lang="en-US"/>
          </a:p>
        </p:txBody>
      </p:sp>
      <p:sp>
        <p:nvSpPr>
          <p:cNvPr id="9" name="Footer Placeholder 4"/>
          <p:cNvSpPr>
            <a:spLocks noGrp="1"/>
          </p:cNvSpPr>
          <p:nvPr>
            <p:ph type="ftr" sz="quarter" idx="3"/>
          </p:nvPr>
        </p:nvSpPr>
        <p:spPr>
          <a:xfrm>
            <a:off x="3124200" y="6520934"/>
            <a:ext cx="2895600" cy="184666"/>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a:t>FOOTER GOES HERE</a:t>
            </a:r>
          </a:p>
        </p:txBody>
      </p:sp>
      <p:sp>
        <p:nvSpPr>
          <p:cNvPr id="10"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‹Nº›</a:t>
            </a:fld>
            <a:endParaRPr lang="en-US"/>
          </a:p>
        </p:txBody>
      </p:sp>
      <p:sp>
        <p:nvSpPr>
          <p:cNvPr id="11" name="Title 1"/>
          <p:cNvSpPr>
            <a:spLocks noGrp="1"/>
          </p:cNvSpPr>
          <p:nvPr>
            <p:ph type="title" hasCustomPrompt="1"/>
          </p:nvPr>
        </p:nvSpPr>
        <p:spPr>
          <a:xfrm>
            <a:off x="686104" y="457200"/>
            <a:ext cx="7772400" cy="91440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2692142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ed/White 2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3809696"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0" y="1600200"/>
            <a:ext cx="38103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lvl1pPr>
              <a:defRPr>
                <a:solidFill>
                  <a:srgbClr val="6C6463"/>
                </a:solidFill>
              </a:defRPr>
            </a:lvl1pPr>
          </a:lstStyle>
          <a:p>
            <a:fld id="{AB18E012-EC0C-1649-A039-CB178266D114}" type="datetime1">
              <a:rPr lang="en-US" smtClean="0"/>
              <a:t>7/28/20</a:t>
            </a:fld>
            <a:endParaRPr lang="en-US"/>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‹Nº›</a:t>
            </a:fld>
            <a:endParaRPr lang="en-US"/>
          </a:p>
        </p:txBody>
      </p:sp>
      <p:sp>
        <p:nvSpPr>
          <p:cNvPr id="10" name="Title 1"/>
          <p:cNvSpPr>
            <a:spLocks noGrp="1"/>
          </p:cNvSpPr>
          <p:nvPr>
            <p:ph type="title" hasCustomPrompt="1"/>
          </p:nvPr>
        </p:nvSpPr>
        <p:spPr>
          <a:xfrm>
            <a:off x="686104" y="457200"/>
            <a:ext cx="7772400" cy="91440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447714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d/White 3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2514296"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600200"/>
            <a:ext cx="25149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lvl1pPr>
              <a:defRPr>
                <a:solidFill>
                  <a:srgbClr val="6C6463"/>
                </a:solidFill>
              </a:defRPr>
            </a:lvl1pPr>
          </a:lstStyle>
          <a:p>
            <a:fld id="{39C62A9A-2216-F44B-AFF9-136AA601C377}" type="datetime1">
              <a:rPr lang="en-US" smtClean="0"/>
              <a:t>7/28/20</a:t>
            </a:fld>
            <a:endParaRPr lang="en-US"/>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‹Nº›</a:t>
            </a:fld>
            <a:endParaRPr lang="en-US"/>
          </a:p>
        </p:txBody>
      </p:sp>
      <p:sp>
        <p:nvSpPr>
          <p:cNvPr id="9" name="Title 1"/>
          <p:cNvSpPr>
            <a:spLocks noGrp="1"/>
          </p:cNvSpPr>
          <p:nvPr>
            <p:ph type="title" hasCustomPrompt="1"/>
          </p:nvPr>
        </p:nvSpPr>
        <p:spPr>
          <a:xfrm>
            <a:off x="686104" y="457200"/>
            <a:ext cx="7772400" cy="914400"/>
          </a:xfrm>
        </p:spPr>
        <p:txBody>
          <a:bodyPr anchor="b" anchorCtr="0">
            <a:spAutoFit/>
          </a:bodyPr>
          <a:lstStyle>
            <a:lvl1pPr>
              <a:defRPr>
                <a:solidFill>
                  <a:srgbClr val="BA0C2F"/>
                </a:solidFill>
              </a:defRPr>
            </a:lvl1pPr>
          </a:lstStyle>
          <a:p>
            <a:r>
              <a:rPr lang="en-US" dirty="0"/>
              <a:t>CLICK TO EDIT MASTER TITLE STYLE</a:t>
            </a:r>
          </a:p>
        </p:txBody>
      </p:sp>
      <p:sp>
        <p:nvSpPr>
          <p:cNvPr id="10" name="Content Placeholder 3"/>
          <p:cNvSpPr>
            <a:spLocks noGrp="1"/>
          </p:cNvSpPr>
          <p:nvPr>
            <p:ph sz="half" idx="13"/>
          </p:nvPr>
        </p:nvSpPr>
        <p:spPr>
          <a:xfrm>
            <a:off x="3314548" y="1600200"/>
            <a:ext cx="25149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1254051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ed/White 1 Content + Bottom Photo">
    <p:bg>
      <p:bgPr>
        <a:solidFill>
          <a:schemeClr val="bg1"/>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152400" y="3429000"/>
            <a:ext cx="8839200" cy="3276600"/>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3" name="Content Placeholder 2"/>
          <p:cNvSpPr>
            <a:spLocks noGrp="1"/>
          </p:cNvSpPr>
          <p:nvPr>
            <p:ph idx="1"/>
          </p:nvPr>
        </p:nvSpPr>
        <p:spPr>
          <a:xfrm>
            <a:off x="685800" y="1600200"/>
            <a:ext cx="7772400" cy="16002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193355D5-F1DA-0F48-9E7E-0A3FEBF9FF84}" type="datetime1">
              <a:rPr lang="en-US" smtClean="0"/>
              <a:pPr/>
              <a:t>7/28/20</a:t>
            </a:fld>
            <a:endParaRPr lang="en-US"/>
          </a:p>
        </p:txBody>
      </p:sp>
      <p:sp>
        <p:nvSpPr>
          <p:cNvPr id="10" name="Footer Placeholder 4"/>
          <p:cNvSpPr>
            <a:spLocks noGrp="1"/>
          </p:cNvSpPr>
          <p:nvPr>
            <p:ph type="ftr" sz="quarter" idx="3"/>
          </p:nvPr>
        </p:nvSpPr>
        <p:spPr>
          <a:xfrm>
            <a:off x="3124200" y="6520934"/>
            <a:ext cx="2895600" cy="184666"/>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‹Nº›</a:t>
            </a:fld>
            <a:endParaRPr lang="en-US"/>
          </a:p>
        </p:txBody>
      </p:sp>
      <p:sp>
        <p:nvSpPr>
          <p:cNvPr id="13" name="Title 1"/>
          <p:cNvSpPr>
            <a:spLocks noGrp="1"/>
          </p:cNvSpPr>
          <p:nvPr>
            <p:ph type="title" hasCustomPrompt="1"/>
          </p:nvPr>
        </p:nvSpPr>
        <p:spPr>
          <a:xfrm>
            <a:off x="686104" y="457200"/>
            <a:ext cx="7772400" cy="914400"/>
          </a:xfrm>
        </p:spPr>
        <p:txBody>
          <a:bodyPr anchor="b" anchorCtr="0">
            <a:spAutoFit/>
          </a:bodyPr>
          <a:lstStyle>
            <a:lvl1pPr>
              <a:defRPr>
                <a:solidFill>
                  <a:srgbClr val="BA0C2F"/>
                </a:solidFill>
              </a:defRPr>
            </a:lvl1pPr>
          </a:lstStyle>
          <a:p>
            <a:r>
              <a:rPr lang="en-US" dirty="0"/>
              <a:t>CLICK TO EDIT MASTER TITLE STYLE</a:t>
            </a:r>
          </a:p>
        </p:txBody>
      </p:sp>
      <p:sp>
        <p:nvSpPr>
          <p:cNvPr id="14" name="Text Placeholder 4"/>
          <p:cNvSpPr>
            <a:spLocks noGrp="1"/>
          </p:cNvSpPr>
          <p:nvPr>
            <p:ph type="body" sz="quarter" idx="12" hasCustomPrompt="1"/>
          </p:nvPr>
        </p:nvSpPr>
        <p:spPr>
          <a:xfrm rot="16200000">
            <a:off x="7527667" y="47082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Tree>
    <p:extLst>
      <p:ext uri="{BB962C8B-B14F-4D97-AF65-F5344CB8AC3E}">
        <p14:creationId xmlns:p14="http://schemas.microsoft.com/office/powerpoint/2010/main" val="2341460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ed/White 1 Content + Right Photo">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0" y="152400"/>
            <a:ext cx="4419600" cy="6553200"/>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60FEB5C5-97E6-6B45-BBE4-F2449473BB96}" type="datetime1">
              <a:rPr lang="en-US" smtClean="0"/>
              <a:pPr/>
              <a:t>7/28/20</a:t>
            </a:fld>
            <a:endParaRPr lang="en-US"/>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‹Nº›</a:t>
            </a:fld>
            <a:endParaRPr lang="en-US"/>
          </a:p>
        </p:txBody>
      </p:sp>
      <p:sp>
        <p:nvSpPr>
          <p:cNvPr id="14" name="Content Placeholder 2"/>
          <p:cNvSpPr>
            <a:spLocks noGrp="1"/>
          </p:cNvSpPr>
          <p:nvPr>
            <p:ph idx="1"/>
          </p:nvPr>
        </p:nvSpPr>
        <p:spPr>
          <a:xfrm>
            <a:off x="685800" y="2057401"/>
            <a:ext cx="3657600" cy="4114799"/>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itle 1"/>
          <p:cNvSpPr>
            <a:spLocks noGrp="1"/>
          </p:cNvSpPr>
          <p:nvPr>
            <p:ph type="title" hasCustomPrompt="1"/>
          </p:nvPr>
        </p:nvSpPr>
        <p:spPr>
          <a:xfrm>
            <a:off x="685800" y="408204"/>
            <a:ext cx="3657296" cy="1389888"/>
          </a:xfrm>
        </p:spPr>
        <p:txBody>
          <a:bodyPr wrap="square" anchor="b" anchorCtr="0">
            <a:spAutoFit/>
          </a:bodyPr>
          <a:lstStyle>
            <a:lvl1pPr>
              <a:defRPr>
                <a:solidFill>
                  <a:srgbClr val="BA0C2F"/>
                </a:solidFill>
              </a:defRPr>
            </a:lvl1pPr>
          </a:lstStyle>
          <a:p>
            <a:r>
              <a:rPr lang="en-US" dirty="0"/>
              <a:t>CLICK TO EDIT MASTER TITLE STYLE</a:t>
            </a:r>
          </a:p>
        </p:txBody>
      </p:sp>
      <p:sp>
        <p:nvSpPr>
          <p:cNvPr id="13" name="Text Placeholder 4"/>
          <p:cNvSpPr>
            <a:spLocks noGrp="1"/>
          </p:cNvSpPr>
          <p:nvPr>
            <p:ph type="body" sz="quarter" idx="12" hasCustomPrompt="1"/>
          </p:nvPr>
        </p:nvSpPr>
        <p:spPr>
          <a:xfrm rot="16200000">
            <a:off x="7527667" y="14316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Tree>
    <p:extLst>
      <p:ext uri="{BB962C8B-B14F-4D97-AF65-F5344CB8AC3E}">
        <p14:creationId xmlns:p14="http://schemas.microsoft.com/office/powerpoint/2010/main" val="12620357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ed/White Title Only">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0" y="152400"/>
            <a:ext cx="4419600" cy="6553200"/>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60FEB5C5-97E6-6B45-BBE4-F2449473BB96}" type="datetime1">
              <a:rPr lang="en-US" smtClean="0"/>
              <a:pPr/>
              <a:t>7/28/20</a:t>
            </a:fld>
            <a:endParaRPr lang="en-US"/>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‹Nº›</a:t>
            </a:fld>
            <a:endParaRPr lang="en-US"/>
          </a:p>
        </p:txBody>
      </p:sp>
      <p:sp>
        <p:nvSpPr>
          <p:cNvPr id="13" name="Text Placeholder 4"/>
          <p:cNvSpPr>
            <a:spLocks noGrp="1"/>
          </p:cNvSpPr>
          <p:nvPr>
            <p:ph type="body" sz="quarter" idx="12" hasCustomPrompt="1"/>
          </p:nvPr>
        </p:nvSpPr>
        <p:spPr>
          <a:xfrm rot="16200000">
            <a:off x="3108067" y="14316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4877104" y="2971800"/>
            <a:ext cx="3885896" cy="954107"/>
          </a:xfrm>
        </p:spPr>
        <p:txBody>
          <a:bodyPr wrap="square" anchor="ctr"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22279006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act Info">
    <p:spTree>
      <p:nvGrpSpPr>
        <p:cNvPr id="1" name=""/>
        <p:cNvGrpSpPr/>
        <p:nvPr/>
      </p:nvGrpSpPr>
      <p:grpSpPr>
        <a:xfrm>
          <a:off x="0" y="0"/>
          <a:ext cx="0" cy="0"/>
          <a:chOff x="0" y="0"/>
          <a:chExt cx="0" cy="0"/>
        </a:xfrm>
      </p:grpSpPr>
      <p:pic>
        <p:nvPicPr>
          <p:cNvPr id="10" name="Picture Placeholder 9"/>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00" y="126997"/>
            <a:ext cx="8839200" cy="6578603"/>
          </a:xfrm>
          <a:prstGeom prst="rect">
            <a:avLst/>
          </a:prstGeom>
        </p:spPr>
      </p:pic>
      <p:sp>
        <p:nvSpPr>
          <p:cNvPr id="5" name="Text Placeholder 4"/>
          <p:cNvSpPr>
            <a:spLocks noGrp="1"/>
          </p:cNvSpPr>
          <p:nvPr>
            <p:ph type="body" sz="quarter" idx="12" hasCustomPrompt="1"/>
          </p:nvPr>
        </p:nvSpPr>
        <p:spPr>
          <a:xfrm rot="16200000">
            <a:off x="7527667" y="14316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6"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3F4168E2-91C5-9646-9F53-5B4E70AF759D}" type="datetime1">
              <a:rPr lang="en-US" smtClean="0"/>
              <a:pPr/>
              <a:t>7/28/20</a:t>
            </a:fld>
            <a:endParaRPr lang="en-US"/>
          </a:p>
        </p:txBody>
      </p:sp>
      <p:sp>
        <p:nvSpPr>
          <p:cNvPr id="8"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‹Nº›</a:t>
            </a:fld>
            <a:endParaRPr lang="en-US"/>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2285" y="5943600"/>
            <a:ext cx="1524000" cy="457200"/>
          </a:xfrm>
          <a:prstGeom prst="rect">
            <a:avLst/>
          </a:prstGeom>
        </p:spPr>
      </p:pic>
      <p:sp>
        <p:nvSpPr>
          <p:cNvPr id="16" name="Subtitle 2"/>
          <p:cNvSpPr>
            <a:spLocks noGrp="1"/>
          </p:cNvSpPr>
          <p:nvPr>
            <p:ph type="subTitle" idx="1" hasCustomPrompt="1"/>
          </p:nvPr>
        </p:nvSpPr>
        <p:spPr>
          <a:xfrm>
            <a:off x="685800" y="4114800"/>
            <a:ext cx="3429000" cy="1600200"/>
          </a:xfrm>
          <a:effectLst>
            <a:outerShdw blurRad="254000" dir="5400000" algn="tl" rotWithShape="0">
              <a:srgbClr val="000000">
                <a:alpha val="40000"/>
              </a:srgbClr>
            </a:outerShdw>
          </a:effectLst>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7" name="Straight Connector 16"/>
          <p:cNvCxnSpPr/>
          <p:nvPr userDrawn="1"/>
        </p:nvCxnSpPr>
        <p:spPr>
          <a:xfrm>
            <a:off x="762000" y="3886200"/>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18525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ver - Full Blue">
    <p:bg>
      <p:bgPr>
        <a:solidFill>
          <a:srgbClr val="002F6C"/>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1522" y="685800"/>
            <a:ext cx="1813366" cy="544010"/>
          </a:xfrm>
          <a:prstGeom prst="rect">
            <a:avLst/>
          </a:prstGeom>
        </p:spPr>
      </p:pic>
      <p:sp>
        <p:nvSpPr>
          <p:cNvPr id="8"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EB2C8F94-9D67-854F-8417-3B884156945E}" type="datetime1">
              <a:rPr lang="en-US" smtClean="0"/>
              <a:pPr/>
              <a:t>7/28/20</a:t>
            </a:fld>
            <a:endParaRPr lang="en-US"/>
          </a:p>
        </p:txBody>
      </p:sp>
      <p:sp>
        <p:nvSpPr>
          <p:cNvPr id="9" name="Footer Placeholder 4"/>
          <p:cNvSpPr>
            <a:spLocks noGrp="1"/>
          </p:cNvSpPr>
          <p:nvPr>
            <p:ph type="ftr" sz="quarter" idx="3"/>
          </p:nvPr>
        </p:nvSpPr>
        <p:spPr>
          <a:xfrm>
            <a:off x="3124200" y="6520934"/>
            <a:ext cx="2895600" cy="184666"/>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0"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‹Nº›</a:t>
            </a:fld>
            <a:endParaRPr lang="en-US"/>
          </a:p>
        </p:txBody>
      </p:sp>
      <p:sp>
        <p:nvSpPr>
          <p:cNvPr id="14" name="Title 1"/>
          <p:cNvSpPr>
            <a:spLocks noGrp="1"/>
          </p:cNvSpPr>
          <p:nvPr>
            <p:ph type="ctrTitle" hasCustomPrompt="1"/>
          </p:nvPr>
        </p:nvSpPr>
        <p:spPr>
          <a:xfrm>
            <a:off x="685800" y="2133600"/>
            <a:ext cx="5486400" cy="1600200"/>
          </a:xfrm>
        </p:spPr>
        <p:txBody>
          <a:bodyPr anchor="b" anchorCtr="0">
            <a:normAutofit/>
          </a:bodyPr>
          <a:lstStyle>
            <a:lvl1pPr>
              <a:defRPr sz="3200">
                <a:solidFill>
                  <a:srgbClr val="FFFFFF"/>
                </a:solidFill>
              </a:defRPr>
            </a:lvl1pPr>
          </a:lstStyle>
          <a:p>
            <a:r>
              <a:rPr lang="en-US" dirty="0"/>
              <a:t>CLICK TO EDIT MASTER TITLE STYLE</a:t>
            </a:r>
          </a:p>
        </p:txBody>
      </p:sp>
      <p:sp>
        <p:nvSpPr>
          <p:cNvPr id="15" name="Subtitle 2"/>
          <p:cNvSpPr>
            <a:spLocks noGrp="1"/>
          </p:cNvSpPr>
          <p:nvPr>
            <p:ph type="subTitle" idx="1" hasCustomPrompt="1"/>
          </p:nvPr>
        </p:nvSpPr>
        <p:spPr>
          <a:xfrm>
            <a:off x="685800" y="4114800"/>
            <a:ext cx="3429000" cy="1600200"/>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6" name="Straight Connector 15"/>
          <p:cNvCxnSpPr/>
          <p:nvPr userDrawn="1"/>
        </p:nvCxnSpPr>
        <p:spPr>
          <a:xfrm>
            <a:off x="762000" y="3886200"/>
            <a:ext cx="320040"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94527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Divider - Full Blue">
    <p:bg>
      <p:bgPr>
        <a:solidFill>
          <a:srgbClr val="002F6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3000" y="827782"/>
            <a:ext cx="5486400" cy="1077218"/>
          </a:xfrm>
        </p:spPr>
        <p:txBody>
          <a:bodyPr wrap="square" anchor="t" anchorCtr="0">
            <a:spAutoFit/>
          </a:bodyPr>
          <a:lstStyle>
            <a:lvl1pPr>
              <a:defRPr sz="3200">
                <a:solidFill>
                  <a:srgbClr val="FFFFFF"/>
                </a:solidFill>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rgbClr val="FFFFFF"/>
                </a:solidFill>
              </a:defRPr>
            </a:lvl1pPr>
          </a:lstStyle>
          <a:p>
            <a:fld id="{C3349C05-927F-3348-96DF-9086CF2761D6}" type="datetime1">
              <a:rPr lang="en-US" smtClean="0"/>
              <a:t>7/28/20</a:t>
            </a:fld>
            <a:endParaRPr lang="en-US"/>
          </a:p>
        </p:txBody>
      </p:sp>
      <p:sp>
        <p:nvSpPr>
          <p:cNvPr id="4" name="Footer Placeholder 3"/>
          <p:cNvSpPr>
            <a:spLocks noGrp="1"/>
          </p:cNvSpPr>
          <p:nvPr>
            <p:ph type="ftr" sz="quarter" idx="11"/>
          </p:nvPr>
        </p:nvSpPr>
        <p:spPr/>
        <p:txBody>
          <a:bodyPr/>
          <a:lstStyle>
            <a:lvl1pPr>
              <a:defRPr>
                <a:solidFill>
                  <a:srgbClr val="FFFFFF"/>
                </a:solidFill>
              </a:defRPr>
            </a:lvl1pPr>
          </a:lstStyle>
          <a:p>
            <a:r>
              <a:rPr lang="en-US"/>
              <a:t>FOOTER GOES HERE</a:t>
            </a: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42782948-4DBE-204D-AB9E-B65E067054AE}" type="slidenum">
              <a:rPr lang="en-US" smtClean="0"/>
              <a:pPr/>
              <a:t>‹Nº›</a:t>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2285" y="5943600"/>
            <a:ext cx="1524000" cy="457200"/>
          </a:xfrm>
          <a:prstGeom prst="rect">
            <a:avLst/>
          </a:prstGeom>
        </p:spPr>
      </p:pic>
      <p:cxnSp>
        <p:nvCxnSpPr>
          <p:cNvPr id="7" name="Straight Connector 6"/>
          <p:cNvCxnSpPr/>
          <p:nvPr userDrawn="1"/>
        </p:nvCxnSpPr>
        <p:spPr>
          <a:xfrm>
            <a:off x="746760" y="990600"/>
            <a:ext cx="320040" cy="0"/>
          </a:xfrm>
          <a:prstGeom prst="line">
            <a:avLst/>
          </a:prstGeom>
          <a:ln w="19050">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62938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ue/Gray 1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00200"/>
            <a:ext cx="7772400" cy="4572000"/>
          </a:xfrm>
        </p:spPr>
        <p:txBody>
          <a:bodyPr/>
          <a:lstStyle/>
          <a:p>
            <a:pPr lvl="0"/>
            <a:r>
              <a:rPr lang="en-US"/>
              <a:t>Click to edit Master text styles</a:t>
            </a:r>
          </a:p>
          <a:p>
            <a:pPr lvl="1"/>
            <a:r>
              <a:rPr lang="en-US"/>
              <a:t>Second level</a:t>
            </a:r>
          </a:p>
        </p:txBody>
      </p:sp>
      <p:sp>
        <p:nvSpPr>
          <p:cNvPr id="8"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414FB1AD-D69E-B741-965A-0BAE826C2FA6}" type="datetime1">
              <a:rPr lang="en-US" smtClean="0"/>
              <a:pPr/>
              <a:t>7/28/20</a:t>
            </a:fld>
            <a:endParaRPr lang="en-US"/>
          </a:p>
        </p:txBody>
      </p:sp>
      <p:sp>
        <p:nvSpPr>
          <p:cNvPr id="9" name="Footer Placeholder 4"/>
          <p:cNvSpPr>
            <a:spLocks noGrp="1"/>
          </p:cNvSpPr>
          <p:nvPr>
            <p:ph type="ftr" sz="quarter" idx="3"/>
          </p:nvPr>
        </p:nvSpPr>
        <p:spPr>
          <a:xfrm>
            <a:off x="3124200" y="6520934"/>
            <a:ext cx="2895600" cy="184666"/>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a:t>FOOTER GOES HERE</a:t>
            </a:r>
          </a:p>
        </p:txBody>
      </p:sp>
      <p:sp>
        <p:nvSpPr>
          <p:cNvPr id="10"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‹Nº›</a:t>
            </a:fld>
            <a:endParaRPr lang="en-US"/>
          </a:p>
        </p:txBody>
      </p:sp>
      <p:sp>
        <p:nvSpPr>
          <p:cNvPr id="11" name="Title 1"/>
          <p:cNvSpPr>
            <a:spLocks noGrp="1"/>
          </p:cNvSpPr>
          <p:nvPr>
            <p:ph type="title" hasCustomPrompt="1"/>
          </p:nvPr>
        </p:nvSpPr>
        <p:spPr>
          <a:xfrm>
            <a:off x="686104" y="457200"/>
            <a:ext cx="7772400" cy="91440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729899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Full Red">
    <p:bg>
      <p:bgPr>
        <a:solidFill>
          <a:srgbClr val="BA0C2F"/>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EB2C8F94-9D67-854F-8417-3B884156945E}" type="datetime1">
              <a:rPr lang="en-US" smtClean="0"/>
              <a:pPr/>
              <a:t>7/28/20</a:t>
            </a:fld>
            <a:endParaRPr lang="en-US"/>
          </a:p>
        </p:txBody>
      </p:sp>
      <p:sp>
        <p:nvSpPr>
          <p:cNvPr id="9" name="Footer Placeholder 4"/>
          <p:cNvSpPr>
            <a:spLocks noGrp="1"/>
          </p:cNvSpPr>
          <p:nvPr>
            <p:ph type="ftr" sz="quarter" idx="3"/>
          </p:nvPr>
        </p:nvSpPr>
        <p:spPr>
          <a:xfrm>
            <a:off x="3124200" y="6520934"/>
            <a:ext cx="2895600" cy="184666"/>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0"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‹Nº›</a:t>
            </a:fld>
            <a:endParaRPr lang="en-US"/>
          </a:p>
        </p:txBody>
      </p:sp>
      <p:sp>
        <p:nvSpPr>
          <p:cNvPr id="14" name="Title 1"/>
          <p:cNvSpPr>
            <a:spLocks noGrp="1"/>
          </p:cNvSpPr>
          <p:nvPr>
            <p:ph type="ctrTitle" hasCustomPrompt="1"/>
          </p:nvPr>
        </p:nvSpPr>
        <p:spPr>
          <a:xfrm>
            <a:off x="685800" y="2133600"/>
            <a:ext cx="5486400" cy="1600200"/>
          </a:xfrm>
        </p:spPr>
        <p:txBody>
          <a:bodyPr anchor="b" anchorCtr="0">
            <a:normAutofit/>
          </a:bodyPr>
          <a:lstStyle>
            <a:lvl1pPr>
              <a:defRPr sz="3200">
                <a:solidFill>
                  <a:srgbClr val="FFFFFF"/>
                </a:solidFill>
              </a:defRPr>
            </a:lvl1pPr>
          </a:lstStyle>
          <a:p>
            <a:r>
              <a:rPr lang="en-US" dirty="0"/>
              <a:t>CLICK TO EDIT MASTER TITLE STYLE</a:t>
            </a:r>
          </a:p>
        </p:txBody>
      </p:sp>
      <p:sp>
        <p:nvSpPr>
          <p:cNvPr id="15" name="Subtitle 2"/>
          <p:cNvSpPr>
            <a:spLocks noGrp="1"/>
          </p:cNvSpPr>
          <p:nvPr>
            <p:ph type="subTitle" idx="1" hasCustomPrompt="1"/>
          </p:nvPr>
        </p:nvSpPr>
        <p:spPr>
          <a:xfrm>
            <a:off x="685800" y="4114800"/>
            <a:ext cx="3429000" cy="1600200"/>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6" name="Straight Connector 15"/>
          <p:cNvCxnSpPr/>
          <p:nvPr userDrawn="1"/>
        </p:nvCxnSpPr>
        <p:spPr>
          <a:xfrm>
            <a:off x="762000" y="3886200"/>
            <a:ext cx="320040"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1522" y="685800"/>
            <a:ext cx="1813366" cy="544010"/>
          </a:xfrm>
          <a:prstGeom prst="rect">
            <a:avLst/>
          </a:prstGeom>
          <a:effectLst>
            <a:outerShdw blurRad="254000" dir="2700000" algn="tl" rotWithShape="0">
              <a:srgbClr val="000000">
                <a:alpha val="20000"/>
              </a:srgbClr>
            </a:outerShdw>
          </a:effectLst>
        </p:spPr>
      </p:pic>
    </p:spTree>
    <p:extLst>
      <p:ext uri="{BB962C8B-B14F-4D97-AF65-F5344CB8AC3E}">
        <p14:creationId xmlns:p14="http://schemas.microsoft.com/office/powerpoint/2010/main" val="32527712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ue/Gray 2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3809696"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0" y="1600200"/>
            <a:ext cx="38103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4"/>
          <p:cNvSpPr>
            <a:spLocks noGrp="1"/>
          </p:cNvSpPr>
          <p:nvPr>
            <p:ph type="dt" sz="half" idx="10"/>
          </p:nvPr>
        </p:nvSpPr>
        <p:spPr/>
        <p:txBody>
          <a:bodyPr/>
          <a:lstStyle>
            <a:lvl1pPr>
              <a:defRPr>
                <a:solidFill>
                  <a:srgbClr val="6C6463"/>
                </a:solidFill>
              </a:defRPr>
            </a:lvl1pPr>
          </a:lstStyle>
          <a:p>
            <a:fld id="{F1C838E6-2EFE-2E47-BF15-73F64BC0A44F}" type="datetime1">
              <a:rPr lang="en-US" smtClean="0"/>
              <a:t>7/28/20</a:t>
            </a:fld>
            <a:endParaRPr lang="en-US"/>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‹Nº›</a:t>
            </a:fld>
            <a:endParaRPr lang="en-US"/>
          </a:p>
        </p:txBody>
      </p:sp>
      <p:sp>
        <p:nvSpPr>
          <p:cNvPr id="10" name="Title 1"/>
          <p:cNvSpPr>
            <a:spLocks noGrp="1"/>
          </p:cNvSpPr>
          <p:nvPr>
            <p:ph type="title" hasCustomPrompt="1"/>
          </p:nvPr>
        </p:nvSpPr>
        <p:spPr>
          <a:xfrm>
            <a:off x="686104" y="457200"/>
            <a:ext cx="7772400" cy="91440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41210202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ue/Gray 3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2514296"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600200"/>
            <a:ext cx="25149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lvl1pPr>
              <a:defRPr>
                <a:solidFill>
                  <a:srgbClr val="6C6463"/>
                </a:solidFill>
              </a:defRPr>
            </a:lvl1pPr>
          </a:lstStyle>
          <a:p>
            <a:fld id="{39C62A9A-2216-F44B-AFF9-136AA601C377}" type="datetime1">
              <a:rPr lang="en-US" smtClean="0"/>
              <a:t>7/28/20</a:t>
            </a:fld>
            <a:endParaRPr lang="en-US"/>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‹Nº›</a:t>
            </a:fld>
            <a:endParaRPr lang="en-US"/>
          </a:p>
        </p:txBody>
      </p:sp>
      <p:sp>
        <p:nvSpPr>
          <p:cNvPr id="9" name="Title 1"/>
          <p:cNvSpPr>
            <a:spLocks noGrp="1"/>
          </p:cNvSpPr>
          <p:nvPr>
            <p:ph type="title" hasCustomPrompt="1"/>
          </p:nvPr>
        </p:nvSpPr>
        <p:spPr>
          <a:xfrm>
            <a:off x="686104" y="457200"/>
            <a:ext cx="7772400" cy="914400"/>
          </a:xfrm>
        </p:spPr>
        <p:txBody>
          <a:bodyPr anchor="b" anchorCtr="0">
            <a:spAutoFit/>
          </a:bodyPr>
          <a:lstStyle>
            <a:lvl1pPr>
              <a:defRPr>
                <a:solidFill>
                  <a:srgbClr val="0067B9"/>
                </a:solidFill>
              </a:defRPr>
            </a:lvl1pPr>
          </a:lstStyle>
          <a:p>
            <a:r>
              <a:rPr lang="en-US" dirty="0"/>
              <a:t>CLICK TO EDIT MASTER TITLE STYLE</a:t>
            </a:r>
          </a:p>
        </p:txBody>
      </p:sp>
      <p:sp>
        <p:nvSpPr>
          <p:cNvPr id="10" name="Content Placeholder 3"/>
          <p:cNvSpPr>
            <a:spLocks noGrp="1"/>
          </p:cNvSpPr>
          <p:nvPr>
            <p:ph sz="half" idx="13"/>
          </p:nvPr>
        </p:nvSpPr>
        <p:spPr>
          <a:xfrm>
            <a:off x="3314548" y="1600200"/>
            <a:ext cx="25149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6226335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ue/Gray 1 Content + Bottom Photo">
    <p:bg>
      <p:bgPr>
        <a:solidFill>
          <a:srgbClr val="E7E7E5"/>
        </a:solidFill>
        <a:effectLst/>
      </p:bgPr>
    </p:bg>
    <p:spTree>
      <p:nvGrpSpPr>
        <p:cNvPr id="1" name=""/>
        <p:cNvGrpSpPr/>
        <p:nvPr/>
      </p:nvGrpSpPr>
      <p:grpSpPr>
        <a:xfrm>
          <a:off x="0" y="0"/>
          <a:ext cx="0" cy="0"/>
          <a:chOff x="0" y="0"/>
          <a:chExt cx="0" cy="0"/>
        </a:xfrm>
      </p:grpSpPr>
      <p:sp>
        <p:nvSpPr>
          <p:cNvPr id="15" name="Picture Placeholder 3"/>
          <p:cNvSpPr>
            <a:spLocks noGrp="1"/>
          </p:cNvSpPr>
          <p:nvPr>
            <p:ph type="pic" sz="quarter" idx="10" hasCustomPrompt="1"/>
          </p:nvPr>
        </p:nvSpPr>
        <p:spPr>
          <a:xfrm>
            <a:off x="152400" y="3429000"/>
            <a:ext cx="8839200" cy="3276600"/>
          </a:xfrm>
          <a:solidFill>
            <a:schemeClr val="bg1"/>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16" name="Text Placeholder 4"/>
          <p:cNvSpPr>
            <a:spLocks noGrp="1"/>
          </p:cNvSpPr>
          <p:nvPr>
            <p:ph type="body" sz="quarter" idx="12" hasCustomPrompt="1"/>
          </p:nvPr>
        </p:nvSpPr>
        <p:spPr>
          <a:xfrm rot="16200000">
            <a:off x="7527667" y="47082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3" name="Content Placeholder 2"/>
          <p:cNvSpPr>
            <a:spLocks noGrp="1"/>
          </p:cNvSpPr>
          <p:nvPr>
            <p:ph idx="1"/>
          </p:nvPr>
        </p:nvSpPr>
        <p:spPr>
          <a:xfrm>
            <a:off x="685800" y="1600200"/>
            <a:ext cx="7772400" cy="16002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BCCE5460-4FB7-5647-9AB1-CEF5116A5DCA}" type="datetime1">
              <a:rPr lang="en-US" smtClean="0"/>
              <a:pPr/>
              <a:t>7/28/20</a:t>
            </a:fld>
            <a:endParaRPr lang="en-US"/>
          </a:p>
        </p:txBody>
      </p:sp>
      <p:sp>
        <p:nvSpPr>
          <p:cNvPr id="10" name="Footer Placeholder 4"/>
          <p:cNvSpPr>
            <a:spLocks noGrp="1"/>
          </p:cNvSpPr>
          <p:nvPr>
            <p:ph type="ftr" sz="quarter" idx="3"/>
          </p:nvPr>
        </p:nvSpPr>
        <p:spPr>
          <a:xfrm>
            <a:off x="3124200" y="6520934"/>
            <a:ext cx="2895600" cy="184666"/>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‹Nº›</a:t>
            </a:fld>
            <a:endParaRPr lang="en-US"/>
          </a:p>
        </p:txBody>
      </p:sp>
      <p:sp>
        <p:nvSpPr>
          <p:cNvPr id="13" name="Title 1"/>
          <p:cNvSpPr>
            <a:spLocks noGrp="1"/>
          </p:cNvSpPr>
          <p:nvPr>
            <p:ph type="title" hasCustomPrompt="1"/>
          </p:nvPr>
        </p:nvSpPr>
        <p:spPr>
          <a:xfrm>
            <a:off x="686104" y="457200"/>
            <a:ext cx="7772400" cy="91440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38483867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ue/Gray 1 Content + Right Photo">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0" y="152400"/>
            <a:ext cx="4419600" cy="6553200"/>
          </a:xfrm>
          <a:solidFill>
            <a:srgbClr val="FFFFFF"/>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7D8A49A0-1A63-6943-82D6-C193E6102C72}" type="datetime1">
              <a:rPr lang="en-US" smtClean="0"/>
              <a:pPr/>
              <a:t>7/28/20</a:t>
            </a:fld>
            <a:endParaRPr lang="en-US"/>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‹Nº›</a:t>
            </a:fld>
            <a:endParaRPr lang="en-US"/>
          </a:p>
        </p:txBody>
      </p:sp>
      <p:sp>
        <p:nvSpPr>
          <p:cNvPr id="14" name="Content Placeholder 2"/>
          <p:cNvSpPr>
            <a:spLocks noGrp="1"/>
          </p:cNvSpPr>
          <p:nvPr>
            <p:ph idx="1"/>
          </p:nvPr>
        </p:nvSpPr>
        <p:spPr>
          <a:xfrm>
            <a:off x="685800" y="2057400"/>
            <a:ext cx="3657600" cy="41148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itle 1"/>
          <p:cNvSpPr>
            <a:spLocks noGrp="1"/>
          </p:cNvSpPr>
          <p:nvPr>
            <p:ph type="title" hasCustomPrompt="1"/>
          </p:nvPr>
        </p:nvSpPr>
        <p:spPr>
          <a:xfrm>
            <a:off x="685800" y="408204"/>
            <a:ext cx="3657296" cy="1389888"/>
          </a:xfrm>
        </p:spPr>
        <p:txBody>
          <a:bodyPr wrap="square" anchor="b" anchorCtr="0">
            <a:spAutoFit/>
          </a:bodyPr>
          <a:lstStyle>
            <a:lvl1pPr>
              <a:defRPr>
                <a:solidFill>
                  <a:srgbClr val="0067B9"/>
                </a:solidFill>
              </a:defRPr>
            </a:lvl1pPr>
          </a:lstStyle>
          <a:p>
            <a:r>
              <a:rPr lang="en-US" dirty="0"/>
              <a:t>CLICK TO EDIT MASTER TITLE STYLE</a:t>
            </a:r>
          </a:p>
        </p:txBody>
      </p:sp>
      <p:sp>
        <p:nvSpPr>
          <p:cNvPr id="13" name="Text Placeholder 4"/>
          <p:cNvSpPr>
            <a:spLocks noGrp="1"/>
          </p:cNvSpPr>
          <p:nvPr>
            <p:ph type="body" sz="quarter" idx="12" hasCustomPrompt="1"/>
          </p:nvPr>
        </p:nvSpPr>
        <p:spPr>
          <a:xfrm rot="16200000">
            <a:off x="7527667" y="14316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Tree>
    <p:extLst>
      <p:ext uri="{BB962C8B-B14F-4D97-AF65-F5344CB8AC3E}">
        <p14:creationId xmlns:p14="http://schemas.microsoft.com/office/powerpoint/2010/main" val="6824639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ue/Gray Title Only">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0" y="152400"/>
            <a:ext cx="4419600" cy="6553200"/>
          </a:xfrm>
          <a:solidFill>
            <a:srgbClr val="FFFFFF"/>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60FEB5C5-97E6-6B45-BBE4-F2449473BB96}" type="datetime1">
              <a:rPr lang="en-US" smtClean="0"/>
              <a:pPr/>
              <a:t>7/28/20</a:t>
            </a:fld>
            <a:endParaRPr lang="en-US"/>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‹Nº›</a:t>
            </a:fld>
            <a:endParaRPr lang="en-US"/>
          </a:p>
        </p:txBody>
      </p:sp>
      <p:sp>
        <p:nvSpPr>
          <p:cNvPr id="13" name="Text Placeholder 4"/>
          <p:cNvSpPr>
            <a:spLocks noGrp="1"/>
          </p:cNvSpPr>
          <p:nvPr>
            <p:ph type="body" sz="quarter" idx="12" hasCustomPrompt="1"/>
          </p:nvPr>
        </p:nvSpPr>
        <p:spPr>
          <a:xfrm rot="16200000">
            <a:off x="3108067" y="14316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4877104" y="2971800"/>
            <a:ext cx="3885896" cy="954107"/>
          </a:xfrm>
        </p:spPr>
        <p:txBody>
          <a:bodyPr wrap="square"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33879362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ue/White 1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00200"/>
            <a:ext cx="7772400" cy="4572000"/>
          </a:xfrm>
        </p:spPr>
        <p:txBody>
          <a:bodyPr/>
          <a:lstStyle/>
          <a:p>
            <a:pPr lvl="0"/>
            <a:r>
              <a:rPr lang="en-US"/>
              <a:t>Click to edit Master text styles</a:t>
            </a:r>
          </a:p>
          <a:p>
            <a:pPr lvl="1"/>
            <a:r>
              <a:rPr lang="en-US"/>
              <a:t>Second level</a:t>
            </a:r>
          </a:p>
        </p:txBody>
      </p:sp>
      <p:sp>
        <p:nvSpPr>
          <p:cNvPr id="8"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414FB1AD-D69E-B741-965A-0BAE826C2FA6}" type="datetime1">
              <a:rPr lang="en-US" smtClean="0"/>
              <a:pPr/>
              <a:t>7/28/20</a:t>
            </a:fld>
            <a:endParaRPr lang="en-US"/>
          </a:p>
        </p:txBody>
      </p:sp>
      <p:sp>
        <p:nvSpPr>
          <p:cNvPr id="9" name="Footer Placeholder 4"/>
          <p:cNvSpPr>
            <a:spLocks noGrp="1"/>
          </p:cNvSpPr>
          <p:nvPr>
            <p:ph type="ftr" sz="quarter" idx="3"/>
          </p:nvPr>
        </p:nvSpPr>
        <p:spPr>
          <a:xfrm>
            <a:off x="3124200" y="6520934"/>
            <a:ext cx="2895600" cy="184666"/>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a:t>FOOTER GOES HERE</a:t>
            </a:r>
          </a:p>
        </p:txBody>
      </p:sp>
      <p:sp>
        <p:nvSpPr>
          <p:cNvPr id="10"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‹Nº›</a:t>
            </a:fld>
            <a:endParaRPr lang="en-US"/>
          </a:p>
        </p:txBody>
      </p:sp>
      <p:sp>
        <p:nvSpPr>
          <p:cNvPr id="11" name="Title 1"/>
          <p:cNvSpPr>
            <a:spLocks noGrp="1"/>
          </p:cNvSpPr>
          <p:nvPr>
            <p:ph type="title" hasCustomPrompt="1"/>
          </p:nvPr>
        </p:nvSpPr>
        <p:spPr>
          <a:xfrm>
            <a:off x="686104" y="457200"/>
            <a:ext cx="7772400" cy="91440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13042319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ue/White 2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3809696"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0" y="1600200"/>
            <a:ext cx="38103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4"/>
          <p:cNvSpPr>
            <a:spLocks noGrp="1"/>
          </p:cNvSpPr>
          <p:nvPr>
            <p:ph type="dt" sz="half" idx="10"/>
          </p:nvPr>
        </p:nvSpPr>
        <p:spPr/>
        <p:txBody>
          <a:bodyPr/>
          <a:lstStyle>
            <a:lvl1pPr>
              <a:defRPr>
                <a:solidFill>
                  <a:srgbClr val="6C6463"/>
                </a:solidFill>
              </a:defRPr>
            </a:lvl1pPr>
          </a:lstStyle>
          <a:p>
            <a:fld id="{F1C838E6-2EFE-2E47-BF15-73F64BC0A44F}" type="datetime1">
              <a:rPr lang="en-US" smtClean="0"/>
              <a:t>7/28/20</a:t>
            </a:fld>
            <a:endParaRPr lang="en-US"/>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‹Nº›</a:t>
            </a:fld>
            <a:endParaRPr lang="en-US"/>
          </a:p>
        </p:txBody>
      </p:sp>
      <p:sp>
        <p:nvSpPr>
          <p:cNvPr id="10" name="Title 1"/>
          <p:cNvSpPr>
            <a:spLocks noGrp="1"/>
          </p:cNvSpPr>
          <p:nvPr>
            <p:ph type="title" hasCustomPrompt="1"/>
          </p:nvPr>
        </p:nvSpPr>
        <p:spPr>
          <a:xfrm>
            <a:off x="686104" y="457200"/>
            <a:ext cx="7772400" cy="91440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19751183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ue/White 3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2514296"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600200"/>
            <a:ext cx="25149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lvl1pPr>
              <a:defRPr>
                <a:solidFill>
                  <a:srgbClr val="6C6463"/>
                </a:solidFill>
              </a:defRPr>
            </a:lvl1pPr>
          </a:lstStyle>
          <a:p>
            <a:fld id="{39C62A9A-2216-F44B-AFF9-136AA601C377}" type="datetime1">
              <a:rPr lang="en-US" smtClean="0"/>
              <a:t>7/28/20</a:t>
            </a:fld>
            <a:endParaRPr lang="en-US"/>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‹Nº›</a:t>
            </a:fld>
            <a:endParaRPr lang="en-US"/>
          </a:p>
        </p:txBody>
      </p:sp>
      <p:sp>
        <p:nvSpPr>
          <p:cNvPr id="9" name="Title 1"/>
          <p:cNvSpPr>
            <a:spLocks noGrp="1"/>
          </p:cNvSpPr>
          <p:nvPr>
            <p:ph type="title" hasCustomPrompt="1"/>
          </p:nvPr>
        </p:nvSpPr>
        <p:spPr>
          <a:xfrm>
            <a:off x="686104" y="457200"/>
            <a:ext cx="7772400" cy="914400"/>
          </a:xfrm>
        </p:spPr>
        <p:txBody>
          <a:bodyPr anchor="b" anchorCtr="0">
            <a:spAutoFit/>
          </a:bodyPr>
          <a:lstStyle>
            <a:lvl1pPr>
              <a:defRPr>
                <a:solidFill>
                  <a:srgbClr val="0067B9"/>
                </a:solidFill>
              </a:defRPr>
            </a:lvl1pPr>
          </a:lstStyle>
          <a:p>
            <a:r>
              <a:rPr lang="en-US" dirty="0"/>
              <a:t>CLICK TO EDIT MASTER TITLE STYLE</a:t>
            </a:r>
          </a:p>
        </p:txBody>
      </p:sp>
      <p:sp>
        <p:nvSpPr>
          <p:cNvPr id="10" name="Content Placeholder 3"/>
          <p:cNvSpPr>
            <a:spLocks noGrp="1"/>
          </p:cNvSpPr>
          <p:nvPr>
            <p:ph sz="half" idx="13"/>
          </p:nvPr>
        </p:nvSpPr>
        <p:spPr>
          <a:xfrm>
            <a:off x="3314548" y="1600200"/>
            <a:ext cx="25149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6476668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ue/White 1 Content + Bottom Photo">
    <p:bg>
      <p:bgPr>
        <a:solidFill>
          <a:schemeClr val="bg1"/>
        </a:solidFill>
        <a:effectLst/>
      </p:bgPr>
    </p:bg>
    <p:spTree>
      <p:nvGrpSpPr>
        <p:cNvPr id="1" name=""/>
        <p:cNvGrpSpPr/>
        <p:nvPr/>
      </p:nvGrpSpPr>
      <p:grpSpPr>
        <a:xfrm>
          <a:off x="0" y="0"/>
          <a:ext cx="0" cy="0"/>
          <a:chOff x="0" y="0"/>
          <a:chExt cx="0" cy="0"/>
        </a:xfrm>
      </p:grpSpPr>
      <p:sp>
        <p:nvSpPr>
          <p:cNvPr id="15" name="Picture Placeholder 3"/>
          <p:cNvSpPr>
            <a:spLocks noGrp="1"/>
          </p:cNvSpPr>
          <p:nvPr>
            <p:ph type="pic" sz="quarter" idx="10" hasCustomPrompt="1"/>
          </p:nvPr>
        </p:nvSpPr>
        <p:spPr>
          <a:xfrm>
            <a:off x="152400" y="3429000"/>
            <a:ext cx="8839200" cy="3276600"/>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16" name="Text Placeholder 4"/>
          <p:cNvSpPr>
            <a:spLocks noGrp="1"/>
          </p:cNvSpPr>
          <p:nvPr>
            <p:ph type="body" sz="quarter" idx="12" hasCustomPrompt="1"/>
          </p:nvPr>
        </p:nvSpPr>
        <p:spPr>
          <a:xfrm rot="16200000">
            <a:off x="7527667" y="47082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3" name="Content Placeholder 2"/>
          <p:cNvSpPr>
            <a:spLocks noGrp="1"/>
          </p:cNvSpPr>
          <p:nvPr>
            <p:ph idx="1"/>
          </p:nvPr>
        </p:nvSpPr>
        <p:spPr>
          <a:xfrm>
            <a:off x="685800" y="1600200"/>
            <a:ext cx="7772400" cy="16002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BCCE5460-4FB7-5647-9AB1-CEF5116A5DCA}" type="datetime1">
              <a:rPr lang="en-US" smtClean="0"/>
              <a:pPr/>
              <a:t>7/28/20</a:t>
            </a:fld>
            <a:endParaRPr lang="en-US"/>
          </a:p>
        </p:txBody>
      </p:sp>
      <p:sp>
        <p:nvSpPr>
          <p:cNvPr id="10" name="Footer Placeholder 4"/>
          <p:cNvSpPr>
            <a:spLocks noGrp="1"/>
          </p:cNvSpPr>
          <p:nvPr>
            <p:ph type="ftr" sz="quarter" idx="3"/>
          </p:nvPr>
        </p:nvSpPr>
        <p:spPr>
          <a:xfrm>
            <a:off x="3124200" y="6520934"/>
            <a:ext cx="2895600" cy="184666"/>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‹Nº›</a:t>
            </a:fld>
            <a:endParaRPr lang="en-US"/>
          </a:p>
        </p:txBody>
      </p:sp>
      <p:sp>
        <p:nvSpPr>
          <p:cNvPr id="13" name="Title 1"/>
          <p:cNvSpPr>
            <a:spLocks noGrp="1"/>
          </p:cNvSpPr>
          <p:nvPr>
            <p:ph type="title" hasCustomPrompt="1"/>
          </p:nvPr>
        </p:nvSpPr>
        <p:spPr>
          <a:xfrm>
            <a:off x="686104" y="457200"/>
            <a:ext cx="7772400" cy="91440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3125104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ue/White 1 Content + Right Photo">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0" y="152400"/>
            <a:ext cx="4419600" cy="6553200"/>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7D8A49A0-1A63-6943-82D6-C193E6102C72}" type="datetime1">
              <a:rPr lang="en-US" smtClean="0"/>
              <a:pPr/>
              <a:t>7/28/20</a:t>
            </a:fld>
            <a:endParaRPr lang="en-US"/>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‹Nº›</a:t>
            </a:fld>
            <a:endParaRPr lang="en-US"/>
          </a:p>
        </p:txBody>
      </p:sp>
      <p:sp>
        <p:nvSpPr>
          <p:cNvPr id="14" name="Content Placeholder 2"/>
          <p:cNvSpPr>
            <a:spLocks noGrp="1"/>
          </p:cNvSpPr>
          <p:nvPr>
            <p:ph idx="1"/>
          </p:nvPr>
        </p:nvSpPr>
        <p:spPr>
          <a:xfrm>
            <a:off x="685800" y="2057400"/>
            <a:ext cx="3657600" cy="41148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itle 1"/>
          <p:cNvSpPr>
            <a:spLocks noGrp="1"/>
          </p:cNvSpPr>
          <p:nvPr>
            <p:ph type="title" hasCustomPrompt="1"/>
          </p:nvPr>
        </p:nvSpPr>
        <p:spPr>
          <a:xfrm>
            <a:off x="685800" y="408204"/>
            <a:ext cx="3657296" cy="1389888"/>
          </a:xfrm>
        </p:spPr>
        <p:txBody>
          <a:bodyPr wrap="square" anchor="b" anchorCtr="0">
            <a:spAutoFit/>
          </a:bodyPr>
          <a:lstStyle>
            <a:lvl1pPr>
              <a:defRPr>
                <a:solidFill>
                  <a:srgbClr val="0067B9"/>
                </a:solidFill>
              </a:defRPr>
            </a:lvl1pPr>
          </a:lstStyle>
          <a:p>
            <a:r>
              <a:rPr lang="en-US" dirty="0"/>
              <a:t>CLICK TO EDIT MASTER TITLE STYLE</a:t>
            </a:r>
          </a:p>
        </p:txBody>
      </p:sp>
      <p:sp>
        <p:nvSpPr>
          <p:cNvPr id="13" name="Text Placeholder 4"/>
          <p:cNvSpPr>
            <a:spLocks noGrp="1"/>
          </p:cNvSpPr>
          <p:nvPr>
            <p:ph type="body" sz="quarter" idx="12" hasCustomPrompt="1"/>
          </p:nvPr>
        </p:nvSpPr>
        <p:spPr>
          <a:xfrm rot="16200000">
            <a:off x="7527667" y="14316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Tree>
    <p:extLst>
      <p:ext uri="{BB962C8B-B14F-4D97-AF65-F5344CB8AC3E}">
        <p14:creationId xmlns:p14="http://schemas.microsoft.com/office/powerpoint/2010/main" val="1796746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Divider - Full Red">
    <p:bg>
      <p:bgPr>
        <a:solidFill>
          <a:srgbClr val="BA0C2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3000" y="827782"/>
            <a:ext cx="5486400" cy="1077218"/>
          </a:xfrm>
        </p:spPr>
        <p:txBody>
          <a:bodyPr wrap="square" anchor="t" anchorCtr="0">
            <a:spAutoFit/>
          </a:bodyPr>
          <a:lstStyle>
            <a:lvl1pPr>
              <a:defRPr sz="3200">
                <a:solidFill>
                  <a:srgbClr val="FFFFFF"/>
                </a:solidFill>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rgbClr val="FFFFFF"/>
                </a:solidFill>
              </a:defRPr>
            </a:lvl1pPr>
          </a:lstStyle>
          <a:p>
            <a:fld id="{C3349C05-927F-3348-96DF-9086CF2761D6}" type="datetime1">
              <a:rPr lang="en-US" smtClean="0"/>
              <a:t>7/28/20</a:t>
            </a:fld>
            <a:endParaRPr lang="en-US"/>
          </a:p>
        </p:txBody>
      </p:sp>
      <p:sp>
        <p:nvSpPr>
          <p:cNvPr id="4" name="Footer Placeholder 3"/>
          <p:cNvSpPr>
            <a:spLocks noGrp="1"/>
          </p:cNvSpPr>
          <p:nvPr>
            <p:ph type="ftr" sz="quarter" idx="11"/>
          </p:nvPr>
        </p:nvSpPr>
        <p:spPr/>
        <p:txBody>
          <a:bodyPr/>
          <a:lstStyle>
            <a:lvl1pPr>
              <a:defRPr>
                <a:solidFill>
                  <a:srgbClr val="FFFFFF"/>
                </a:solidFill>
              </a:defRPr>
            </a:lvl1pPr>
          </a:lstStyle>
          <a:p>
            <a:r>
              <a:rPr lang="en-US"/>
              <a:t>FOOTER GOES HERE</a:t>
            </a: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42782948-4DBE-204D-AB9E-B65E067054AE}" type="slidenum">
              <a:rPr lang="en-US" smtClean="0"/>
              <a:pPr/>
              <a:t>‹Nº›</a:t>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2285" y="5943600"/>
            <a:ext cx="1524000" cy="457200"/>
          </a:xfrm>
          <a:prstGeom prst="rect">
            <a:avLst/>
          </a:prstGeom>
        </p:spPr>
      </p:pic>
      <p:cxnSp>
        <p:nvCxnSpPr>
          <p:cNvPr id="7" name="Straight Connector 6"/>
          <p:cNvCxnSpPr/>
          <p:nvPr userDrawn="1"/>
        </p:nvCxnSpPr>
        <p:spPr>
          <a:xfrm>
            <a:off x="746760" y="990600"/>
            <a:ext cx="320040" cy="0"/>
          </a:xfrm>
          <a:prstGeom prst="line">
            <a:avLst/>
          </a:prstGeom>
          <a:ln w="19050">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34963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ue/White Title + Left Photo">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0" y="152400"/>
            <a:ext cx="4419600" cy="6553200"/>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60FEB5C5-97E6-6B45-BBE4-F2449473BB96}" type="datetime1">
              <a:rPr lang="en-US" smtClean="0"/>
              <a:pPr/>
              <a:t>7/28/20</a:t>
            </a:fld>
            <a:endParaRPr lang="en-US"/>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‹Nº›</a:t>
            </a:fld>
            <a:endParaRPr lang="en-US"/>
          </a:p>
        </p:txBody>
      </p:sp>
      <p:sp>
        <p:nvSpPr>
          <p:cNvPr id="13" name="Text Placeholder 4"/>
          <p:cNvSpPr>
            <a:spLocks noGrp="1"/>
          </p:cNvSpPr>
          <p:nvPr>
            <p:ph type="body" sz="quarter" idx="12" hasCustomPrompt="1"/>
          </p:nvPr>
        </p:nvSpPr>
        <p:spPr>
          <a:xfrm rot="16200000">
            <a:off x="3108067" y="14316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4877104" y="2971800"/>
            <a:ext cx="3885896" cy="954107"/>
          </a:xfrm>
        </p:spPr>
        <p:txBody>
          <a:bodyPr wrap="square" anchor="ctr"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1447383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ed/Gray 1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00200"/>
            <a:ext cx="7772400" cy="4572000"/>
          </a:xfrm>
        </p:spPr>
        <p:txBody>
          <a:bodyPr/>
          <a:lstStyle/>
          <a:p>
            <a:pPr lvl="0"/>
            <a:r>
              <a:rPr lang="en-US"/>
              <a:t>Click to edit Master text styles</a:t>
            </a:r>
          </a:p>
          <a:p>
            <a:pPr lvl="1"/>
            <a:r>
              <a:rPr lang="en-US"/>
              <a:t>Second level</a:t>
            </a:r>
          </a:p>
        </p:txBody>
      </p:sp>
      <p:sp>
        <p:nvSpPr>
          <p:cNvPr id="8"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414FB1AD-D69E-B741-965A-0BAE826C2FA6}" type="datetime1">
              <a:rPr lang="en-US" smtClean="0"/>
              <a:pPr/>
              <a:t>7/28/20</a:t>
            </a:fld>
            <a:endParaRPr lang="en-US"/>
          </a:p>
        </p:txBody>
      </p:sp>
      <p:sp>
        <p:nvSpPr>
          <p:cNvPr id="9" name="Footer Placeholder 4"/>
          <p:cNvSpPr>
            <a:spLocks noGrp="1"/>
          </p:cNvSpPr>
          <p:nvPr>
            <p:ph type="ftr" sz="quarter" idx="3"/>
          </p:nvPr>
        </p:nvSpPr>
        <p:spPr>
          <a:xfrm>
            <a:off x="3124200" y="6520934"/>
            <a:ext cx="2895600" cy="184666"/>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a:t>FOOTER GOES HERE</a:t>
            </a:r>
          </a:p>
        </p:txBody>
      </p:sp>
      <p:sp>
        <p:nvSpPr>
          <p:cNvPr id="10"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‹Nº›</a:t>
            </a:fld>
            <a:endParaRPr lang="en-US"/>
          </a:p>
        </p:txBody>
      </p:sp>
      <p:sp>
        <p:nvSpPr>
          <p:cNvPr id="11" name="Title 1"/>
          <p:cNvSpPr>
            <a:spLocks noGrp="1"/>
          </p:cNvSpPr>
          <p:nvPr>
            <p:ph type="title" hasCustomPrompt="1"/>
          </p:nvPr>
        </p:nvSpPr>
        <p:spPr>
          <a:xfrm>
            <a:off x="686104" y="457200"/>
            <a:ext cx="7772400" cy="91440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1116097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ed/Gray 2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3809696"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0" y="1600200"/>
            <a:ext cx="38103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lvl1pPr>
              <a:defRPr>
                <a:solidFill>
                  <a:srgbClr val="6C6463"/>
                </a:solidFill>
              </a:defRPr>
            </a:lvl1pPr>
          </a:lstStyle>
          <a:p>
            <a:fld id="{AB18E012-EC0C-1649-A039-CB178266D114}" type="datetime1">
              <a:rPr lang="en-US" smtClean="0"/>
              <a:t>7/28/20</a:t>
            </a:fld>
            <a:endParaRPr lang="en-US"/>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‹Nº›</a:t>
            </a:fld>
            <a:endParaRPr lang="en-US"/>
          </a:p>
        </p:txBody>
      </p:sp>
      <p:sp>
        <p:nvSpPr>
          <p:cNvPr id="10" name="Title 1"/>
          <p:cNvSpPr>
            <a:spLocks noGrp="1"/>
          </p:cNvSpPr>
          <p:nvPr>
            <p:ph type="title" hasCustomPrompt="1"/>
          </p:nvPr>
        </p:nvSpPr>
        <p:spPr>
          <a:xfrm>
            <a:off x="686104" y="457200"/>
            <a:ext cx="7772400" cy="91440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986042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ed/Gray 3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2514296"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600200"/>
            <a:ext cx="25149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lvl1pPr>
              <a:defRPr>
                <a:solidFill>
                  <a:srgbClr val="6C6463"/>
                </a:solidFill>
              </a:defRPr>
            </a:lvl1pPr>
          </a:lstStyle>
          <a:p>
            <a:fld id="{39C62A9A-2216-F44B-AFF9-136AA601C377}" type="datetime1">
              <a:rPr lang="en-US" smtClean="0"/>
              <a:t>7/28/20</a:t>
            </a:fld>
            <a:endParaRPr lang="en-US"/>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‹Nº›</a:t>
            </a:fld>
            <a:endParaRPr lang="en-US"/>
          </a:p>
        </p:txBody>
      </p:sp>
      <p:sp>
        <p:nvSpPr>
          <p:cNvPr id="9" name="Title 1"/>
          <p:cNvSpPr>
            <a:spLocks noGrp="1"/>
          </p:cNvSpPr>
          <p:nvPr>
            <p:ph type="title" hasCustomPrompt="1"/>
          </p:nvPr>
        </p:nvSpPr>
        <p:spPr>
          <a:xfrm>
            <a:off x="686104" y="457200"/>
            <a:ext cx="7772400" cy="914400"/>
          </a:xfrm>
        </p:spPr>
        <p:txBody>
          <a:bodyPr anchor="b" anchorCtr="0">
            <a:spAutoFit/>
          </a:bodyPr>
          <a:lstStyle>
            <a:lvl1pPr>
              <a:defRPr>
                <a:solidFill>
                  <a:srgbClr val="BA0C2F"/>
                </a:solidFill>
              </a:defRPr>
            </a:lvl1pPr>
          </a:lstStyle>
          <a:p>
            <a:r>
              <a:rPr lang="en-US" dirty="0"/>
              <a:t>CLICK TO EDIT MASTER TITLE STYLE</a:t>
            </a:r>
          </a:p>
        </p:txBody>
      </p:sp>
      <p:sp>
        <p:nvSpPr>
          <p:cNvPr id="10" name="Content Placeholder 3"/>
          <p:cNvSpPr>
            <a:spLocks noGrp="1"/>
          </p:cNvSpPr>
          <p:nvPr>
            <p:ph sz="half" idx="13"/>
          </p:nvPr>
        </p:nvSpPr>
        <p:spPr>
          <a:xfrm>
            <a:off x="3314548" y="1600200"/>
            <a:ext cx="25149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90966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ed/Gray 1 Content + Bottom Photo">
    <p:bg>
      <p:bgPr>
        <a:solidFill>
          <a:srgbClr val="E7E7E5"/>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152400" y="3429000"/>
            <a:ext cx="8839200" cy="3276600"/>
          </a:xfrm>
          <a:solidFill>
            <a:schemeClr val="bg1"/>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3" name="Content Placeholder 2"/>
          <p:cNvSpPr>
            <a:spLocks noGrp="1"/>
          </p:cNvSpPr>
          <p:nvPr>
            <p:ph idx="1"/>
          </p:nvPr>
        </p:nvSpPr>
        <p:spPr>
          <a:xfrm>
            <a:off x="685800" y="1600200"/>
            <a:ext cx="7772400" cy="16002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193355D5-F1DA-0F48-9E7E-0A3FEBF9FF84}" type="datetime1">
              <a:rPr lang="en-US" smtClean="0"/>
              <a:pPr/>
              <a:t>7/28/20</a:t>
            </a:fld>
            <a:endParaRPr lang="en-US"/>
          </a:p>
        </p:txBody>
      </p:sp>
      <p:sp>
        <p:nvSpPr>
          <p:cNvPr id="10" name="Footer Placeholder 4"/>
          <p:cNvSpPr>
            <a:spLocks noGrp="1"/>
          </p:cNvSpPr>
          <p:nvPr>
            <p:ph type="ftr" sz="quarter" idx="3"/>
          </p:nvPr>
        </p:nvSpPr>
        <p:spPr>
          <a:xfrm>
            <a:off x="3124200" y="6520934"/>
            <a:ext cx="2895600" cy="184666"/>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‹Nº›</a:t>
            </a:fld>
            <a:endParaRPr lang="en-US"/>
          </a:p>
        </p:txBody>
      </p:sp>
      <p:sp>
        <p:nvSpPr>
          <p:cNvPr id="13" name="Title 1"/>
          <p:cNvSpPr>
            <a:spLocks noGrp="1"/>
          </p:cNvSpPr>
          <p:nvPr>
            <p:ph type="title" hasCustomPrompt="1"/>
          </p:nvPr>
        </p:nvSpPr>
        <p:spPr>
          <a:xfrm>
            <a:off x="686104" y="457200"/>
            <a:ext cx="7772400" cy="914400"/>
          </a:xfrm>
        </p:spPr>
        <p:txBody>
          <a:bodyPr anchor="b" anchorCtr="0">
            <a:spAutoFit/>
          </a:bodyPr>
          <a:lstStyle>
            <a:lvl1pPr>
              <a:defRPr>
                <a:solidFill>
                  <a:srgbClr val="BA0C2F"/>
                </a:solidFill>
              </a:defRPr>
            </a:lvl1pPr>
          </a:lstStyle>
          <a:p>
            <a:r>
              <a:rPr lang="en-US" dirty="0"/>
              <a:t>CLICK TO EDIT MASTER TITLE STYLE</a:t>
            </a:r>
          </a:p>
        </p:txBody>
      </p:sp>
      <p:sp>
        <p:nvSpPr>
          <p:cNvPr id="14" name="Text Placeholder 4"/>
          <p:cNvSpPr>
            <a:spLocks noGrp="1"/>
          </p:cNvSpPr>
          <p:nvPr>
            <p:ph type="body" sz="quarter" idx="12" hasCustomPrompt="1"/>
          </p:nvPr>
        </p:nvSpPr>
        <p:spPr>
          <a:xfrm rot="16200000">
            <a:off x="7527667" y="47082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Tree>
    <p:extLst>
      <p:ext uri="{BB962C8B-B14F-4D97-AF65-F5344CB8AC3E}">
        <p14:creationId xmlns:p14="http://schemas.microsoft.com/office/powerpoint/2010/main" val="2470141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ed/Gray 1 Content + Right Photo">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0" y="152400"/>
            <a:ext cx="4419600" cy="6553200"/>
          </a:xfrm>
          <a:solidFill>
            <a:srgbClr val="FFFFFF"/>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60FEB5C5-97E6-6B45-BBE4-F2449473BB96}" type="datetime1">
              <a:rPr lang="en-US" smtClean="0"/>
              <a:pPr/>
              <a:t>7/28/20</a:t>
            </a:fld>
            <a:endParaRPr lang="en-US"/>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‹Nº›</a:t>
            </a:fld>
            <a:endParaRPr lang="en-US"/>
          </a:p>
        </p:txBody>
      </p:sp>
      <p:sp>
        <p:nvSpPr>
          <p:cNvPr id="14" name="Content Placeholder 2"/>
          <p:cNvSpPr>
            <a:spLocks noGrp="1"/>
          </p:cNvSpPr>
          <p:nvPr>
            <p:ph idx="1"/>
          </p:nvPr>
        </p:nvSpPr>
        <p:spPr>
          <a:xfrm>
            <a:off x="685800" y="2057401"/>
            <a:ext cx="3657600" cy="4114799"/>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itle 1"/>
          <p:cNvSpPr>
            <a:spLocks noGrp="1"/>
          </p:cNvSpPr>
          <p:nvPr>
            <p:ph type="title" hasCustomPrompt="1"/>
          </p:nvPr>
        </p:nvSpPr>
        <p:spPr>
          <a:xfrm>
            <a:off x="685800" y="408204"/>
            <a:ext cx="3657296" cy="1389888"/>
          </a:xfrm>
        </p:spPr>
        <p:txBody>
          <a:bodyPr wrap="square" anchor="b" anchorCtr="0">
            <a:spAutoFit/>
          </a:bodyPr>
          <a:lstStyle>
            <a:lvl1pPr>
              <a:defRPr>
                <a:solidFill>
                  <a:srgbClr val="BA0C2F"/>
                </a:solidFill>
              </a:defRPr>
            </a:lvl1pPr>
          </a:lstStyle>
          <a:p>
            <a:r>
              <a:rPr lang="en-US" dirty="0"/>
              <a:t>CLICK TO EDIT MASTER TITLE STYLE</a:t>
            </a:r>
          </a:p>
        </p:txBody>
      </p:sp>
      <p:sp>
        <p:nvSpPr>
          <p:cNvPr id="13" name="Text Placeholder 4"/>
          <p:cNvSpPr>
            <a:spLocks noGrp="1"/>
          </p:cNvSpPr>
          <p:nvPr>
            <p:ph type="body" sz="quarter" idx="12" hasCustomPrompt="1"/>
          </p:nvPr>
        </p:nvSpPr>
        <p:spPr>
          <a:xfrm rot="16200000">
            <a:off x="7527667" y="14316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Tree>
    <p:extLst>
      <p:ext uri="{BB962C8B-B14F-4D97-AF65-F5344CB8AC3E}">
        <p14:creationId xmlns:p14="http://schemas.microsoft.com/office/powerpoint/2010/main" val="2560114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d/Gray Title Only">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0" y="152400"/>
            <a:ext cx="4419600" cy="6553200"/>
          </a:xfrm>
          <a:solidFill>
            <a:srgbClr val="FFFFFF"/>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60FEB5C5-97E6-6B45-BBE4-F2449473BB96}" type="datetime1">
              <a:rPr lang="en-US" smtClean="0"/>
              <a:pPr/>
              <a:t>7/28/20</a:t>
            </a:fld>
            <a:endParaRPr lang="en-US"/>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‹Nº›</a:t>
            </a:fld>
            <a:endParaRPr lang="en-US"/>
          </a:p>
        </p:txBody>
      </p:sp>
      <p:sp>
        <p:nvSpPr>
          <p:cNvPr id="13" name="Text Placeholder 4"/>
          <p:cNvSpPr>
            <a:spLocks noGrp="1"/>
          </p:cNvSpPr>
          <p:nvPr>
            <p:ph type="body" sz="quarter" idx="12" hasCustomPrompt="1"/>
          </p:nvPr>
        </p:nvSpPr>
        <p:spPr>
          <a:xfrm rot="16200000">
            <a:off x="3108067" y="14316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4877104" y="2971800"/>
            <a:ext cx="3885896" cy="954107"/>
          </a:xfrm>
        </p:spPr>
        <p:txBody>
          <a:bodyPr wrap="square" anchor="ctr"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4239252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7E7E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6104" y="457200"/>
            <a:ext cx="7772400" cy="9144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685800" y="1600200"/>
            <a:ext cx="7772400" cy="4114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4" name="Date Placeholder 3"/>
          <p:cNvSpPr>
            <a:spLocks noGrp="1"/>
          </p:cNvSpPr>
          <p:nvPr>
            <p:ph type="dt" sz="half" idx="2"/>
          </p:nvPr>
        </p:nvSpPr>
        <p:spPr>
          <a:xfrm>
            <a:off x="152400" y="6530079"/>
            <a:ext cx="2133600" cy="184666"/>
          </a:xfrm>
          <a:prstGeom prst="rect">
            <a:avLst/>
          </a:prstGeom>
        </p:spPr>
        <p:txBody>
          <a:bodyPr vert="horz" lIns="91440" tIns="45720" rIns="91440" bIns="45720" rtlCol="0" anchor="ctr">
            <a:spAutoFit/>
          </a:bodyPr>
          <a:lstStyle>
            <a:lvl1pPr algn="l">
              <a:defRPr sz="600" b="0" i="0">
                <a:solidFill>
                  <a:srgbClr val="635C5B"/>
                </a:solidFill>
                <a:latin typeface="Gill Sans MT"/>
                <a:cs typeface="Gill Sans MT"/>
              </a:defRPr>
            </a:lvl1pPr>
          </a:lstStyle>
          <a:p>
            <a:fld id="{7C017F59-29DA-6F48-B92A-5AD511CC2D63}" type="datetime1">
              <a:rPr lang="en-US" smtClean="0"/>
              <a:pPr/>
              <a:t>7/28/20</a:t>
            </a:fld>
            <a:endParaRPr lang="en-US"/>
          </a:p>
        </p:txBody>
      </p:sp>
      <p:sp>
        <p:nvSpPr>
          <p:cNvPr id="5" name="Footer Placeholder 4"/>
          <p:cNvSpPr>
            <a:spLocks noGrp="1"/>
          </p:cNvSpPr>
          <p:nvPr>
            <p:ph type="ftr" sz="quarter" idx="3"/>
          </p:nvPr>
        </p:nvSpPr>
        <p:spPr>
          <a:xfrm>
            <a:off x="3124200" y="6530079"/>
            <a:ext cx="2895600" cy="184666"/>
          </a:xfrm>
          <a:prstGeom prst="rect">
            <a:avLst/>
          </a:prstGeom>
        </p:spPr>
        <p:txBody>
          <a:bodyPr vert="horz" lIns="91440" tIns="45720" rIns="91440" bIns="45720" rtlCol="0" anchor="ctr">
            <a:spAutoFit/>
          </a:bodyPr>
          <a:lstStyle>
            <a:lvl1pPr algn="ctr">
              <a:defRPr sz="600" b="0" i="0">
                <a:solidFill>
                  <a:srgbClr val="635C5B"/>
                </a:solidFill>
                <a:latin typeface="Gill Sans MT"/>
                <a:cs typeface="Gill Sans MT"/>
              </a:defRPr>
            </a:lvl1pPr>
          </a:lstStyle>
          <a:p>
            <a:r>
              <a:rPr lang="en-US"/>
              <a:t>FOOTER GOES HERE</a:t>
            </a:r>
          </a:p>
        </p:txBody>
      </p:sp>
      <p:sp>
        <p:nvSpPr>
          <p:cNvPr id="6" name="Slide Number Placeholder 5"/>
          <p:cNvSpPr>
            <a:spLocks noGrp="1"/>
          </p:cNvSpPr>
          <p:nvPr>
            <p:ph type="sldNum" sz="quarter" idx="4"/>
          </p:nvPr>
        </p:nvSpPr>
        <p:spPr>
          <a:xfrm>
            <a:off x="6858000" y="6530079"/>
            <a:ext cx="2133600" cy="184666"/>
          </a:xfrm>
          <a:prstGeom prst="rect">
            <a:avLst/>
          </a:prstGeom>
        </p:spPr>
        <p:txBody>
          <a:bodyPr vert="horz" lIns="91440" tIns="45720" rIns="91440" bIns="45720" rtlCol="0" anchor="ctr">
            <a:spAutoFit/>
          </a:bodyPr>
          <a:lstStyle>
            <a:lvl1pPr algn="r">
              <a:defRPr sz="600" b="0" i="0">
                <a:solidFill>
                  <a:srgbClr val="635C5B"/>
                </a:solidFill>
                <a:latin typeface="Gill Sans MT"/>
                <a:cs typeface="Gill Sans MT"/>
              </a:defRPr>
            </a:lvl1pPr>
          </a:lstStyle>
          <a:p>
            <a:fld id="{42782948-4DBE-204D-AB9E-B65E067054AE}" type="slidenum">
              <a:rPr lang="en-US" smtClean="0"/>
              <a:pPr/>
              <a:t>‹Nº›</a:t>
            </a:fld>
            <a:endParaRPr lang="en-US"/>
          </a:p>
        </p:txBody>
      </p:sp>
      <p:sp>
        <p:nvSpPr>
          <p:cNvPr id="7" name="Frame 6"/>
          <p:cNvSpPr/>
          <p:nvPr/>
        </p:nvSpPr>
        <p:spPr>
          <a:xfrm>
            <a:off x="0" y="0"/>
            <a:ext cx="9144000" cy="6858000"/>
          </a:xfrm>
          <a:prstGeom prst="frame">
            <a:avLst>
              <a:gd name="adj1" fmla="val 2222"/>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solidFill>
                <a:srgbClr val="FFFFFF"/>
              </a:solidFill>
              <a:latin typeface="Gill Sans MT"/>
              <a:cs typeface="Gill Sans MT"/>
            </a:endParaRPr>
          </a:p>
        </p:txBody>
      </p:sp>
    </p:spTree>
    <p:extLst>
      <p:ext uri="{BB962C8B-B14F-4D97-AF65-F5344CB8AC3E}">
        <p14:creationId xmlns:p14="http://schemas.microsoft.com/office/powerpoint/2010/main" val="881333492"/>
      </p:ext>
    </p:extLst>
  </p:cSld>
  <p:clrMap bg1="lt1" tx1="dk1" bg2="lt2" tx2="dk2" accent1="accent1" accent2="accent2" accent3="accent3" accent4="accent4" accent5="accent5" accent6="accent6" hlink="hlink" folHlink="folHlink"/>
  <p:sldLayoutIdLst>
    <p:sldLayoutId id="2147483698" r:id="rId1"/>
    <p:sldLayoutId id="2147483674" r:id="rId2"/>
    <p:sldLayoutId id="2147483654" r:id="rId3"/>
    <p:sldLayoutId id="2147483708" r:id="rId4"/>
    <p:sldLayoutId id="2147483709" r:id="rId5"/>
    <p:sldLayoutId id="2147483710" r:id="rId6"/>
    <p:sldLayoutId id="2147483711" r:id="rId7"/>
    <p:sldLayoutId id="2147483712" r:id="rId8"/>
    <p:sldLayoutId id="2147483714" r:id="rId9"/>
    <p:sldLayoutId id="2147483722" r:id="rId10"/>
    <p:sldLayoutId id="2147483723" r:id="rId11"/>
    <p:sldLayoutId id="2147483724" r:id="rId12"/>
    <p:sldLayoutId id="2147483725" r:id="rId13"/>
    <p:sldLayoutId id="2147483726" r:id="rId14"/>
    <p:sldLayoutId id="2147483730" r:id="rId15"/>
    <p:sldLayoutId id="2147483696" r:id="rId16"/>
    <p:sldLayoutId id="2147483716" r:id="rId17"/>
    <p:sldLayoutId id="2147483717" r:id="rId18"/>
    <p:sldLayoutId id="2147483718" r:id="rId19"/>
    <p:sldLayoutId id="2147483686" r:id="rId20"/>
    <p:sldLayoutId id="2147483720" r:id="rId21"/>
    <p:sldLayoutId id="2147483699" r:id="rId22"/>
    <p:sldLayoutId id="2147483694" r:id="rId23"/>
    <p:sldLayoutId id="2147483731" r:id="rId24"/>
    <p:sldLayoutId id="2147483732" r:id="rId25"/>
    <p:sldLayoutId id="2147483733" r:id="rId26"/>
    <p:sldLayoutId id="2147483734" r:id="rId27"/>
    <p:sldLayoutId id="2147483735" r:id="rId28"/>
    <p:sldLayoutId id="2147483736" r:id="rId29"/>
    <p:sldLayoutId id="2147483737" r:id="rId30"/>
  </p:sldLayoutIdLst>
  <p:hf hdr="0"/>
  <p:txStyles>
    <p:titleStyle>
      <a:lvl1pPr algn="l" defTabSz="457200" rtl="0" eaLnBrk="1" latinLnBrk="0" hangingPunct="1">
        <a:spcBef>
          <a:spcPct val="0"/>
        </a:spcBef>
        <a:buNone/>
        <a:defRPr sz="2800" b="0" i="0" kern="1200">
          <a:solidFill>
            <a:srgbClr val="BA0C2F"/>
          </a:solidFill>
          <a:latin typeface="Gill Sans MT"/>
          <a:ea typeface="+mj-ea"/>
          <a:cs typeface="Gill Sans MT"/>
        </a:defRPr>
      </a:lvl1pPr>
    </p:titleStyle>
    <p:bodyStyle>
      <a:lvl1pPr marL="230188" indent="-230188" algn="l" defTabSz="457200" rtl="0" eaLnBrk="1" latinLnBrk="0" hangingPunct="1">
        <a:spcBef>
          <a:spcPts val="0"/>
        </a:spcBef>
        <a:spcAft>
          <a:spcPts val="1200"/>
        </a:spcAft>
        <a:buFont typeface="Arial"/>
        <a:buChar char="•"/>
        <a:defRPr sz="2000" b="0" i="0" kern="1200">
          <a:solidFill>
            <a:srgbClr val="635C5B"/>
          </a:solidFill>
          <a:latin typeface="Gill Sans MT"/>
          <a:ea typeface="+mn-ea"/>
          <a:cs typeface="Gill Sans MT"/>
        </a:defRPr>
      </a:lvl1pPr>
      <a:lvl2pPr marL="684213" indent="-230188" algn="l" defTabSz="457200" rtl="0" eaLnBrk="1" latinLnBrk="0" hangingPunct="1">
        <a:spcBef>
          <a:spcPts val="0"/>
        </a:spcBef>
        <a:spcAft>
          <a:spcPts val="1200"/>
        </a:spcAft>
        <a:buFont typeface="Arial"/>
        <a:buChar char="–"/>
        <a:defRPr sz="2000" b="0" i="0" kern="1200">
          <a:solidFill>
            <a:srgbClr val="635C5B"/>
          </a:solidFill>
          <a:latin typeface="Gill Sans MT"/>
          <a:ea typeface="+mn-ea"/>
          <a:cs typeface="Gill Sans MT"/>
        </a:defRPr>
      </a:lvl2pPr>
      <a:lvl3pPr marL="914400" indent="-230188" algn="l" defTabSz="457200" rtl="0" eaLnBrk="1" latinLnBrk="0" hangingPunct="1">
        <a:spcBef>
          <a:spcPct val="20000"/>
        </a:spcBef>
        <a:buFont typeface="Arial"/>
        <a:buChar char="•"/>
        <a:defRPr sz="1800" b="0" i="0" kern="1200">
          <a:solidFill>
            <a:srgbClr val="6C6463"/>
          </a:solidFill>
          <a:latin typeface="Gill Sans MT"/>
          <a:ea typeface="+mn-ea"/>
          <a:cs typeface="Gill Sans MT"/>
        </a:defRPr>
      </a:lvl3pPr>
      <a:lvl4pPr marL="1146175" indent="-231775" algn="l" defTabSz="457200" rtl="0" eaLnBrk="1" latinLnBrk="0" hangingPunct="1">
        <a:spcBef>
          <a:spcPct val="20000"/>
        </a:spcBef>
        <a:buFont typeface="Arial"/>
        <a:buChar char="–"/>
        <a:defRPr sz="1600" b="0" i="0" kern="1200">
          <a:solidFill>
            <a:srgbClr val="6C6463"/>
          </a:solidFill>
          <a:latin typeface="Gill Sans MT"/>
          <a:ea typeface="+mn-ea"/>
          <a:cs typeface="Gill Sans MT"/>
        </a:defRPr>
      </a:lvl4pPr>
      <a:lvl5pPr marL="1255713" indent="-230188" algn="l" defTabSz="457200" rtl="0" eaLnBrk="1" latinLnBrk="0" hangingPunct="1">
        <a:spcBef>
          <a:spcPct val="20000"/>
        </a:spcBef>
        <a:buFont typeface="Arial"/>
        <a:buChar char="»"/>
        <a:defRPr sz="1400" b="0" i="0" kern="1200">
          <a:solidFill>
            <a:srgbClr val="6C6463"/>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diagramLayout" Target="../diagrams/layout6.xml"/><Relationship Id="rId7" Type="http://schemas.openxmlformats.org/officeDocument/2006/relationships/diagramData" Target="../diagrams/data7.xml"/><Relationship Id="rId2" Type="http://schemas.openxmlformats.org/officeDocument/2006/relationships/diagramData" Target="../diagrams/data6.xml"/><Relationship Id="rId1" Type="http://schemas.openxmlformats.org/officeDocument/2006/relationships/slideLayout" Target="../slideLayouts/slideLayout5.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5.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6.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4.xml"/><Relationship Id="rId5" Type="http://schemas.openxmlformats.org/officeDocument/2006/relationships/image" Target="../media/image22.tiff"/><Relationship Id="rId4" Type="http://schemas.openxmlformats.org/officeDocument/2006/relationships/image" Target="../media/image21.tiff"/></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13.svg"/></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fld id="{479B594D-EE2C-E248-B7F0-F679C2E525DC}" type="datetime1">
              <a:rPr lang="en-US" smtClean="0"/>
              <a:pPr/>
              <a:t>7/28/20</a:t>
            </a:fld>
            <a:r>
              <a:rPr lang="en-US" dirty="0"/>
              <a:t>`1</a:t>
            </a:r>
          </a:p>
        </p:txBody>
      </p:sp>
      <p:sp>
        <p:nvSpPr>
          <p:cNvPr id="4" name="Slide Number Placeholder 3"/>
          <p:cNvSpPr>
            <a:spLocks noGrp="1"/>
          </p:cNvSpPr>
          <p:nvPr>
            <p:ph type="sldNum" sz="quarter" idx="4"/>
          </p:nvPr>
        </p:nvSpPr>
        <p:spPr/>
        <p:txBody>
          <a:bodyPr/>
          <a:lstStyle/>
          <a:p>
            <a:fld id="{42782948-4DBE-204D-AB9E-B65E067054AE}" type="slidenum">
              <a:rPr lang="en-US" smtClean="0"/>
              <a:pPr/>
              <a:t>1</a:t>
            </a:fld>
            <a:endParaRPr lang="en-US"/>
          </a:p>
        </p:txBody>
      </p:sp>
      <p:sp>
        <p:nvSpPr>
          <p:cNvPr id="12" name="Title 11"/>
          <p:cNvSpPr>
            <a:spLocks noGrp="1"/>
          </p:cNvSpPr>
          <p:nvPr>
            <p:ph type="ctrTitle"/>
          </p:nvPr>
        </p:nvSpPr>
        <p:spPr/>
        <p:txBody>
          <a:bodyPr/>
          <a:lstStyle/>
          <a:p>
            <a:r>
              <a:rPr lang="en-US" dirty="0">
                <a:solidFill>
                  <a:schemeClr val="bg1"/>
                </a:solidFill>
              </a:rPr>
              <a:t>PAQUETE DE SOLUCIÓN DE ESTRATÉGIA FINANCIERA</a:t>
            </a:r>
            <a:endParaRPr lang="en-US" dirty="0">
              <a:solidFill>
                <a:srgbClr val="000000"/>
              </a:solidFill>
            </a:endParaRPr>
          </a:p>
        </p:txBody>
      </p:sp>
      <p:sp>
        <p:nvSpPr>
          <p:cNvPr id="13" name="Subtitle 12"/>
          <p:cNvSpPr>
            <a:spLocks noGrp="1"/>
          </p:cNvSpPr>
          <p:nvPr>
            <p:ph type="subTitle" idx="1"/>
          </p:nvPr>
        </p:nvSpPr>
        <p:spPr/>
        <p:txBody>
          <a:bodyPr/>
          <a:lstStyle/>
          <a:p>
            <a:r>
              <a:rPr lang="es-MX" b="1" dirty="0">
                <a:solidFill>
                  <a:srgbClr val="CFCDC9"/>
                </a:solidFill>
              </a:rPr>
              <a:t>NOMBRE DE LA OSC</a:t>
            </a:r>
            <a:endParaRPr lang="es-MX" dirty="0">
              <a:solidFill>
                <a:srgbClr val="CFCDC9"/>
              </a:solidFill>
            </a:endParaRPr>
          </a:p>
        </p:txBody>
      </p:sp>
      <p:sp>
        <p:nvSpPr>
          <p:cNvPr id="5" name="Rectángulo 4">
            <a:extLst>
              <a:ext uri="{FF2B5EF4-FFF2-40B4-BE49-F238E27FC236}">
                <a16:creationId xmlns:a16="http://schemas.microsoft.com/office/drawing/2014/main" id="{934DE44C-2D1A-483F-9086-FDC58285178D}"/>
              </a:ext>
            </a:extLst>
          </p:cNvPr>
          <p:cNvSpPr/>
          <p:nvPr/>
        </p:nvSpPr>
        <p:spPr>
          <a:xfrm>
            <a:off x="533400" y="533400"/>
            <a:ext cx="2133600" cy="914400"/>
          </a:xfrm>
          <a:prstGeom prst="rect">
            <a:avLst/>
          </a:prstGeom>
          <a:solidFill>
            <a:schemeClr val="accent2"/>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dirty="0"/>
          </a:p>
        </p:txBody>
      </p:sp>
      <p:pic>
        <p:nvPicPr>
          <p:cNvPr id="9" name="Imagen 8">
            <a:extLst>
              <a:ext uri="{FF2B5EF4-FFF2-40B4-BE49-F238E27FC236}">
                <a16:creationId xmlns:a16="http://schemas.microsoft.com/office/drawing/2014/main" id="{E4D8CDD2-C0D0-42BB-BA4C-7E89B290CF4F}"/>
              </a:ext>
            </a:extLst>
          </p:cNvPr>
          <p:cNvPicPr>
            <a:picLocks noChangeAspect="1"/>
          </p:cNvPicPr>
          <p:nvPr/>
        </p:nvPicPr>
        <p:blipFill>
          <a:blip r:embed="rId2"/>
          <a:stretch>
            <a:fillRect/>
          </a:stretch>
        </p:blipFill>
        <p:spPr>
          <a:xfrm>
            <a:off x="465708" y="493223"/>
            <a:ext cx="2268983" cy="914400"/>
          </a:xfrm>
          <a:prstGeom prst="rect">
            <a:avLst/>
          </a:prstGeom>
        </p:spPr>
      </p:pic>
    </p:spTree>
    <p:extLst>
      <p:ext uri="{BB962C8B-B14F-4D97-AF65-F5344CB8AC3E}">
        <p14:creationId xmlns:p14="http://schemas.microsoft.com/office/powerpoint/2010/main" val="955244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2565E206-0B51-4245-A36D-667510B2C3D9}"/>
              </a:ext>
            </a:extLst>
          </p:cNvPr>
          <p:cNvSpPr>
            <a:spLocks noGrp="1"/>
          </p:cNvSpPr>
          <p:nvPr>
            <p:ph type="dt" sz="half" idx="10"/>
          </p:nvPr>
        </p:nvSpPr>
        <p:spPr/>
        <p:txBody>
          <a:bodyPr/>
          <a:lstStyle/>
          <a:p>
            <a:fld id="{AB18E012-EC0C-1649-A039-CB178266D114}" type="datetime1">
              <a:rPr lang="en-US" smtClean="0"/>
              <a:t>7/28/20</a:t>
            </a:fld>
            <a:endParaRPr lang="en-US"/>
          </a:p>
        </p:txBody>
      </p:sp>
      <p:sp>
        <p:nvSpPr>
          <p:cNvPr id="6" name="Marcador de número de diapositiva 5">
            <a:extLst>
              <a:ext uri="{FF2B5EF4-FFF2-40B4-BE49-F238E27FC236}">
                <a16:creationId xmlns:a16="http://schemas.microsoft.com/office/drawing/2014/main" id="{986A750D-B3EA-2B49-8D67-5A8B0F533EF9}"/>
              </a:ext>
            </a:extLst>
          </p:cNvPr>
          <p:cNvSpPr>
            <a:spLocks noGrp="1"/>
          </p:cNvSpPr>
          <p:nvPr>
            <p:ph type="sldNum" sz="quarter" idx="12"/>
          </p:nvPr>
        </p:nvSpPr>
        <p:spPr/>
        <p:txBody>
          <a:bodyPr/>
          <a:lstStyle/>
          <a:p>
            <a:fld id="{42782948-4DBE-204D-AB9E-B65E067054AE}" type="slidenum">
              <a:rPr lang="en-US" smtClean="0"/>
              <a:pPr/>
              <a:t>10</a:t>
            </a:fld>
            <a:endParaRPr lang="en-US"/>
          </a:p>
        </p:txBody>
      </p:sp>
      <p:sp>
        <p:nvSpPr>
          <p:cNvPr id="8" name="Title 7">
            <a:extLst>
              <a:ext uri="{FF2B5EF4-FFF2-40B4-BE49-F238E27FC236}">
                <a16:creationId xmlns:a16="http://schemas.microsoft.com/office/drawing/2014/main" id="{1310C025-C203-8347-92A3-528AA8418480}"/>
              </a:ext>
            </a:extLst>
          </p:cNvPr>
          <p:cNvSpPr>
            <a:spLocks noGrp="1"/>
          </p:cNvSpPr>
          <p:nvPr>
            <p:ph type="title"/>
          </p:nvPr>
        </p:nvSpPr>
        <p:spPr>
          <a:xfrm>
            <a:off x="686104" y="848380"/>
            <a:ext cx="7772400" cy="523220"/>
          </a:xfrm>
        </p:spPr>
        <p:txBody>
          <a:bodyPr/>
          <a:lstStyle/>
          <a:p>
            <a:r>
              <a:rPr lang="en-US" dirty="0">
                <a:solidFill>
                  <a:srgbClr val="651D32"/>
                </a:solidFill>
              </a:rPr>
              <a:t>Ejercicio 2. Políticas Institucionales (30 minutos)</a:t>
            </a:r>
            <a:endParaRPr lang="en-US" dirty="0"/>
          </a:p>
        </p:txBody>
      </p:sp>
      <p:sp>
        <p:nvSpPr>
          <p:cNvPr id="9" name="CuadroTexto 8">
            <a:extLst>
              <a:ext uri="{FF2B5EF4-FFF2-40B4-BE49-F238E27FC236}">
                <a16:creationId xmlns:a16="http://schemas.microsoft.com/office/drawing/2014/main" id="{3E56BBAD-DC99-724E-A459-3E6223C28B3F}"/>
              </a:ext>
            </a:extLst>
          </p:cNvPr>
          <p:cNvSpPr txBox="1"/>
          <p:nvPr/>
        </p:nvSpPr>
        <p:spPr>
          <a:xfrm>
            <a:off x="634789" y="1644134"/>
            <a:ext cx="6131807" cy="369332"/>
          </a:xfrm>
          <a:prstGeom prst="rect">
            <a:avLst/>
          </a:prstGeom>
          <a:noFill/>
        </p:spPr>
        <p:txBody>
          <a:bodyPr wrap="none" rtlCol="0">
            <a:spAutoFit/>
          </a:bodyPr>
          <a:lstStyle/>
          <a:p>
            <a:r>
              <a:rPr lang="es-MX" dirty="0"/>
              <a:t>Diseñar un política institucional de administración y finanzas en:</a:t>
            </a:r>
          </a:p>
        </p:txBody>
      </p:sp>
      <p:sp>
        <p:nvSpPr>
          <p:cNvPr id="10" name="Elipse 9">
            <a:extLst>
              <a:ext uri="{FF2B5EF4-FFF2-40B4-BE49-F238E27FC236}">
                <a16:creationId xmlns:a16="http://schemas.microsoft.com/office/drawing/2014/main" id="{AF835AE2-FF2C-6C46-A858-1D48F8E9F278}"/>
              </a:ext>
            </a:extLst>
          </p:cNvPr>
          <p:cNvSpPr/>
          <p:nvPr/>
        </p:nvSpPr>
        <p:spPr>
          <a:xfrm>
            <a:off x="628258" y="2286000"/>
            <a:ext cx="2290050" cy="2057400"/>
          </a:xfrm>
          <a:prstGeom prst="ellipse">
            <a:avLst/>
          </a:prstGeom>
          <a:solidFill>
            <a:srgbClr val="002F6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MX" dirty="0"/>
              <a:t>Pagos </a:t>
            </a:r>
          </a:p>
        </p:txBody>
      </p:sp>
      <p:sp>
        <p:nvSpPr>
          <p:cNvPr id="11" name="Rectángulo redondeado 10">
            <a:extLst>
              <a:ext uri="{FF2B5EF4-FFF2-40B4-BE49-F238E27FC236}">
                <a16:creationId xmlns:a16="http://schemas.microsoft.com/office/drawing/2014/main" id="{6E062EDF-3D30-4E45-AB7F-B45C1918742B}"/>
              </a:ext>
            </a:extLst>
          </p:cNvPr>
          <p:cNvSpPr/>
          <p:nvPr/>
        </p:nvSpPr>
        <p:spPr>
          <a:xfrm>
            <a:off x="3505200" y="2286000"/>
            <a:ext cx="2133600" cy="2057400"/>
          </a:xfrm>
          <a:prstGeom prst="round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MX" dirty="0"/>
              <a:t>Adquisiciones y compras</a:t>
            </a:r>
          </a:p>
        </p:txBody>
      </p:sp>
      <p:sp>
        <p:nvSpPr>
          <p:cNvPr id="12" name="Rectángulo 11">
            <a:extLst>
              <a:ext uri="{FF2B5EF4-FFF2-40B4-BE49-F238E27FC236}">
                <a16:creationId xmlns:a16="http://schemas.microsoft.com/office/drawing/2014/main" id="{995F4EF0-0B63-3E47-8545-00597095A2A1}"/>
              </a:ext>
            </a:extLst>
          </p:cNvPr>
          <p:cNvSpPr/>
          <p:nvPr/>
        </p:nvSpPr>
        <p:spPr>
          <a:xfrm>
            <a:off x="6479048" y="2362200"/>
            <a:ext cx="2133904" cy="1981200"/>
          </a:xfrm>
          <a:prstGeom prst="rect">
            <a:avLst/>
          </a:prstGeom>
          <a:solidFill>
            <a:srgbClr val="635C5B"/>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MX" dirty="0"/>
              <a:t>Caja Chica</a:t>
            </a:r>
          </a:p>
        </p:txBody>
      </p:sp>
      <p:sp>
        <p:nvSpPr>
          <p:cNvPr id="13" name="CuadroTexto 12">
            <a:extLst>
              <a:ext uri="{FF2B5EF4-FFF2-40B4-BE49-F238E27FC236}">
                <a16:creationId xmlns:a16="http://schemas.microsoft.com/office/drawing/2014/main" id="{B69A17C0-1909-8444-96F3-3CDF3CF4F356}"/>
              </a:ext>
            </a:extLst>
          </p:cNvPr>
          <p:cNvSpPr txBox="1"/>
          <p:nvPr/>
        </p:nvSpPr>
        <p:spPr>
          <a:xfrm>
            <a:off x="312270" y="4596526"/>
            <a:ext cx="2590799" cy="954107"/>
          </a:xfrm>
          <a:prstGeom prst="rect">
            <a:avLst/>
          </a:prstGeom>
          <a:noFill/>
        </p:spPr>
        <p:txBody>
          <a:bodyPr wrap="square" rtlCol="0">
            <a:spAutoFit/>
          </a:bodyPr>
          <a:lstStyle/>
          <a:p>
            <a:r>
              <a:rPr lang="es-MX" sz="1400" dirty="0"/>
              <a:t>Ej.1</a:t>
            </a:r>
          </a:p>
          <a:p>
            <a:r>
              <a:rPr lang="es-MX" sz="1400" dirty="0"/>
              <a:t>La organización X tiene dos periodos de pagos: Ordinarios y Extraordinarios.</a:t>
            </a:r>
          </a:p>
        </p:txBody>
      </p:sp>
      <p:sp>
        <p:nvSpPr>
          <p:cNvPr id="14" name="CuadroTexto 13">
            <a:extLst>
              <a:ext uri="{FF2B5EF4-FFF2-40B4-BE49-F238E27FC236}">
                <a16:creationId xmlns:a16="http://schemas.microsoft.com/office/drawing/2014/main" id="{CEA8C05C-A56D-DF40-BCBE-410863264724}"/>
              </a:ext>
            </a:extLst>
          </p:cNvPr>
          <p:cNvSpPr txBox="1"/>
          <p:nvPr/>
        </p:nvSpPr>
        <p:spPr>
          <a:xfrm>
            <a:off x="3314292" y="4917780"/>
            <a:ext cx="2848638" cy="1169551"/>
          </a:xfrm>
          <a:prstGeom prst="rect">
            <a:avLst/>
          </a:prstGeom>
          <a:noFill/>
        </p:spPr>
        <p:txBody>
          <a:bodyPr wrap="square" rtlCol="0">
            <a:spAutoFit/>
          </a:bodyPr>
          <a:lstStyle/>
          <a:p>
            <a:r>
              <a:rPr lang="es-MX" sz="1400" dirty="0"/>
              <a:t>Ej. 2</a:t>
            </a:r>
          </a:p>
          <a:p>
            <a:r>
              <a:rPr lang="es-MX" sz="1400" dirty="0"/>
              <a:t>Una compra deberá esta autorizada por la pesona X por medio del formato “1”, tres cotizaciones y la orden de compra.</a:t>
            </a:r>
          </a:p>
        </p:txBody>
      </p:sp>
      <p:sp>
        <p:nvSpPr>
          <p:cNvPr id="15" name="CuadroTexto 14">
            <a:extLst>
              <a:ext uri="{FF2B5EF4-FFF2-40B4-BE49-F238E27FC236}">
                <a16:creationId xmlns:a16="http://schemas.microsoft.com/office/drawing/2014/main" id="{54D13F63-DC47-E449-879E-06778F9D8E71}"/>
              </a:ext>
            </a:extLst>
          </p:cNvPr>
          <p:cNvSpPr txBox="1"/>
          <p:nvPr/>
        </p:nvSpPr>
        <p:spPr>
          <a:xfrm>
            <a:off x="6218226" y="4572000"/>
            <a:ext cx="2848638" cy="1600438"/>
          </a:xfrm>
          <a:prstGeom prst="rect">
            <a:avLst/>
          </a:prstGeom>
          <a:noFill/>
        </p:spPr>
        <p:txBody>
          <a:bodyPr wrap="square" rtlCol="0">
            <a:spAutoFit/>
          </a:bodyPr>
          <a:lstStyle/>
          <a:p>
            <a:r>
              <a:rPr lang="es-MX" sz="1400" dirty="0"/>
              <a:t>Ej. 3</a:t>
            </a:r>
          </a:p>
          <a:p>
            <a:r>
              <a:rPr lang="es-MX" sz="1400" dirty="0"/>
              <a:t>Los gastos permitidos de la caja chica son:</a:t>
            </a:r>
          </a:p>
          <a:p>
            <a:r>
              <a:rPr lang="es-MX" sz="1400" dirty="0"/>
              <a:t>Café </a:t>
            </a:r>
          </a:p>
          <a:p>
            <a:r>
              <a:rPr lang="es-MX" sz="1400" dirty="0"/>
              <a:t>Recolección de Basura</a:t>
            </a:r>
          </a:p>
          <a:p>
            <a:r>
              <a:rPr lang="es-MX" sz="1400" dirty="0"/>
              <a:t>Papelería con costo menor a 500 MXN</a:t>
            </a:r>
          </a:p>
        </p:txBody>
      </p:sp>
    </p:spTree>
    <p:extLst>
      <p:ext uri="{BB962C8B-B14F-4D97-AF65-F5344CB8AC3E}">
        <p14:creationId xmlns:p14="http://schemas.microsoft.com/office/powerpoint/2010/main" val="21671132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7D549F0E-38A9-3F44-A1B8-E74356EB791C}"/>
              </a:ext>
            </a:extLst>
          </p:cNvPr>
          <p:cNvSpPr>
            <a:spLocks noGrp="1"/>
          </p:cNvSpPr>
          <p:nvPr>
            <p:ph type="dt" sz="half" idx="10"/>
          </p:nvPr>
        </p:nvSpPr>
        <p:spPr/>
        <p:txBody>
          <a:bodyPr/>
          <a:lstStyle/>
          <a:p>
            <a:fld id="{AB18E012-EC0C-1649-A039-CB178266D114}" type="datetime1">
              <a:rPr lang="en-US" smtClean="0"/>
              <a:t>7/28/20</a:t>
            </a:fld>
            <a:endParaRPr lang="en-US"/>
          </a:p>
        </p:txBody>
      </p:sp>
      <p:sp>
        <p:nvSpPr>
          <p:cNvPr id="5" name="Marcador de pie de página 4">
            <a:extLst>
              <a:ext uri="{FF2B5EF4-FFF2-40B4-BE49-F238E27FC236}">
                <a16:creationId xmlns:a16="http://schemas.microsoft.com/office/drawing/2014/main" id="{22550294-F82F-624D-B3DA-B2DEF6B47E8D}"/>
              </a:ext>
            </a:extLst>
          </p:cNvPr>
          <p:cNvSpPr>
            <a:spLocks noGrp="1"/>
          </p:cNvSpPr>
          <p:nvPr>
            <p:ph type="ftr" sz="quarter" idx="11"/>
          </p:nvPr>
        </p:nvSpPr>
        <p:spPr>
          <a:xfrm>
            <a:off x="2725772" y="6530079"/>
            <a:ext cx="2895600" cy="184666"/>
          </a:xfrm>
        </p:spPr>
        <p:txBody>
          <a:bodyPr/>
          <a:lstStyle/>
          <a:p>
            <a:r>
              <a:rPr lang="en-US"/>
              <a:t>FOOTER GOES HERE</a:t>
            </a:r>
          </a:p>
        </p:txBody>
      </p:sp>
      <p:sp>
        <p:nvSpPr>
          <p:cNvPr id="6" name="Marcador de número de diapositiva 5">
            <a:extLst>
              <a:ext uri="{FF2B5EF4-FFF2-40B4-BE49-F238E27FC236}">
                <a16:creationId xmlns:a16="http://schemas.microsoft.com/office/drawing/2014/main" id="{90216303-BB47-694A-8FA9-4CF2C68ABB29}"/>
              </a:ext>
            </a:extLst>
          </p:cNvPr>
          <p:cNvSpPr>
            <a:spLocks noGrp="1"/>
          </p:cNvSpPr>
          <p:nvPr>
            <p:ph type="sldNum" sz="quarter" idx="12"/>
          </p:nvPr>
        </p:nvSpPr>
        <p:spPr/>
        <p:txBody>
          <a:bodyPr/>
          <a:lstStyle/>
          <a:p>
            <a:fld id="{42782948-4DBE-204D-AB9E-B65E067054AE}" type="slidenum">
              <a:rPr lang="en-US" smtClean="0"/>
              <a:pPr/>
              <a:t>11</a:t>
            </a:fld>
            <a:endParaRPr lang="en-US"/>
          </a:p>
        </p:txBody>
      </p:sp>
      <p:sp>
        <p:nvSpPr>
          <p:cNvPr id="7" name="Título 6">
            <a:extLst>
              <a:ext uri="{FF2B5EF4-FFF2-40B4-BE49-F238E27FC236}">
                <a16:creationId xmlns:a16="http://schemas.microsoft.com/office/drawing/2014/main" id="{ADCA8CD0-97A0-3A4E-B761-086086988BD8}"/>
              </a:ext>
            </a:extLst>
          </p:cNvPr>
          <p:cNvSpPr>
            <a:spLocks noGrp="1"/>
          </p:cNvSpPr>
          <p:nvPr>
            <p:ph type="title"/>
          </p:nvPr>
        </p:nvSpPr>
        <p:spPr>
          <a:xfrm>
            <a:off x="381000" y="533400"/>
            <a:ext cx="7772400" cy="523220"/>
          </a:xfrm>
        </p:spPr>
        <p:txBody>
          <a:bodyPr/>
          <a:lstStyle/>
          <a:p>
            <a:r>
              <a:rPr lang="es-MX" dirty="0"/>
              <a:t>Procesos administrativos y financieros</a:t>
            </a:r>
          </a:p>
        </p:txBody>
      </p:sp>
      <p:graphicFrame>
        <p:nvGraphicFramePr>
          <p:cNvPr id="11" name="Diagrama 10">
            <a:extLst>
              <a:ext uri="{FF2B5EF4-FFF2-40B4-BE49-F238E27FC236}">
                <a16:creationId xmlns:a16="http://schemas.microsoft.com/office/drawing/2014/main" id="{0401C6BA-3837-0342-950B-1CA155562718}"/>
              </a:ext>
            </a:extLst>
          </p:cNvPr>
          <p:cNvGraphicFramePr/>
          <p:nvPr>
            <p:extLst>
              <p:ext uri="{D42A27DB-BD31-4B8C-83A1-F6EECF244321}">
                <p14:modId xmlns:p14="http://schemas.microsoft.com/office/powerpoint/2010/main" val="4029636528"/>
              </p:ext>
            </p:extLst>
          </p:nvPr>
        </p:nvGraphicFramePr>
        <p:xfrm>
          <a:off x="1830038" y="1360557"/>
          <a:ext cx="5562600" cy="492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CuadroTexto 11">
            <a:extLst>
              <a:ext uri="{FF2B5EF4-FFF2-40B4-BE49-F238E27FC236}">
                <a16:creationId xmlns:a16="http://schemas.microsoft.com/office/drawing/2014/main" id="{255051A2-C31D-224E-932D-A5C8871140CA}"/>
              </a:ext>
            </a:extLst>
          </p:cNvPr>
          <p:cNvSpPr txBox="1"/>
          <p:nvPr/>
        </p:nvSpPr>
        <p:spPr>
          <a:xfrm>
            <a:off x="5834520" y="1579081"/>
            <a:ext cx="1075679" cy="369332"/>
          </a:xfrm>
          <a:prstGeom prst="rect">
            <a:avLst/>
          </a:prstGeom>
          <a:noFill/>
        </p:spPr>
        <p:txBody>
          <a:bodyPr wrap="none" rtlCol="0">
            <a:spAutoFit/>
          </a:bodyPr>
          <a:lstStyle/>
          <a:p>
            <a:r>
              <a:rPr lang="es-MX" dirty="0">
                <a:solidFill>
                  <a:srgbClr val="635C5B"/>
                </a:solidFill>
              </a:rPr>
              <a:t>Formatos</a:t>
            </a:r>
          </a:p>
        </p:txBody>
      </p:sp>
      <p:sp>
        <p:nvSpPr>
          <p:cNvPr id="13" name="CuadroTexto 12">
            <a:extLst>
              <a:ext uri="{FF2B5EF4-FFF2-40B4-BE49-F238E27FC236}">
                <a16:creationId xmlns:a16="http://schemas.microsoft.com/office/drawing/2014/main" id="{6F43514D-FC19-B948-9ABD-AEE1FA6D2083}"/>
              </a:ext>
            </a:extLst>
          </p:cNvPr>
          <p:cNvSpPr txBox="1"/>
          <p:nvPr/>
        </p:nvSpPr>
        <p:spPr>
          <a:xfrm>
            <a:off x="1281201" y="3585723"/>
            <a:ext cx="940322" cy="369332"/>
          </a:xfrm>
          <a:prstGeom prst="rect">
            <a:avLst/>
          </a:prstGeom>
          <a:noFill/>
        </p:spPr>
        <p:txBody>
          <a:bodyPr wrap="none" rtlCol="0">
            <a:spAutoFit/>
          </a:bodyPr>
          <a:lstStyle/>
          <a:p>
            <a:r>
              <a:rPr lang="es-MX" dirty="0">
                <a:solidFill>
                  <a:srgbClr val="C00000"/>
                </a:solidFill>
              </a:rPr>
              <a:t>Políticas</a:t>
            </a:r>
          </a:p>
        </p:txBody>
      </p:sp>
      <p:sp>
        <p:nvSpPr>
          <p:cNvPr id="14" name="CuadroTexto 13">
            <a:extLst>
              <a:ext uri="{FF2B5EF4-FFF2-40B4-BE49-F238E27FC236}">
                <a16:creationId xmlns:a16="http://schemas.microsoft.com/office/drawing/2014/main" id="{122FBA8D-A27F-C243-AB93-C853896E4E09}"/>
              </a:ext>
            </a:extLst>
          </p:cNvPr>
          <p:cNvSpPr txBox="1"/>
          <p:nvPr/>
        </p:nvSpPr>
        <p:spPr>
          <a:xfrm>
            <a:off x="1043835" y="5647237"/>
            <a:ext cx="2530052" cy="369332"/>
          </a:xfrm>
          <a:prstGeom prst="rect">
            <a:avLst/>
          </a:prstGeom>
          <a:noFill/>
        </p:spPr>
        <p:txBody>
          <a:bodyPr wrap="none" rtlCol="0">
            <a:spAutoFit/>
          </a:bodyPr>
          <a:lstStyle/>
          <a:p>
            <a:r>
              <a:rPr lang="es-MX" dirty="0">
                <a:solidFill>
                  <a:srgbClr val="635C5B"/>
                </a:solidFill>
              </a:rPr>
              <a:t>Impacto en presupuestos</a:t>
            </a:r>
          </a:p>
        </p:txBody>
      </p:sp>
      <p:sp>
        <p:nvSpPr>
          <p:cNvPr id="15" name="CuadroTexto 14">
            <a:extLst>
              <a:ext uri="{FF2B5EF4-FFF2-40B4-BE49-F238E27FC236}">
                <a16:creationId xmlns:a16="http://schemas.microsoft.com/office/drawing/2014/main" id="{B242EE38-34F5-D746-8E3C-A2C956E69F10}"/>
              </a:ext>
            </a:extLst>
          </p:cNvPr>
          <p:cNvSpPr txBox="1"/>
          <p:nvPr/>
        </p:nvSpPr>
        <p:spPr>
          <a:xfrm>
            <a:off x="6868906" y="3585723"/>
            <a:ext cx="1820370" cy="369332"/>
          </a:xfrm>
          <a:prstGeom prst="rect">
            <a:avLst/>
          </a:prstGeom>
          <a:noFill/>
        </p:spPr>
        <p:txBody>
          <a:bodyPr wrap="none" rtlCol="0">
            <a:spAutoFit/>
          </a:bodyPr>
          <a:lstStyle/>
          <a:p>
            <a:r>
              <a:rPr lang="es-MX" dirty="0">
                <a:solidFill>
                  <a:srgbClr val="C00000"/>
                </a:solidFill>
              </a:rPr>
              <a:t>Registro contable</a:t>
            </a:r>
          </a:p>
        </p:txBody>
      </p:sp>
      <p:sp>
        <p:nvSpPr>
          <p:cNvPr id="16" name="CuadroTexto 15">
            <a:extLst>
              <a:ext uri="{FF2B5EF4-FFF2-40B4-BE49-F238E27FC236}">
                <a16:creationId xmlns:a16="http://schemas.microsoft.com/office/drawing/2014/main" id="{792200B9-F680-9347-BE11-5CA8FA5DBF52}"/>
              </a:ext>
            </a:extLst>
          </p:cNvPr>
          <p:cNvSpPr txBox="1"/>
          <p:nvPr/>
        </p:nvSpPr>
        <p:spPr>
          <a:xfrm>
            <a:off x="1379664" y="1287362"/>
            <a:ext cx="2735135" cy="646331"/>
          </a:xfrm>
          <a:prstGeom prst="rect">
            <a:avLst/>
          </a:prstGeom>
          <a:noFill/>
        </p:spPr>
        <p:txBody>
          <a:bodyPr wrap="square" rtlCol="0">
            <a:spAutoFit/>
          </a:bodyPr>
          <a:lstStyle/>
          <a:p>
            <a:r>
              <a:rPr lang="es-MX" dirty="0">
                <a:solidFill>
                  <a:srgbClr val="635C5B"/>
                </a:solidFill>
              </a:rPr>
              <a:t>Comprobación y documentación soporte</a:t>
            </a:r>
          </a:p>
        </p:txBody>
      </p:sp>
      <p:sp>
        <p:nvSpPr>
          <p:cNvPr id="17" name="CuadroTexto 16">
            <a:extLst>
              <a:ext uri="{FF2B5EF4-FFF2-40B4-BE49-F238E27FC236}">
                <a16:creationId xmlns:a16="http://schemas.microsoft.com/office/drawing/2014/main" id="{6C20E64B-33E0-5F4F-8E3E-0DE03A641CE7}"/>
              </a:ext>
            </a:extLst>
          </p:cNvPr>
          <p:cNvSpPr txBox="1"/>
          <p:nvPr/>
        </p:nvSpPr>
        <p:spPr>
          <a:xfrm>
            <a:off x="5926172" y="5592366"/>
            <a:ext cx="2173993" cy="369332"/>
          </a:xfrm>
          <a:prstGeom prst="rect">
            <a:avLst/>
          </a:prstGeom>
          <a:noFill/>
        </p:spPr>
        <p:txBody>
          <a:bodyPr wrap="none" rtlCol="0">
            <a:spAutoFit/>
          </a:bodyPr>
          <a:lstStyle/>
          <a:p>
            <a:r>
              <a:rPr lang="es-MX" dirty="0">
                <a:solidFill>
                  <a:srgbClr val="C00000"/>
                </a:solidFill>
              </a:rPr>
              <a:t>Rendición de cuentas</a:t>
            </a:r>
          </a:p>
        </p:txBody>
      </p:sp>
    </p:spTree>
    <p:extLst>
      <p:ext uri="{BB962C8B-B14F-4D97-AF65-F5344CB8AC3E}">
        <p14:creationId xmlns:p14="http://schemas.microsoft.com/office/powerpoint/2010/main" val="3165392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4FBD37EA-30CF-1240-AFBA-DA11299CD56D}"/>
              </a:ext>
            </a:extLst>
          </p:cNvPr>
          <p:cNvSpPr>
            <a:spLocks noGrp="1"/>
          </p:cNvSpPr>
          <p:nvPr>
            <p:ph sz="half" idx="1"/>
          </p:nvPr>
        </p:nvSpPr>
        <p:spPr>
          <a:xfrm>
            <a:off x="381306" y="1897595"/>
            <a:ext cx="4647896" cy="838200"/>
          </a:xfrm>
        </p:spPr>
        <p:txBody>
          <a:bodyPr>
            <a:normAutofit fontScale="92500"/>
          </a:bodyPr>
          <a:lstStyle/>
          <a:p>
            <a:pPr marL="0" indent="0">
              <a:buNone/>
            </a:pPr>
            <a:r>
              <a:rPr lang="es-MX" sz="3200" b="1" dirty="0">
                <a:solidFill>
                  <a:srgbClr val="002F6C"/>
                </a:solidFill>
              </a:rPr>
              <a:t>Compras y adquisiciones</a:t>
            </a:r>
          </a:p>
        </p:txBody>
      </p:sp>
      <p:sp>
        <p:nvSpPr>
          <p:cNvPr id="3" name="Marcador de contenido 2">
            <a:extLst>
              <a:ext uri="{FF2B5EF4-FFF2-40B4-BE49-F238E27FC236}">
                <a16:creationId xmlns:a16="http://schemas.microsoft.com/office/drawing/2014/main" id="{3B47F24F-0813-504E-A7AA-502CA7A55817}"/>
              </a:ext>
            </a:extLst>
          </p:cNvPr>
          <p:cNvSpPr>
            <a:spLocks noGrp="1"/>
          </p:cNvSpPr>
          <p:nvPr>
            <p:ph sz="half" idx="2"/>
          </p:nvPr>
        </p:nvSpPr>
        <p:spPr>
          <a:xfrm>
            <a:off x="5143782" y="2438400"/>
            <a:ext cx="3810304" cy="4572000"/>
          </a:xfrm>
        </p:spPr>
        <p:txBody>
          <a:bodyPr/>
          <a:lstStyle/>
          <a:p>
            <a:pPr marL="0" indent="0">
              <a:buNone/>
            </a:pPr>
            <a:r>
              <a:rPr lang="es-MX" dirty="0"/>
              <a:t>Considera:</a:t>
            </a:r>
          </a:p>
          <a:p>
            <a:r>
              <a:rPr lang="es-MX" dirty="0"/>
              <a:t>Responsables</a:t>
            </a:r>
          </a:p>
          <a:p>
            <a:r>
              <a:rPr lang="es-MX" dirty="0"/>
              <a:t>Niveles de autorización </a:t>
            </a:r>
          </a:p>
          <a:p>
            <a:r>
              <a:rPr lang="es-MX" dirty="0"/>
              <a:t>Formato(s) administrativo(s)</a:t>
            </a:r>
          </a:p>
          <a:p>
            <a:r>
              <a:rPr lang="es-MX" dirty="0"/>
              <a:t>Documentos soportes</a:t>
            </a:r>
          </a:p>
          <a:p>
            <a:r>
              <a:rPr lang="es-MX" dirty="0"/>
              <a:t>Formalización</a:t>
            </a:r>
          </a:p>
          <a:p>
            <a:endParaRPr lang="es-MX" dirty="0"/>
          </a:p>
          <a:p>
            <a:pPr marL="0" indent="0">
              <a:buNone/>
            </a:pPr>
            <a:endParaRPr lang="es-MX" dirty="0"/>
          </a:p>
        </p:txBody>
      </p:sp>
      <p:sp>
        <p:nvSpPr>
          <p:cNvPr id="4" name="Marcador de fecha 3">
            <a:extLst>
              <a:ext uri="{FF2B5EF4-FFF2-40B4-BE49-F238E27FC236}">
                <a16:creationId xmlns:a16="http://schemas.microsoft.com/office/drawing/2014/main" id="{D659656C-D803-E745-A125-622E1EA567D1}"/>
              </a:ext>
            </a:extLst>
          </p:cNvPr>
          <p:cNvSpPr>
            <a:spLocks noGrp="1"/>
          </p:cNvSpPr>
          <p:nvPr>
            <p:ph type="dt" sz="half" idx="10"/>
          </p:nvPr>
        </p:nvSpPr>
        <p:spPr/>
        <p:txBody>
          <a:bodyPr/>
          <a:lstStyle/>
          <a:p>
            <a:fld id="{AB18E012-EC0C-1649-A039-CB178266D114}" type="datetime1">
              <a:rPr lang="en-US" smtClean="0"/>
              <a:t>7/28/20</a:t>
            </a:fld>
            <a:endParaRPr lang="en-US"/>
          </a:p>
        </p:txBody>
      </p:sp>
      <p:sp>
        <p:nvSpPr>
          <p:cNvPr id="5" name="Marcador de pie de página 4">
            <a:extLst>
              <a:ext uri="{FF2B5EF4-FFF2-40B4-BE49-F238E27FC236}">
                <a16:creationId xmlns:a16="http://schemas.microsoft.com/office/drawing/2014/main" id="{9B64DCAD-0D97-734E-B624-AB9CC3CB514A}"/>
              </a:ext>
            </a:extLst>
          </p:cNvPr>
          <p:cNvSpPr>
            <a:spLocks noGrp="1"/>
          </p:cNvSpPr>
          <p:nvPr>
            <p:ph type="ftr" sz="quarter" idx="11"/>
          </p:nvPr>
        </p:nvSpPr>
        <p:spPr/>
        <p:txBody>
          <a:bodyPr/>
          <a:lstStyle/>
          <a:p>
            <a:r>
              <a:rPr lang="en-US"/>
              <a:t>FOOTER GOES HERE</a:t>
            </a:r>
          </a:p>
        </p:txBody>
      </p:sp>
      <p:sp>
        <p:nvSpPr>
          <p:cNvPr id="6" name="Marcador de número de diapositiva 5">
            <a:extLst>
              <a:ext uri="{FF2B5EF4-FFF2-40B4-BE49-F238E27FC236}">
                <a16:creationId xmlns:a16="http://schemas.microsoft.com/office/drawing/2014/main" id="{976E8FF8-A45F-2147-A34B-46F2C2E34755}"/>
              </a:ext>
            </a:extLst>
          </p:cNvPr>
          <p:cNvSpPr>
            <a:spLocks noGrp="1"/>
          </p:cNvSpPr>
          <p:nvPr>
            <p:ph type="sldNum" sz="quarter" idx="12"/>
          </p:nvPr>
        </p:nvSpPr>
        <p:spPr/>
        <p:txBody>
          <a:bodyPr/>
          <a:lstStyle/>
          <a:p>
            <a:fld id="{42782948-4DBE-204D-AB9E-B65E067054AE}" type="slidenum">
              <a:rPr lang="en-US" smtClean="0"/>
              <a:pPr/>
              <a:t>12</a:t>
            </a:fld>
            <a:endParaRPr lang="en-US"/>
          </a:p>
        </p:txBody>
      </p:sp>
      <p:sp>
        <p:nvSpPr>
          <p:cNvPr id="7" name="Título 6">
            <a:extLst>
              <a:ext uri="{FF2B5EF4-FFF2-40B4-BE49-F238E27FC236}">
                <a16:creationId xmlns:a16="http://schemas.microsoft.com/office/drawing/2014/main" id="{63BB7062-5158-0C43-9B42-D3CB6A5E5141}"/>
              </a:ext>
            </a:extLst>
          </p:cNvPr>
          <p:cNvSpPr>
            <a:spLocks noGrp="1"/>
          </p:cNvSpPr>
          <p:nvPr>
            <p:ph type="title"/>
          </p:nvPr>
        </p:nvSpPr>
        <p:spPr>
          <a:xfrm>
            <a:off x="686104" y="848380"/>
            <a:ext cx="7772400" cy="523220"/>
          </a:xfrm>
        </p:spPr>
        <p:txBody>
          <a:bodyPr/>
          <a:lstStyle/>
          <a:p>
            <a:r>
              <a:rPr lang="es-MX" dirty="0"/>
              <a:t>Ejercicio 3. Describe el proceso de… (30 minutos)</a:t>
            </a:r>
          </a:p>
        </p:txBody>
      </p:sp>
      <p:pic>
        <p:nvPicPr>
          <p:cNvPr id="9" name="Gráfico 8" descr="Caja registradora">
            <a:extLst>
              <a:ext uri="{FF2B5EF4-FFF2-40B4-BE49-F238E27FC236}">
                <a16:creationId xmlns:a16="http://schemas.microsoft.com/office/drawing/2014/main" id="{4350ED62-9177-7845-BA29-435139C776F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6954" y="2878765"/>
            <a:ext cx="3276600" cy="3276600"/>
          </a:xfrm>
          <a:prstGeom prst="rect">
            <a:avLst/>
          </a:prstGeom>
        </p:spPr>
      </p:pic>
    </p:spTree>
    <p:extLst>
      <p:ext uri="{BB962C8B-B14F-4D97-AF65-F5344CB8AC3E}">
        <p14:creationId xmlns:p14="http://schemas.microsoft.com/office/powerpoint/2010/main" val="14088899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01F22BA7-ED57-D84C-8184-ACF2FE15CC04}"/>
              </a:ext>
            </a:extLst>
          </p:cNvPr>
          <p:cNvSpPr>
            <a:spLocks noGrp="1"/>
          </p:cNvSpPr>
          <p:nvPr>
            <p:ph type="dt" sz="half" idx="10"/>
          </p:nvPr>
        </p:nvSpPr>
        <p:spPr/>
        <p:txBody>
          <a:bodyPr/>
          <a:lstStyle/>
          <a:p>
            <a:fld id="{AB18E012-EC0C-1649-A039-CB178266D114}" type="datetime1">
              <a:rPr lang="en-US" smtClean="0"/>
              <a:t>7/28/20</a:t>
            </a:fld>
            <a:endParaRPr lang="en-US"/>
          </a:p>
        </p:txBody>
      </p:sp>
      <p:sp>
        <p:nvSpPr>
          <p:cNvPr id="5" name="Marcador de pie de página 4">
            <a:extLst>
              <a:ext uri="{FF2B5EF4-FFF2-40B4-BE49-F238E27FC236}">
                <a16:creationId xmlns:a16="http://schemas.microsoft.com/office/drawing/2014/main" id="{11851CA7-FA5C-7647-BB28-7DB08A36C731}"/>
              </a:ext>
            </a:extLst>
          </p:cNvPr>
          <p:cNvSpPr>
            <a:spLocks noGrp="1"/>
          </p:cNvSpPr>
          <p:nvPr>
            <p:ph type="ftr" sz="quarter" idx="11"/>
          </p:nvPr>
        </p:nvSpPr>
        <p:spPr/>
        <p:txBody>
          <a:bodyPr/>
          <a:lstStyle/>
          <a:p>
            <a:r>
              <a:rPr lang="en-US"/>
              <a:t>FOOTER GOES HERE</a:t>
            </a:r>
          </a:p>
        </p:txBody>
      </p:sp>
      <p:sp>
        <p:nvSpPr>
          <p:cNvPr id="6" name="Marcador de número de diapositiva 5">
            <a:extLst>
              <a:ext uri="{FF2B5EF4-FFF2-40B4-BE49-F238E27FC236}">
                <a16:creationId xmlns:a16="http://schemas.microsoft.com/office/drawing/2014/main" id="{07A85BDB-6A76-B446-8B76-6309F7100DA3}"/>
              </a:ext>
            </a:extLst>
          </p:cNvPr>
          <p:cNvSpPr>
            <a:spLocks noGrp="1"/>
          </p:cNvSpPr>
          <p:nvPr>
            <p:ph type="sldNum" sz="quarter" idx="12"/>
          </p:nvPr>
        </p:nvSpPr>
        <p:spPr/>
        <p:txBody>
          <a:bodyPr/>
          <a:lstStyle/>
          <a:p>
            <a:fld id="{42782948-4DBE-204D-AB9E-B65E067054AE}" type="slidenum">
              <a:rPr lang="en-US" smtClean="0"/>
              <a:pPr/>
              <a:t>13</a:t>
            </a:fld>
            <a:endParaRPr lang="en-US"/>
          </a:p>
        </p:txBody>
      </p:sp>
      <p:pic>
        <p:nvPicPr>
          <p:cNvPr id="8" name="Imagen 7">
            <a:extLst>
              <a:ext uri="{FF2B5EF4-FFF2-40B4-BE49-F238E27FC236}">
                <a16:creationId xmlns:a16="http://schemas.microsoft.com/office/drawing/2014/main" id="{9829E906-95B1-FA44-8058-92B399492C52}"/>
              </a:ext>
            </a:extLst>
          </p:cNvPr>
          <p:cNvPicPr>
            <a:picLocks noChangeAspect="1"/>
          </p:cNvPicPr>
          <p:nvPr/>
        </p:nvPicPr>
        <p:blipFill>
          <a:blip r:embed="rId2"/>
          <a:stretch>
            <a:fillRect/>
          </a:stretch>
        </p:blipFill>
        <p:spPr>
          <a:xfrm>
            <a:off x="1397000" y="762000"/>
            <a:ext cx="6350000" cy="4279900"/>
          </a:xfrm>
          <a:prstGeom prst="rect">
            <a:avLst/>
          </a:prstGeom>
        </p:spPr>
      </p:pic>
      <p:sp>
        <p:nvSpPr>
          <p:cNvPr id="9" name="CuadroTexto 8">
            <a:extLst>
              <a:ext uri="{FF2B5EF4-FFF2-40B4-BE49-F238E27FC236}">
                <a16:creationId xmlns:a16="http://schemas.microsoft.com/office/drawing/2014/main" id="{6B32CC56-5739-9F40-A58F-24C3BC89F87A}"/>
              </a:ext>
            </a:extLst>
          </p:cNvPr>
          <p:cNvSpPr txBox="1"/>
          <p:nvPr/>
        </p:nvSpPr>
        <p:spPr>
          <a:xfrm>
            <a:off x="5791200" y="5523257"/>
            <a:ext cx="2352130" cy="584775"/>
          </a:xfrm>
          <a:prstGeom prst="rect">
            <a:avLst/>
          </a:prstGeom>
          <a:noFill/>
        </p:spPr>
        <p:txBody>
          <a:bodyPr wrap="square" rtlCol="0">
            <a:spAutoFit/>
          </a:bodyPr>
          <a:lstStyle/>
          <a:p>
            <a:r>
              <a:rPr lang="es-MX" sz="3200" dirty="0">
                <a:solidFill>
                  <a:srgbClr val="635C5B"/>
                </a:solidFill>
              </a:rPr>
              <a:t>15 minutos</a:t>
            </a:r>
          </a:p>
        </p:txBody>
      </p:sp>
    </p:spTree>
    <p:extLst>
      <p:ext uri="{BB962C8B-B14F-4D97-AF65-F5344CB8AC3E}">
        <p14:creationId xmlns:p14="http://schemas.microsoft.com/office/powerpoint/2010/main" val="29549068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DE064346-EC8F-FC4A-84F9-DB2A5755C9ED}"/>
              </a:ext>
            </a:extLst>
          </p:cNvPr>
          <p:cNvSpPr>
            <a:spLocks noGrp="1"/>
          </p:cNvSpPr>
          <p:nvPr>
            <p:ph type="dt" sz="half" idx="10"/>
          </p:nvPr>
        </p:nvSpPr>
        <p:spPr/>
        <p:txBody>
          <a:bodyPr/>
          <a:lstStyle/>
          <a:p>
            <a:fld id="{AB18E012-EC0C-1649-A039-CB178266D114}" type="datetime1">
              <a:rPr lang="en-US" smtClean="0"/>
              <a:t>7/28/20</a:t>
            </a:fld>
            <a:endParaRPr lang="en-US"/>
          </a:p>
        </p:txBody>
      </p:sp>
      <p:sp>
        <p:nvSpPr>
          <p:cNvPr id="5" name="Marcador de pie de página 4">
            <a:extLst>
              <a:ext uri="{FF2B5EF4-FFF2-40B4-BE49-F238E27FC236}">
                <a16:creationId xmlns:a16="http://schemas.microsoft.com/office/drawing/2014/main" id="{9EDFBC1F-7E38-014D-8F82-7D6404D18719}"/>
              </a:ext>
            </a:extLst>
          </p:cNvPr>
          <p:cNvSpPr>
            <a:spLocks noGrp="1"/>
          </p:cNvSpPr>
          <p:nvPr>
            <p:ph type="ftr" sz="quarter" idx="11"/>
          </p:nvPr>
        </p:nvSpPr>
        <p:spPr/>
        <p:txBody>
          <a:bodyPr/>
          <a:lstStyle/>
          <a:p>
            <a:r>
              <a:rPr lang="en-US"/>
              <a:t>FOOTER GOES HERE</a:t>
            </a:r>
          </a:p>
        </p:txBody>
      </p:sp>
      <p:sp>
        <p:nvSpPr>
          <p:cNvPr id="6" name="Marcador de número de diapositiva 5">
            <a:extLst>
              <a:ext uri="{FF2B5EF4-FFF2-40B4-BE49-F238E27FC236}">
                <a16:creationId xmlns:a16="http://schemas.microsoft.com/office/drawing/2014/main" id="{05A27AC4-A525-B549-9F34-0518411CB46D}"/>
              </a:ext>
            </a:extLst>
          </p:cNvPr>
          <p:cNvSpPr>
            <a:spLocks noGrp="1"/>
          </p:cNvSpPr>
          <p:nvPr>
            <p:ph type="sldNum" sz="quarter" idx="12"/>
          </p:nvPr>
        </p:nvSpPr>
        <p:spPr/>
        <p:txBody>
          <a:bodyPr/>
          <a:lstStyle/>
          <a:p>
            <a:fld id="{42782948-4DBE-204D-AB9E-B65E067054AE}" type="slidenum">
              <a:rPr lang="en-US" smtClean="0"/>
              <a:pPr/>
              <a:t>14</a:t>
            </a:fld>
            <a:endParaRPr lang="en-US"/>
          </a:p>
        </p:txBody>
      </p:sp>
      <p:sp>
        <p:nvSpPr>
          <p:cNvPr id="7" name="Título 6">
            <a:extLst>
              <a:ext uri="{FF2B5EF4-FFF2-40B4-BE49-F238E27FC236}">
                <a16:creationId xmlns:a16="http://schemas.microsoft.com/office/drawing/2014/main" id="{45B08F5B-7A00-B342-BCB5-B0B988EAA523}"/>
              </a:ext>
            </a:extLst>
          </p:cNvPr>
          <p:cNvSpPr>
            <a:spLocks noGrp="1"/>
          </p:cNvSpPr>
          <p:nvPr>
            <p:ph type="title"/>
          </p:nvPr>
        </p:nvSpPr>
        <p:spPr>
          <a:xfrm>
            <a:off x="686104" y="848380"/>
            <a:ext cx="7772400" cy="523220"/>
          </a:xfrm>
        </p:spPr>
        <p:txBody>
          <a:bodyPr/>
          <a:lstStyle/>
          <a:p>
            <a:r>
              <a:rPr lang="es-MX" dirty="0"/>
              <a:t>Presupuestos</a:t>
            </a:r>
          </a:p>
        </p:txBody>
      </p:sp>
      <p:graphicFrame>
        <p:nvGraphicFramePr>
          <p:cNvPr id="8" name="Diagrama 7">
            <a:extLst>
              <a:ext uri="{FF2B5EF4-FFF2-40B4-BE49-F238E27FC236}">
                <a16:creationId xmlns:a16="http://schemas.microsoft.com/office/drawing/2014/main" id="{FDE2F1C0-F6C3-2B4F-8377-944EA26C4755}"/>
              </a:ext>
            </a:extLst>
          </p:cNvPr>
          <p:cNvGraphicFramePr/>
          <p:nvPr>
            <p:extLst>
              <p:ext uri="{D42A27DB-BD31-4B8C-83A1-F6EECF244321}">
                <p14:modId xmlns:p14="http://schemas.microsoft.com/office/powerpoint/2010/main" val="2891315842"/>
              </p:ext>
            </p:extLst>
          </p:nvPr>
        </p:nvGraphicFramePr>
        <p:xfrm>
          <a:off x="1676400" y="706486"/>
          <a:ext cx="9829800" cy="58113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Diagrama 10">
            <a:extLst>
              <a:ext uri="{FF2B5EF4-FFF2-40B4-BE49-F238E27FC236}">
                <a16:creationId xmlns:a16="http://schemas.microsoft.com/office/drawing/2014/main" id="{C5BB1B98-F3EB-104F-9E96-D463BD9BD9CA}"/>
              </a:ext>
            </a:extLst>
          </p:cNvPr>
          <p:cNvGraphicFramePr/>
          <p:nvPr>
            <p:extLst>
              <p:ext uri="{D42A27DB-BD31-4B8C-83A1-F6EECF244321}">
                <p14:modId xmlns:p14="http://schemas.microsoft.com/office/powerpoint/2010/main" val="2869759135"/>
              </p:ext>
            </p:extLst>
          </p:nvPr>
        </p:nvGraphicFramePr>
        <p:xfrm>
          <a:off x="-304800" y="1948934"/>
          <a:ext cx="4876800" cy="344389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1322504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DF3221AA-897E-EE42-B0DF-EC360D7E244B}"/>
              </a:ext>
            </a:extLst>
          </p:cNvPr>
          <p:cNvSpPr>
            <a:spLocks noGrp="1"/>
          </p:cNvSpPr>
          <p:nvPr>
            <p:ph sz="half" idx="1"/>
          </p:nvPr>
        </p:nvSpPr>
        <p:spPr>
          <a:xfrm>
            <a:off x="381152" y="1664839"/>
            <a:ext cx="3809696" cy="4572000"/>
          </a:xfrm>
        </p:spPr>
        <p:txBody>
          <a:bodyPr>
            <a:normAutofit fontScale="92500" lnSpcReduction="20000"/>
          </a:bodyPr>
          <a:lstStyle/>
          <a:p>
            <a:pPr marL="0" lvl="0" indent="0">
              <a:buNone/>
            </a:pPr>
            <a:r>
              <a:rPr lang="es-ES_tradnl" dirty="0">
                <a:solidFill>
                  <a:srgbClr val="002F6C"/>
                </a:solidFill>
              </a:rPr>
              <a:t>VENTAJAS</a:t>
            </a:r>
          </a:p>
          <a:p>
            <a:pPr marL="0" lvl="0" indent="0">
              <a:buNone/>
            </a:pPr>
            <a:endParaRPr lang="es-ES_tradnl" dirty="0"/>
          </a:p>
          <a:p>
            <a:r>
              <a:rPr lang="es-ES_tradnl" dirty="0"/>
              <a:t>Ajustar los Planes, actividades y/o programas y gastar lo que realmente se necesita.</a:t>
            </a:r>
            <a:endParaRPr lang="es-MX" dirty="0"/>
          </a:p>
          <a:p>
            <a:pPr lvl="0"/>
            <a:r>
              <a:rPr lang="es-ES_tradnl" dirty="0"/>
              <a:t>Gastar el dinero costo-efectivo</a:t>
            </a:r>
            <a:endParaRPr lang="es-MX" dirty="0"/>
          </a:p>
          <a:p>
            <a:pPr lvl="0"/>
            <a:r>
              <a:rPr lang="es-ES_tradnl" dirty="0"/>
              <a:t>Alcanzar las metas específicas que se establecieron</a:t>
            </a:r>
            <a:endParaRPr lang="es-MX" dirty="0"/>
          </a:p>
          <a:p>
            <a:pPr lvl="0"/>
            <a:r>
              <a:rPr lang="es-ES_tradnl" dirty="0"/>
              <a:t>Recibir una auditoría limpia</a:t>
            </a:r>
            <a:endParaRPr lang="es-MX" dirty="0"/>
          </a:p>
          <a:p>
            <a:pPr lvl="0"/>
            <a:r>
              <a:rPr lang="es-ES_tradnl" dirty="0"/>
              <a:t>Evitar incurrir en costos que podrán ser cuestionados o rechazadas o exceder costos establecidos.</a:t>
            </a:r>
          </a:p>
          <a:p>
            <a:pPr lvl="0"/>
            <a:r>
              <a:rPr lang="es-ES_tradnl" dirty="0"/>
              <a:t>TRANSPARENCIA</a:t>
            </a:r>
            <a:endParaRPr lang="es-MX" dirty="0"/>
          </a:p>
          <a:p>
            <a:endParaRPr lang="es-MX" dirty="0"/>
          </a:p>
        </p:txBody>
      </p:sp>
      <p:sp>
        <p:nvSpPr>
          <p:cNvPr id="4" name="Marcador de fecha 3">
            <a:extLst>
              <a:ext uri="{FF2B5EF4-FFF2-40B4-BE49-F238E27FC236}">
                <a16:creationId xmlns:a16="http://schemas.microsoft.com/office/drawing/2014/main" id="{F7271298-522B-CA44-893F-AB805443AC34}"/>
              </a:ext>
            </a:extLst>
          </p:cNvPr>
          <p:cNvSpPr>
            <a:spLocks noGrp="1"/>
          </p:cNvSpPr>
          <p:nvPr>
            <p:ph type="dt" sz="half" idx="10"/>
          </p:nvPr>
        </p:nvSpPr>
        <p:spPr/>
        <p:txBody>
          <a:bodyPr/>
          <a:lstStyle/>
          <a:p>
            <a:fld id="{AB18E012-EC0C-1649-A039-CB178266D114}" type="datetime1">
              <a:rPr lang="en-US" smtClean="0"/>
              <a:t>7/28/20</a:t>
            </a:fld>
            <a:endParaRPr lang="en-US"/>
          </a:p>
        </p:txBody>
      </p:sp>
      <p:sp>
        <p:nvSpPr>
          <p:cNvPr id="5" name="Marcador de pie de página 4">
            <a:extLst>
              <a:ext uri="{FF2B5EF4-FFF2-40B4-BE49-F238E27FC236}">
                <a16:creationId xmlns:a16="http://schemas.microsoft.com/office/drawing/2014/main" id="{EC4E0C67-6E34-B548-8296-7B7A8D4E2355}"/>
              </a:ext>
            </a:extLst>
          </p:cNvPr>
          <p:cNvSpPr>
            <a:spLocks noGrp="1"/>
          </p:cNvSpPr>
          <p:nvPr>
            <p:ph type="ftr" sz="quarter" idx="11"/>
          </p:nvPr>
        </p:nvSpPr>
        <p:spPr/>
        <p:txBody>
          <a:bodyPr/>
          <a:lstStyle/>
          <a:p>
            <a:r>
              <a:rPr lang="en-US"/>
              <a:t>FOOTER GOES HERE</a:t>
            </a:r>
          </a:p>
        </p:txBody>
      </p:sp>
      <p:sp>
        <p:nvSpPr>
          <p:cNvPr id="6" name="Marcador de número de diapositiva 5">
            <a:extLst>
              <a:ext uri="{FF2B5EF4-FFF2-40B4-BE49-F238E27FC236}">
                <a16:creationId xmlns:a16="http://schemas.microsoft.com/office/drawing/2014/main" id="{687CB583-00E4-D04F-97BF-34F88C468E29}"/>
              </a:ext>
            </a:extLst>
          </p:cNvPr>
          <p:cNvSpPr>
            <a:spLocks noGrp="1"/>
          </p:cNvSpPr>
          <p:nvPr>
            <p:ph type="sldNum" sz="quarter" idx="12"/>
          </p:nvPr>
        </p:nvSpPr>
        <p:spPr/>
        <p:txBody>
          <a:bodyPr/>
          <a:lstStyle/>
          <a:p>
            <a:fld id="{42782948-4DBE-204D-AB9E-B65E067054AE}" type="slidenum">
              <a:rPr lang="en-US" smtClean="0"/>
              <a:pPr/>
              <a:t>15</a:t>
            </a:fld>
            <a:endParaRPr lang="en-US"/>
          </a:p>
        </p:txBody>
      </p:sp>
      <p:sp>
        <p:nvSpPr>
          <p:cNvPr id="7" name="Título 6">
            <a:extLst>
              <a:ext uri="{FF2B5EF4-FFF2-40B4-BE49-F238E27FC236}">
                <a16:creationId xmlns:a16="http://schemas.microsoft.com/office/drawing/2014/main" id="{70730CB9-8A7E-A145-8894-E2DCBE7A5F83}"/>
              </a:ext>
            </a:extLst>
          </p:cNvPr>
          <p:cNvSpPr>
            <a:spLocks noGrp="1"/>
          </p:cNvSpPr>
          <p:nvPr>
            <p:ph type="title"/>
          </p:nvPr>
        </p:nvSpPr>
        <p:spPr>
          <a:xfrm>
            <a:off x="686104" y="848380"/>
            <a:ext cx="7772400" cy="523220"/>
          </a:xfrm>
        </p:spPr>
        <p:txBody>
          <a:bodyPr/>
          <a:lstStyle/>
          <a:p>
            <a:r>
              <a:rPr lang="es-MX" dirty="0"/>
              <a:t>Presupuestos</a:t>
            </a:r>
          </a:p>
        </p:txBody>
      </p:sp>
      <p:graphicFrame>
        <p:nvGraphicFramePr>
          <p:cNvPr id="8" name="Diagrama 7">
            <a:extLst>
              <a:ext uri="{FF2B5EF4-FFF2-40B4-BE49-F238E27FC236}">
                <a16:creationId xmlns:a16="http://schemas.microsoft.com/office/drawing/2014/main" id="{F4FA516A-FAA9-FE47-85BE-1A148AF751B4}"/>
              </a:ext>
            </a:extLst>
          </p:cNvPr>
          <p:cNvGraphicFramePr/>
          <p:nvPr>
            <p:extLst>
              <p:ext uri="{D42A27DB-BD31-4B8C-83A1-F6EECF244321}">
                <p14:modId xmlns:p14="http://schemas.microsoft.com/office/powerpoint/2010/main" val="1645759509"/>
              </p:ext>
            </p:extLst>
          </p:nvPr>
        </p:nvGraphicFramePr>
        <p:xfrm>
          <a:off x="3581400" y="194562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675683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56955686-04EC-D74E-A832-88B821FA95B9}"/>
              </a:ext>
            </a:extLst>
          </p:cNvPr>
          <p:cNvSpPr>
            <a:spLocks noGrp="1"/>
          </p:cNvSpPr>
          <p:nvPr>
            <p:ph type="dt" sz="half" idx="10"/>
          </p:nvPr>
        </p:nvSpPr>
        <p:spPr/>
        <p:txBody>
          <a:bodyPr/>
          <a:lstStyle/>
          <a:p>
            <a:fld id="{39C62A9A-2216-F44B-AFF9-136AA601C377}" type="datetime1">
              <a:rPr lang="en-US" smtClean="0"/>
              <a:t>7/28/20</a:t>
            </a:fld>
            <a:endParaRPr lang="en-US"/>
          </a:p>
        </p:txBody>
      </p:sp>
      <p:sp>
        <p:nvSpPr>
          <p:cNvPr id="6" name="Marcador de número de diapositiva 5">
            <a:extLst>
              <a:ext uri="{FF2B5EF4-FFF2-40B4-BE49-F238E27FC236}">
                <a16:creationId xmlns:a16="http://schemas.microsoft.com/office/drawing/2014/main" id="{E86BC030-E558-8C4F-9E86-D9F264449BAC}"/>
              </a:ext>
            </a:extLst>
          </p:cNvPr>
          <p:cNvSpPr>
            <a:spLocks noGrp="1"/>
          </p:cNvSpPr>
          <p:nvPr>
            <p:ph type="sldNum" sz="quarter" idx="12"/>
          </p:nvPr>
        </p:nvSpPr>
        <p:spPr/>
        <p:txBody>
          <a:bodyPr/>
          <a:lstStyle/>
          <a:p>
            <a:fld id="{42782948-4DBE-204D-AB9E-B65E067054AE}" type="slidenum">
              <a:rPr lang="en-US" smtClean="0"/>
              <a:pPr/>
              <a:t>16</a:t>
            </a:fld>
            <a:endParaRPr lang="en-US"/>
          </a:p>
        </p:txBody>
      </p:sp>
      <p:sp>
        <p:nvSpPr>
          <p:cNvPr id="9" name="Title 7">
            <a:extLst>
              <a:ext uri="{FF2B5EF4-FFF2-40B4-BE49-F238E27FC236}">
                <a16:creationId xmlns:a16="http://schemas.microsoft.com/office/drawing/2014/main" id="{BC25D082-0BEA-054D-9946-32091B12AB0D}"/>
              </a:ext>
            </a:extLst>
          </p:cNvPr>
          <p:cNvSpPr>
            <a:spLocks noGrp="1"/>
          </p:cNvSpPr>
          <p:nvPr>
            <p:ph type="title"/>
          </p:nvPr>
        </p:nvSpPr>
        <p:spPr>
          <a:xfrm>
            <a:off x="686104" y="848380"/>
            <a:ext cx="7772400" cy="523220"/>
          </a:xfrm>
        </p:spPr>
        <p:txBody>
          <a:bodyPr/>
          <a:lstStyle/>
          <a:p>
            <a:r>
              <a:rPr lang="en-US" dirty="0">
                <a:solidFill>
                  <a:srgbClr val="651D32"/>
                </a:solidFill>
              </a:rPr>
              <a:t>Plan de trabajo de [nombre de la organización]</a:t>
            </a:r>
            <a:endParaRPr lang="en-US" dirty="0"/>
          </a:p>
        </p:txBody>
      </p:sp>
      <p:graphicFrame>
        <p:nvGraphicFramePr>
          <p:cNvPr id="11" name="Diagrama 10">
            <a:extLst>
              <a:ext uri="{FF2B5EF4-FFF2-40B4-BE49-F238E27FC236}">
                <a16:creationId xmlns:a16="http://schemas.microsoft.com/office/drawing/2014/main" id="{054CDE54-B064-024F-BB9D-9764C43ED296}"/>
              </a:ext>
            </a:extLst>
          </p:cNvPr>
          <p:cNvGraphicFramePr/>
          <p:nvPr>
            <p:extLst>
              <p:ext uri="{D42A27DB-BD31-4B8C-83A1-F6EECF244321}">
                <p14:modId xmlns:p14="http://schemas.microsoft.com/office/powerpoint/2010/main" val="737166189"/>
              </p:ext>
            </p:extLst>
          </p:nvPr>
        </p:nvGraphicFramePr>
        <p:xfrm>
          <a:off x="228600" y="1371600"/>
          <a:ext cx="8763000" cy="419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CuadroTexto 11">
            <a:extLst>
              <a:ext uri="{FF2B5EF4-FFF2-40B4-BE49-F238E27FC236}">
                <a16:creationId xmlns:a16="http://schemas.microsoft.com/office/drawing/2014/main" id="{0D8CB741-12B2-A348-AA86-2AD46FBFCF4E}"/>
              </a:ext>
            </a:extLst>
          </p:cNvPr>
          <p:cNvSpPr txBox="1"/>
          <p:nvPr/>
        </p:nvSpPr>
        <p:spPr>
          <a:xfrm>
            <a:off x="38100" y="4504900"/>
            <a:ext cx="9067800" cy="923330"/>
          </a:xfrm>
          <a:prstGeom prst="rect">
            <a:avLst/>
          </a:prstGeom>
          <a:noFill/>
        </p:spPr>
        <p:txBody>
          <a:bodyPr wrap="square" rtlCol="0">
            <a:spAutoFit/>
          </a:bodyPr>
          <a:lstStyle/>
          <a:p>
            <a:pPr algn="ctr"/>
            <a:r>
              <a:rPr lang="es-MX" b="1" dirty="0">
                <a:solidFill>
                  <a:srgbClr val="635C5B"/>
                </a:solidFill>
              </a:rPr>
              <a:t>PRODUCTOS FINALES ESPERADOS QUE SERÁN DESARROLLADOS DURANTE LA FACILITACIÓN DEL PAQUETE DE SOLUCIÓN DE ESTRATEGIA FINANCIERA</a:t>
            </a:r>
          </a:p>
        </p:txBody>
      </p:sp>
      <p:sp>
        <p:nvSpPr>
          <p:cNvPr id="13" name="CuadroTexto 12">
            <a:extLst>
              <a:ext uri="{FF2B5EF4-FFF2-40B4-BE49-F238E27FC236}">
                <a16:creationId xmlns:a16="http://schemas.microsoft.com/office/drawing/2014/main" id="{A6C6A496-991B-054D-BA7D-93F69E04641D}"/>
              </a:ext>
            </a:extLst>
          </p:cNvPr>
          <p:cNvSpPr txBox="1"/>
          <p:nvPr/>
        </p:nvSpPr>
        <p:spPr>
          <a:xfrm>
            <a:off x="762000" y="1891333"/>
            <a:ext cx="5653599" cy="369332"/>
          </a:xfrm>
          <a:prstGeom prst="rect">
            <a:avLst/>
          </a:prstGeom>
          <a:noFill/>
        </p:spPr>
        <p:txBody>
          <a:bodyPr wrap="none" rtlCol="0">
            <a:spAutoFit/>
          </a:bodyPr>
          <a:lstStyle/>
          <a:p>
            <a:r>
              <a:rPr lang="es-MX" b="1" dirty="0">
                <a:solidFill>
                  <a:srgbClr val="C00000"/>
                </a:solidFill>
              </a:rPr>
              <a:t>POLÍTICAS DE ADMINISTRACIÓN Y FINANZAS</a:t>
            </a:r>
          </a:p>
        </p:txBody>
      </p:sp>
      <p:sp>
        <p:nvSpPr>
          <p:cNvPr id="14" name="CuadroTexto 13">
            <a:extLst>
              <a:ext uri="{FF2B5EF4-FFF2-40B4-BE49-F238E27FC236}">
                <a16:creationId xmlns:a16="http://schemas.microsoft.com/office/drawing/2014/main" id="{3B278E79-C75A-D140-8D31-7F4D85702074}"/>
              </a:ext>
            </a:extLst>
          </p:cNvPr>
          <p:cNvSpPr txBox="1"/>
          <p:nvPr/>
        </p:nvSpPr>
        <p:spPr>
          <a:xfrm>
            <a:off x="686104" y="5200199"/>
            <a:ext cx="2735044" cy="369332"/>
          </a:xfrm>
          <a:prstGeom prst="rect">
            <a:avLst/>
          </a:prstGeom>
          <a:noFill/>
        </p:spPr>
        <p:txBody>
          <a:bodyPr wrap="none" rtlCol="0">
            <a:spAutoFit/>
          </a:bodyPr>
          <a:lstStyle/>
          <a:p>
            <a:r>
              <a:rPr lang="es-MX" dirty="0">
                <a:solidFill>
                  <a:srgbClr val="002F6C"/>
                </a:solidFill>
              </a:rPr>
              <a:t>Sesiones online de N horas</a:t>
            </a:r>
          </a:p>
        </p:txBody>
      </p:sp>
      <p:sp>
        <p:nvSpPr>
          <p:cNvPr id="15" name="CuadroTexto 14">
            <a:extLst>
              <a:ext uri="{FF2B5EF4-FFF2-40B4-BE49-F238E27FC236}">
                <a16:creationId xmlns:a16="http://schemas.microsoft.com/office/drawing/2014/main" id="{27570930-46B5-B541-BF63-8B2CCD20FB8B}"/>
              </a:ext>
            </a:extLst>
          </p:cNvPr>
          <p:cNvSpPr txBox="1"/>
          <p:nvPr/>
        </p:nvSpPr>
        <p:spPr>
          <a:xfrm>
            <a:off x="686104" y="5641014"/>
            <a:ext cx="3772828" cy="369332"/>
          </a:xfrm>
          <a:prstGeom prst="rect">
            <a:avLst/>
          </a:prstGeom>
          <a:noFill/>
        </p:spPr>
        <p:txBody>
          <a:bodyPr wrap="none" rtlCol="0">
            <a:spAutoFit/>
          </a:bodyPr>
          <a:lstStyle/>
          <a:p>
            <a:r>
              <a:rPr lang="es-MX" dirty="0">
                <a:solidFill>
                  <a:srgbClr val="002F6C"/>
                </a:solidFill>
              </a:rPr>
              <a:t>Trabajo en el desarrollo de productos </a:t>
            </a:r>
          </a:p>
        </p:txBody>
      </p:sp>
      <p:sp>
        <p:nvSpPr>
          <p:cNvPr id="17" name="CuadroTexto 16">
            <a:extLst>
              <a:ext uri="{FF2B5EF4-FFF2-40B4-BE49-F238E27FC236}">
                <a16:creationId xmlns:a16="http://schemas.microsoft.com/office/drawing/2014/main" id="{DE958A7E-8D79-EC47-A28B-14FD8CB7D0D7}"/>
              </a:ext>
            </a:extLst>
          </p:cNvPr>
          <p:cNvSpPr txBox="1"/>
          <p:nvPr/>
        </p:nvSpPr>
        <p:spPr>
          <a:xfrm>
            <a:off x="686104" y="6043136"/>
            <a:ext cx="2205027" cy="369332"/>
          </a:xfrm>
          <a:prstGeom prst="rect">
            <a:avLst/>
          </a:prstGeom>
          <a:noFill/>
        </p:spPr>
        <p:txBody>
          <a:bodyPr wrap="none" rtlCol="0">
            <a:spAutoFit/>
          </a:bodyPr>
          <a:lstStyle/>
          <a:p>
            <a:r>
              <a:rPr lang="es-MX" dirty="0">
                <a:solidFill>
                  <a:srgbClr val="002F6C"/>
                </a:solidFill>
              </a:rPr>
              <a:t>Avances para revisión</a:t>
            </a:r>
          </a:p>
        </p:txBody>
      </p:sp>
    </p:spTree>
    <p:extLst>
      <p:ext uri="{BB962C8B-B14F-4D97-AF65-F5344CB8AC3E}">
        <p14:creationId xmlns:p14="http://schemas.microsoft.com/office/powerpoint/2010/main" val="25720516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F25071B8-837D-FF41-AA42-09FCD38937C7}"/>
              </a:ext>
            </a:extLst>
          </p:cNvPr>
          <p:cNvSpPr>
            <a:spLocks noGrp="1"/>
          </p:cNvSpPr>
          <p:nvPr>
            <p:ph type="dt" sz="half" idx="10"/>
          </p:nvPr>
        </p:nvSpPr>
        <p:spPr/>
        <p:txBody>
          <a:bodyPr/>
          <a:lstStyle/>
          <a:p>
            <a:fld id="{39C62A9A-2216-F44B-AFF9-136AA601C377}" type="datetime1">
              <a:rPr lang="en-US" smtClean="0"/>
              <a:t>7/28/20</a:t>
            </a:fld>
            <a:endParaRPr lang="en-US"/>
          </a:p>
        </p:txBody>
      </p:sp>
      <p:sp>
        <p:nvSpPr>
          <p:cNvPr id="6" name="Marcador de número de diapositiva 5">
            <a:extLst>
              <a:ext uri="{FF2B5EF4-FFF2-40B4-BE49-F238E27FC236}">
                <a16:creationId xmlns:a16="http://schemas.microsoft.com/office/drawing/2014/main" id="{B08D4208-A923-A44B-B8D0-AA062ED029D2}"/>
              </a:ext>
            </a:extLst>
          </p:cNvPr>
          <p:cNvSpPr>
            <a:spLocks noGrp="1"/>
          </p:cNvSpPr>
          <p:nvPr>
            <p:ph type="sldNum" sz="quarter" idx="12"/>
          </p:nvPr>
        </p:nvSpPr>
        <p:spPr/>
        <p:txBody>
          <a:bodyPr/>
          <a:lstStyle/>
          <a:p>
            <a:fld id="{42782948-4DBE-204D-AB9E-B65E067054AE}" type="slidenum">
              <a:rPr lang="en-US" smtClean="0"/>
              <a:pPr/>
              <a:t>17</a:t>
            </a:fld>
            <a:endParaRPr lang="en-US"/>
          </a:p>
        </p:txBody>
      </p:sp>
      <p:sp>
        <p:nvSpPr>
          <p:cNvPr id="2" name="CuadroTexto 1">
            <a:extLst>
              <a:ext uri="{FF2B5EF4-FFF2-40B4-BE49-F238E27FC236}">
                <a16:creationId xmlns:a16="http://schemas.microsoft.com/office/drawing/2014/main" id="{DE399619-B074-DB4D-8E6E-9912143C3C2B}"/>
              </a:ext>
            </a:extLst>
          </p:cNvPr>
          <p:cNvSpPr txBox="1"/>
          <p:nvPr/>
        </p:nvSpPr>
        <p:spPr>
          <a:xfrm>
            <a:off x="802730" y="2895600"/>
            <a:ext cx="7538539" cy="707886"/>
          </a:xfrm>
          <a:prstGeom prst="rect">
            <a:avLst/>
          </a:prstGeom>
          <a:noFill/>
        </p:spPr>
        <p:txBody>
          <a:bodyPr wrap="none" rtlCol="0">
            <a:spAutoFit/>
          </a:bodyPr>
          <a:lstStyle/>
          <a:p>
            <a:r>
              <a:rPr lang="es-MX" sz="4000" b="1" dirty="0">
                <a:solidFill>
                  <a:srgbClr val="C00000"/>
                </a:solidFill>
              </a:rPr>
              <a:t>PON TU CALENDARIO AQUI</a:t>
            </a:r>
          </a:p>
        </p:txBody>
      </p:sp>
    </p:spTree>
    <p:extLst>
      <p:ext uri="{BB962C8B-B14F-4D97-AF65-F5344CB8AC3E}">
        <p14:creationId xmlns:p14="http://schemas.microsoft.com/office/powerpoint/2010/main" val="16960039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F1C838E6-2EFE-2E47-BF15-73F64BC0A44F}" type="datetime1">
              <a:rPr lang="en-US" smtClean="0"/>
              <a:t>7/28/20</a:t>
            </a:fld>
            <a:endParaRPr lang="en-US"/>
          </a:p>
        </p:txBody>
      </p:sp>
      <p:sp>
        <p:nvSpPr>
          <p:cNvPr id="6" name="Slide Number Placeholder 5"/>
          <p:cNvSpPr>
            <a:spLocks noGrp="1"/>
          </p:cNvSpPr>
          <p:nvPr>
            <p:ph type="sldNum" sz="quarter" idx="4"/>
          </p:nvPr>
        </p:nvSpPr>
        <p:spPr/>
        <p:txBody>
          <a:bodyPr/>
          <a:lstStyle/>
          <a:p>
            <a:fld id="{42782948-4DBE-204D-AB9E-B65E067054AE}" type="slidenum">
              <a:rPr lang="en-US" smtClean="0"/>
              <a:pPr/>
              <a:t>18</a:t>
            </a:fld>
            <a:endParaRPr lang="en-US"/>
          </a:p>
        </p:txBody>
      </p:sp>
      <p:sp>
        <p:nvSpPr>
          <p:cNvPr id="8" name="Title 7"/>
          <p:cNvSpPr>
            <a:spLocks noGrp="1"/>
          </p:cNvSpPr>
          <p:nvPr>
            <p:ph type="title"/>
          </p:nvPr>
        </p:nvSpPr>
        <p:spPr>
          <a:xfrm>
            <a:off x="686104" y="848380"/>
            <a:ext cx="7772400" cy="523220"/>
          </a:xfrm>
        </p:spPr>
        <p:txBody>
          <a:bodyPr/>
          <a:lstStyle/>
          <a:p>
            <a:r>
              <a:rPr lang="en-US" dirty="0">
                <a:solidFill>
                  <a:srgbClr val="651D32"/>
                </a:solidFill>
              </a:rPr>
              <a:t>Medios de comunicación</a:t>
            </a:r>
            <a:endParaRPr lang="en-US" dirty="0"/>
          </a:p>
        </p:txBody>
      </p:sp>
      <p:sp>
        <p:nvSpPr>
          <p:cNvPr id="10" name="CuadroTexto 9">
            <a:extLst>
              <a:ext uri="{FF2B5EF4-FFF2-40B4-BE49-F238E27FC236}">
                <a16:creationId xmlns:a16="http://schemas.microsoft.com/office/drawing/2014/main" id="{B5CB5FBC-34A7-C543-8296-62D2CC7EAEE9}"/>
              </a:ext>
            </a:extLst>
          </p:cNvPr>
          <p:cNvSpPr txBox="1"/>
          <p:nvPr/>
        </p:nvSpPr>
        <p:spPr>
          <a:xfrm>
            <a:off x="2895600" y="2237635"/>
            <a:ext cx="1039452" cy="369332"/>
          </a:xfrm>
          <a:prstGeom prst="rect">
            <a:avLst/>
          </a:prstGeom>
          <a:noFill/>
        </p:spPr>
        <p:txBody>
          <a:bodyPr wrap="none" rtlCol="0">
            <a:spAutoFit/>
          </a:bodyPr>
          <a:lstStyle/>
          <a:p>
            <a:r>
              <a:rPr lang="es-MX" dirty="0"/>
              <a:t>Dropbox</a:t>
            </a:r>
          </a:p>
        </p:txBody>
      </p:sp>
      <p:sp>
        <p:nvSpPr>
          <p:cNvPr id="14" name="CuadroTexto 13">
            <a:extLst>
              <a:ext uri="{FF2B5EF4-FFF2-40B4-BE49-F238E27FC236}">
                <a16:creationId xmlns:a16="http://schemas.microsoft.com/office/drawing/2014/main" id="{B0F75DD9-A3E5-F14E-8719-345CC1D875FE}"/>
              </a:ext>
            </a:extLst>
          </p:cNvPr>
          <p:cNvSpPr txBox="1"/>
          <p:nvPr/>
        </p:nvSpPr>
        <p:spPr>
          <a:xfrm>
            <a:off x="2886635" y="3400801"/>
            <a:ext cx="3727302" cy="369332"/>
          </a:xfrm>
          <a:prstGeom prst="rect">
            <a:avLst/>
          </a:prstGeom>
          <a:noFill/>
        </p:spPr>
        <p:txBody>
          <a:bodyPr wrap="none" rtlCol="0">
            <a:spAutoFit/>
          </a:bodyPr>
          <a:lstStyle/>
          <a:p>
            <a:r>
              <a:rPr lang="es-MX" dirty="0"/>
              <a:t>Sesiones online vía skype/zoom/teams</a:t>
            </a:r>
          </a:p>
        </p:txBody>
      </p:sp>
      <p:pic>
        <p:nvPicPr>
          <p:cNvPr id="18" name="Imagen 17">
            <a:extLst>
              <a:ext uri="{FF2B5EF4-FFF2-40B4-BE49-F238E27FC236}">
                <a16:creationId xmlns:a16="http://schemas.microsoft.com/office/drawing/2014/main" id="{9402464E-0ECE-0F43-B678-73E6435776DA}"/>
              </a:ext>
            </a:extLst>
          </p:cNvPr>
          <p:cNvPicPr>
            <a:picLocks noChangeAspect="1"/>
          </p:cNvPicPr>
          <p:nvPr/>
        </p:nvPicPr>
        <p:blipFill>
          <a:blip r:embed="rId2"/>
          <a:stretch>
            <a:fillRect/>
          </a:stretch>
        </p:blipFill>
        <p:spPr>
          <a:xfrm>
            <a:off x="1824030" y="3243198"/>
            <a:ext cx="646331" cy="646331"/>
          </a:xfrm>
          <a:prstGeom prst="rect">
            <a:avLst/>
          </a:prstGeom>
        </p:spPr>
      </p:pic>
      <p:pic>
        <p:nvPicPr>
          <p:cNvPr id="19" name="Imagen 18">
            <a:extLst>
              <a:ext uri="{FF2B5EF4-FFF2-40B4-BE49-F238E27FC236}">
                <a16:creationId xmlns:a16="http://schemas.microsoft.com/office/drawing/2014/main" id="{0C904474-C7AB-F14F-B6C8-7247332ECA06}"/>
              </a:ext>
            </a:extLst>
          </p:cNvPr>
          <p:cNvPicPr>
            <a:picLocks noChangeAspect="1"/>
          </p:cNvPicPr>
          <p:nvPr/>
        </p:nvPicPr>
        <p:blipFill>
          <a:blip r:embed="rId3"/>
          <a:stretch>
            <a:fillRect/>
          </a:stretch>
        </p:blipFill>
        <p:spPr>
          <a:xfrm>
            <a:off x="1747073" y="2022178"/>
            <a:ext cx="800247" cy="800247"/>
          </a:xfrm>
          <a:prstGeom prst="rect">
            <a:avLst/>
          </a:prstGeom>
        </p:spPr>
      </p:pic>
      <p:pic>
        <p:nvPicPr>
          <p:cNvPr id="20" name="Imagen 19">
            <a:extLst>
              <a:ext uri="{FF2B5EF4-FFF2-40B4-BE49-F238E27FC236}">
                <a16:creationId xmlns:a16="http://schemas.microsoft.com/office/drawing/2014/main" id="{99DBBB42-DC0A-2249-A36F-26A754DAF568}"/>
              </a:ext>
            </a:extLst>
          </p:cNvPr>
          <p:cNvPicPr>
            <a:picLocks noChangeAspect="1"/>
          </p:cNvPicPr>
          <p:nvPr/>
        </p:nvPicPr>
        <p:blipFill>
          <a:blip r:embed="rId4"/>
          <a:stretch>
            <a:fillRect/>
          </a:stretch>
        </p:blipFill>
        <p:spPr>
          <a:xfrm>
            <a:off x="1747073" y="4244896"/>
            <a:ext cx="800247" cy="800247"/>
          </a:xfrm>
          <a:prstGeom prst="rect">
            <a:avLst/>
          </a:prstGeom>
        </p:spPr>
      </p:pic>
      <p:sp>
        <p:nvSpPr>
          <p:cNvPr id="21" name="CuadroTexto 20">
            <a:extLst>
              <a:ext uri="{FF2B5EF4-FFF2-40B4-BE49-F238E27FC236}">
                <a16:creationId xmlns:a16="http://schemas.microsoft.com/office/drawing/2014/main" id="{C50DA0B9-5010-E64C-BD59-B5B2144C5B66}"/>
              </a:ext>
            </a:extLst>
          </p:cNvPr>
          <p:cNvSpPr txBox="1"/>
          <p:nvPr/>
        </p:nvSpPr>
        <p:spPr>
          <a:xfrm>
            <a:off x="2895600" y="4451502"/>
            <a:ext cx="1708994" cy="369332"/>
          </a:xfrm>
          <a:prstGeom prst="rect">
            <a:avLst/>
          </a:prstGeom>
          <a:noFill/>
        </p:spPr>
        <p:txBody>
          <a:bodyPr wrap="none" rtlCol="0">
            <a:spAutoFit/>
          </a:bodyPr>
          <a:lstStyle/>
          <a:p>
            <a:r>
              <a:rPr lang="es-MX" dirty="0"/>
              <a:t>Dudas y avances</a:t>
            </a:r>
          </a:p>
        </p:txBody>
      </p:sp>
      <p:pic>
        <p:nvPicPr>
          <p:cNvPr id="23" name="Imagen 22">
            <a:extLst>
              <a:ext uri="{FF2B5EF4-FFF2-40B4-BE49-F238E27FC236}">
                <a16:creationId xmlns:a16="http://schemas.microsoft.com/office/drawing/2014/main" id="{B5A80B15-2359-394A-8223-3CD117752EB9}"/>
              </a:ext>
            </a:extLst>
          </p:cNvPr>
          <p:cNvPicPr>
            <a:picLocks noChangeAspect="1"/>
          </p:cNvPicPr>
          <p:nvPr/>
        </p:nvPicPr>
        <p:blipFill>
          <a:blip r:embed="rId5"/>
          <a:stretch>
            <a:fillRect/>
          </a:stretch>
        </p:blipFill>
        <p:spPr>
          <a:xfrm>
            <a:off x="1747073" y="5459873"/>
            <a:ext cx="800247" cy="800247"/>
          </a:xfrm>
          <a:prstGeom prst="rect">
            <a:avLst/>
          </a:prstGeom>
        </p:spPr>
      </p:pic>
      <p:sp>
        <p:nvSpPr>
          <p:cNvPr id="24" name="CuadroTexto 23">
            <a:extLst>
              <a:ext uri="{FF2B5EF4-FFF2-40B4-BE49-F238E27FC236}">
                <a16:creationId xmlns:a16="http://schemas.microsoft.com/office/drawing/2014/main" id="{F1B8FE1A-03A9-564C-9446-FB9A5024F152}"/>
              </a:ext>
            </a:extLst>
          </p:cNvPr>
          <p:cNvSpPr txBox="1"/>
          <p:nvPr/>
        </p:nvSpPr>
        <p:spPr>
          <a:xfrm>
            <a:off x="2886635" y="5583578"/>
            <a:ext cx="1708994" cy="369332"/>
          </a:xfrm>
          <a:prstGeom prst="rect">
            <a:avLst/>
          </a:prstGeom>
          <a:noFill/>
        </p:spPr>
        <p:txBody>
          <a:bodyPr wrap="none" rtlCol="0">
            <a:spAutoFit/>
          </a:bodyPr>
          <a:lstStyle/>
          <a:p>
            <a:r>
              <a:rPr lang="es-MX" dirty="0"/>
              <a:t>Dudas y avances</a:t>
            </a:r>
          </a:p>
        </p:txBody>
      </p:sp>
    </p:spTree>
    <p:extLst>
      <p:ext uri="{BB962C8B-B14F-4D97-AF65-F5344CB8AC3E}">
        <p14:creationId xmlns:p14="http://schemas.microsoft.com/office/powerpoint/2010/main" val="3350478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43000" y="827782"/>
            <a:ext cx="7330888" cy="3046988"/>
          </a:xfrm>
        </p:spPr>
        <p:txBody>
          <a:bodyPr/>
          <a:lstStyle/>
          <a:p>
            <a:r>
              <a:rPr lang="en-US" dirty="0"/>
              <a:t>Recuperación del aprendizaje</a:t>
            </a:r>
            <a:br>
              <a:rPr lang="en-US" dirty="0"/>
            </a:br>
            <a:br>
              <a:rPr lang="en-US" dirty="0"/>
            </a:br>
            <a:r>
              <a:rPr lang="en-US" dirty="0"/>
              <a:t>		</a:t>
            </a:r>
            <a:r>
              <a:rPr lang="en-US" dirty="0" err="1"/>
              <a:t>Paquete</a:t>
            </a:r>
            <a:r>
              <a:rPr lang="en-US" dirty="0"/>
              <a:t> de </a:t>
            </a:r>
            <a:r>
              <a:rPr lang="en-US" dirty="0" err="1"/>
              <a:t>solución</a:t>
            </a:r>
            <a:r>
              <a:rPr lang="en-US" dirty="0"/>
              <a:t> de </a:t>
            </a:r>
            <a:r>
              <a:rPr lang="en-US" dirty="0" err="1"/>
              <a:t>estrategia</a:t>
            </a:r>
            <a:r>
              <a:rPr lang="en-US" dirty="0"/>
              <a:t> 			</a:t>
            </a:r>
            <a:r>
              <a:rPr lang="en-US" dirty="0" err="1"/>
              <a:t>financiera</a:t>
            </a:r>
            <a:br>
              <a:rPr lang="en-US" dirty="0"/>
            </a:br>
            <a:br>
              <a:rPr lang="en-US" dirty="0"/>
            </a:br>
            <a:r>
              <a:rPr lang="en-US" dirty="0"/>
              <a:t>		</a:t>
            </a:r>
            <a:endParaRPr lang="en-US" dirty="0">
              <a:solidFill>
                <a:srgbClr val="000000"/>
              </a:solidFill>
            </a:endParaRPr>
          </a:p>
        </p:txBody>
      </p:sp>
      <p:sp>
        <p:nvSpPr>
          <p:cNvPr id="2" name="Date Placeholder 1"/>
          <p:cNvSpPr>
            <a:spLocks noGrp="1"/>
          </p:cNvSpPr>
          <p:nvPr>
            <p:ph type="dt" sz="half" idx="10"/>
          </p:nvPr>
        </p:nvSpPr>
        <p:spPr/>
        <p:txBody>
          <a:bodyPr/>
          <a:lstStyle/>
          <a:p>
            <a:fld id="{97F57F02-9C8D-9C43-8CF1-E7D544BE7C72}" type="datetime1">
              <a:rPr lang="en-US" smtClean="0"/>
              <a:pPr/>
              <a:t>7/28/20</a:t>
            </a:fld>
            <a:endParaRPr lang="en-US"/>
          </a:p>
        </p:txBody>
      </p:sp>
      <p:sp>
        <p:nvSpPr>
          <p:cNvPr id="5" name="Slide Number Placeholder 4"/>
          <p:cNvSpPr>
            <a:spLocks noGrp="1"/>
          </p:cNvSpPr>
          <p:nvPr>
            <p:ph type="sldNum" sz="quarter" idx="12"/>
          </p:nvPr>
        </p:nvSpPr>
        <p:spPr/>
        <p:txBody>
          <a:bodyPr/>
          <a:lstStyle/>
          <a:p>
            <a:fld id="{42782948-4DBE-204D-AB9E-B65E067054AE}" type="slidenum">
              <a:rPr lang="en-US" smtClean="0"/>
              <a:pPr/>
              <a:t>2</a:t>
            </a:fld>
            <a:endParaRPr lang="en-US"/>
          </a:p>
        </p:txBody>
      </p:sp>
      <p:sp>
        <p:nvSpPr>
          <p:cNvPr id="6" name="Rectángulo 5">
            <a:extLst>
              <a:ext uri="{FF2B5EF4-FFF2-40B4-BE49-F238E27FC236}">
                <a16:creationId xmlns:a16="http://schemas.microsoft.com/office/drawing/2014/main" id="{3BF01125-C0FE-4E42-95D4-01A168A7384F}"/>
              </a:ext>
            </a:extLst>
          </p:cNvPr>
          <p:cNvSpPr/>
          <p:nvPr/>
        </p:nvSpPr>
        <p:spPr>
          <a:xfrm>
            <a:off x="609600" y="5867400"/>
            <a:ext cx="1752600" cy="609600"/>
          </a:xfrm>
          <a:prstGeom prst="rect">
            <a:avLst/>
          </a:prstGeom>
          <a:solidFill>
            <a:schemeClr val="accent2"/>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pic>
        <p:nvPicPr>
          <p:cNvPr id="8" name="Imagen 7">
            <a:extLst>
              <a:ext uri="{FF2B5EF4-FFF2-40B4-BE49-F238E27FC236}">
                <a16:creationId xmlns:a16="http://schemas.microsoft.com/office/drawing/2014/main" id="{F5409BE7-14F8-4157-8DA3-4D83F57737C4}"/>
              </a:ext>
            </a:extLst>
          </p:cNvPr>
          <p:cNvPicPr>
            <a:picLocks noChangeAspect="1"/>
          </p:cNvPicPr>
          <p:nvPr/>
        </p:nvPicPr>
        <p:blipFill>
          <a:blip r:embed="rId2"/>
          <a:stretch>
            <a:fillRect/>
          </a:stretch>
        </p:blipFill>
        <p:spPr>
          <a:xfrm>
            <a:off x="533400" y="5785485"/>
            <a:ext cx="1905000" cy="767715"/>
          </a:xfrm>
          <a:prstGeom prst="rect">
            <a:avLst/>
          </a:prstGeom>
        </p:spPr>
      </p:pic>
      <p:sp>
        <p:nvSpPr>
          <p:cNvPr id="11" name="Content Placeholder 11">
            <a:extLst>
              <a:ext uri="{FF2B5EF4-FFF2-40B4-BE49-F238E27FC236}">
                <a16:creationId xmlns:a16="http://schemas.microsoft.com/office/drawing/2014/main" id="{48D05F10-68DC-AA49-923D-57B1C8E15B76}"/>
              </a:ext>
            </a:extLst>
          </p:cNvPr>
          <p:cNvSpPr txBox="1">
            <a:spLocks/>
          </p:cNvSpPr>
          <p:nvPr/>
        </p:nvSpPr>
        <p:spPr>
          <a:xfrm>
            <a:off x="676531" y="3679471"/>
            <a:ext cx="7772400" cy="1600200"/>
          </a:xfrm>
          <a:prstGeom prst="rect">
            <a:avLst/>
          </a:prstGeom>
        </p:spPr>
        <p:txBody>
          <a:bodyPr>
            <a:normAutofit lnSpcReduction="10000"/>
          </a:bodyPr>
          <a:lstStyle>
            <a:lvl1pPr marL="230188" indent="-230188" algn="l" defTabSz="457200" rtl="0" eaLnBrk="1" latinLnBrk="0" hangingPunct="1">
              <a:spcBef>
                <a:spcPts val="0"/>
              </a:spcBef>
              <a:spcAft>
                <a:spcPts val="1200"/>
              </a:spcAft>
              <a:buFont typeface="Arial"/>
              <a:buChar char="•"/>
              <a:defRPr sz="2000" b="0" i="0" kern="1200">
                <a:solidFill>
                  <a:srgbClr val="635C5B"/>
                </a:solidFill>
                <a:latin typeface="Gill Sans MT"/>
                <a:ea typeface="+mn-ea"/>
                <a:cs typeface="Gill Sans MT"/>
              </a:defRPr>
            </a:lvl1pPr>
            <a:lvl2pPr marL="684213" indent="-230188" algn="l" defTabSz="457200" rtl="0" eaLnBrk="1" latinLnBrk="0" hangingPunct="1">
              <a:spcBef>
                <a:spcPts val="0"/>
              </a:spcBef>
              <a:spcAft>
                <a:spcPts val="1200"/>
              </a:spcAft>
              <a:buFont typeface="Arial"/>
              <a:buChar char="–"/>
              <a:defRPr sz="2000" b="0" i="0" kern="1200">
                <a:solidFill>
                  <a:srgbClr val="635C5B"/>
                </a:solidFill>
                <a:latin typeface="Gill Sans MT"/>
                <a:ea typeface="+mn-ea"/>
                <a:cs typeface="Gill Sans MT"/>
              </a:defRPr>
            </a:lvl2pPr>
            <a:lvl3pPr marL="914400" indent="-230188" algn="l" defTabSz="457200" rtl="0" eaLnBrk="1" latinLnBrk="0" hangingPunct="1">
              <a:spcBef>
                <a:spcPct val="20000"/>
              </a:spcBef>
              <a:buFont typeface="Arial"/>
              <a:buChar char="•"/>
              <a:defRPr sz="1800" b="0" i="0" kern="1200">
                <a:solidFill>
                  <a:srgbClr val="6C6463"/>
                </a:solidFill>
                <a:latin typeface="Gill Sans MT"/>
                <a:ea typeface="+mn-ea"/>
                <a:cs typeface="Gill Sans MT"/>
              </a:defRPr>
            </a:lvl3pPr>
            <a:lvl4pPr marL="1146175" indent="-231775" algn="l" defTabSz="457200" rtl="0" eaLnBrk="1" latinLnBrk="0" hangingPunct="1">
              <a:spcBef>
                <a:spcPct val="20000"/>
              </a:spcBef>
              <a:buFont typeface="Arial"/>
              <a:buChar char="–"/>
              <a:defRPr sz="1600" b="0" i="0" kern="1200">
                <a:solidFill>
                  <a:srgbClr val="6C6463"/>
                </a:solidFill>
                <a:latin typeface="Gill Sans MT"/>
                <a:ea typeface="+mn-ea"/>
                <a:cs typeface="Gill Sans MT"/>
              </a:defRPr>
            </a:lvl4pPr>
            <a:lvl5pPr marL="1255713" indent="-230188" algn="l" defTabSz="457200" rtl="0" eaLnBrk="1" latinLnBrk="0" hangingPunct="1">
              <a:spcBef>
                <a:spcPct val="20000"/>
              </a:spcBef>
              <a:buFont typeface="Arial"/>
              <a:buChar char="»"/>
              <a:defRPr sz="1400" b="0" i="0" kern="1200">
                <a:solidFill>
                  <a:srgbClr val="6C6463"/>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MX" dirty="0">
                <a:solidFill>
                  <a:srgbClr val="D9D7D3"/>
                </a:solidFill>
              </a:rPr>
              <a:t>Realizar el análisis de los conceptos básicos de la gestión del área de administración y finanzas de la OSC y así identificar los procesos que actualmente se llevan a cabo en la organización, se tendrá también la capacidad para transmitir a su equipo de trabajo involucrado lo aprendido para definir los procesos a fortalecer.</a:t>
            </a:r>
          </a:p>
        </p:txBody>
      </p:sp>
      <p:sp>
        <p:nvSpPr>
          <p:cNvPr id="12" name="Title 4">
            <a:extLst>
              <a:ext uri="{FF2B5EF4-FFF2-40B4-BE49-F238E27FC236}">
                <a16:creationId xmlns:a16="http://schemas.microsoft.com/office/drawing/2014/main" id="{A5FE5E8A-B776-B84F-9D85-2FE50AA92A48}"/>
              </a:ext>
            </a:extLst>
          </p:cNvPr>
          <p:cNvSpPr txBox="1">
            <a:spLocks/>
          </p:cNvSpPr>
          <p:nvPr/>
        </p:nvSpPr>
        <p:spPr>
          <a:xfrm>
            <a:off x="670112" y="3050459"/>
            <a:ext cx="8076896" cy="1077218"/>
          </a:xfrm>
          <a:prstGeom prst="rect">
            <a:avLst/>
          </a:prstGeom>
        </p:spPr>
        <p:txBody>
          <a:bodyPr vert="horz" wrap="square" lIns="91440" tIns="45720" rIns="91440" bIns="45720" rtlCol="0" anchor="t" anchorCtr="0">
            <a:spAutoFit/>
          </a:bodyPr>
          <a:lstStyle>
            <a:lvl1pPr algn="l" defTabSz="457200" rtl="0" eaLnBrk="1" latinLnBrk="0" hangingPunct="1">
              <a:spcBef>
                <a:spcPct val="0"/>
              </a:spcBef>
              <a:buNone/>
              <a:defRPr sz="3200" b="0" i="0" kern="1200">
                <a:solidFill>
                  <a:srgbClr val="FFFFFF"/>
                </a:solidFill>
                <a:latin typeface="Gill Sans MT"/>
                <a:ea typeface="+mj-ea"/>
                <a:cs typeface="Gill Sans MT"/>
              </a:defRPr>
            </a:lvl1pPr>
          </a:lstStyle>
          <a:p>
            <a:r>
              <a:rPr lang="en-US" dirty="0">
                <a:solidFill>
                  <a:schemeClr val="bg1">
                    <a:lumMod val="85000"/>
                  </a:schemeClr>
                </a:solidFill>
              </a:rPr>
              <a:t>Objetivo</a:t>
            </a:r>
            <a:br>
              <a:rPr lang="en-US" dirty="0">
                <a:solidFill>
                  <a:schemeClr val="bg1">
                    <a:lumMod val="85000"/>
                  </a:schemeClr>
                </a:solidFill>
              </a:rPr>
            </a:br>
            <a:endParaRPr lang="en-US" dirty="0">
              <a:solidFill>
                <a:schemeClr val="bg1">
                  <a:lumMod val="85000"/>
                </a:schemeClr>
              </a:solidFill>
            </a:endParaRPr>
          </a:p>
        </p:txBody>
      </p:sp>
    </p:spTree>
    <p:extLst>
      <p:ext uri="{BB962C8B-B14F-4D97-AF65-F5344CB8AC3E}">
        <p14:creationId xmlns:p14="http://schemas.microsoft.com/office/powerpoint/2010/main" val="1943162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51D14905-808D-4C40-9CCB-DCE97369B74D}"/>
              </a:ext>
            </a:extLst>
          </p:cNvPr>
          <p:cNvSpPr>
            <a:spLocks noGrp="1"/>
          </p:cNvSpPr>
          <p:nvPr>
            <p:ph type="dt" sz="half" idx="2"/>
          </p:nvPr>
        </p:nvSpPr>
        <p:spPr/>
        <p:txBody>
          <a:bodyPr/>
          <a:lstStyle/>
          <a:p>
            <a:fld id="{414FB1AD-D69E-B741-965A-0BAE826C2FA6}" type="datetime1">
              <a:rPr lang="en-US" smtClean="0"/>
              <a:pPr/>
              <a:t>7/28/20</a:t>
            </a:fld>
            <a:endParaRPr lang="en-US" dirty="0"/>
          </a:p>
        </p:txBody>
      </p:sp>
      <p:sp>
        <p:nvSpPr>
          <p:cNvPr id="5" name="Marcador de número de diapositiva 4">
            <a:extLst>
              <a:ext uri="{FF2B5EF4-FFF2-40B4-BE49-F238E27FC236}">
                <a16:creationId xmlns:a16="http://schemas.microsoft.com/office/drawing/2014/main" id="{9CCF3C7D-F38D-2A49-AEA3-394B9C2450C1}"/>
              </a:ext>
            </a:extLst>
          </p:cNvPr>
          <p:cNvSpPr>
            <a:spLocks noGrp="1"/>
          </p:cNvSpPr>
          <p:nvPr>
            <p:ph type="sldNum" sz="quarter" idx="4"/>
          </p:nvPr>
        </p:nvSpPr>
        <p:spPr/>
        <p:txBody>
          <a:bodyPr/>
          <a:lstStyle/>
          <a:p>
            <a:fld id="{42782948-4DBE-204D-AB9E-B65E067054AE}" type="slidenum">
              <a:rPr lang="en-US" smtClean="0"/>
              <a:pPr/>
              <a:t>3</a:t>
            </a:fld>
            <a:endParaRPr lang="en-US" dirty="0"/>
          </a:p>
        </p:txBody>
      </p:sp>
      <p:sp>
        <p:nvSpPr>
          <p:cNvPr id="7" name="Title 7">
            <a:extLst>
              <a:ext uri="{FF2B5EF4-FFF2-40B4-BE49-F238E27FC236}">
                <a16:creationId xmlns:a16="http://schemas.microsoft.com/office/drawing/2014/main" id="{2B28478A-78C2-E24B-80ED-EECA776C0313}"/>
              </a:ext>
            </a:extLst>
          </p:cNvPr>
          <p:cNvSpPr txBox="1">
            <a:spLocks/>
          </p:cNvSpPr>
          <p:nvPr/>
        </p:nvSpPr>
        <p:spPr>
          <a:xfrm>
            <a:off x="534758" y="788134"/>
            <a:ext cx="6398085" cy="501818"/>
          </a:xfrm>
          <a:prstGeom prst="rect">
            <a:avLst/>
          </a:prstGeom>
        </p:spPr>
        <p:txBody>
          <a:bodyPr/>
          <a:lstStyle>
            <a:lvl1pPr algn="l" defTabSz="457200" rtl="0" eaLnBrk="1" latinLnBrk="0" hangingPunct="1">
              <a:spcBef>
                <a:spcPct val="0"/>
              </a:spcBef>
              <a:buNone/>
              <a:defRPr sz="2800" b="0" i="0" kern="1200">
                <a:solidFill>
                  <a:srgbClr val="BA0C2F"/>
                </a:solidFill>
                <a:latin typeface="Gill Sans MT"/>
                <a:ea typeface="+mj-ea"/>
                <a:cs typeface="Gill Sans MT"/>
              </a:defRPr>
            </a:lvl1pPr>
          </a:lstStyle>
          <a:p>
            <a:r>
              <a:rPr lang="en-US" dirty="0"/>
              <a:t>Agenda</a:t>
            </a:r>
          </a:p>
        </p:txBody>
      </p:sp>
      <p:sp>
        <p:nvSpPr>
          <p:cNvPr id="11" name="Rectangle 5">
            <a:extLst>
              <a:ext uri="{FF2B5EF4-FFF2-40B4-BE49-F238E27FC236}">
                <a16:creationId xmlns:a16="http://schemas.microsoft.com/office/drawing/2014/main" id="{544CED1D-AFBE-1E47-8B01-C9F9509E8604}"/>
              </a:ext>
            </a:extLst>
          </p:cNvPr>
          <p:cNvSpPr>
            <a:spLocks noChangeArrowheads="1"/>
          </p:cNvSpPr>
          <p:nvPr/>
        </p:nvSpPr>
        <p:spPr bwMode="auto">
          <a:xfrm>
            <a:off x="-228600" y="3429000"/>
            <a:ext cx="74676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es-ES_tradnl" altLang="es-MX" sz="2000" dirty="0">
                <a:ea typeface="Calibri" panose="020F0502020204030204" pitchFamily="34" charset="0"/>
                <a:cs typeface="Calibri" panose="020F0502020204030204" pitchFamily="34" charset="0"/>
              </a:rPr>
              <a:t>    </a:t>
            </a:r>
            <a:endParaRPr lang="es-ES_tradnl" altLang="es-MX" sz="2000" b="1" dirty="0">
              <a:solidFill>
                <a:srgbClr val="002F6C"/>
              </a:solidFill>
              <a:cs typeface="Calibri" panose="020F0502020204030204" pitchFamily="34" charset="0"/>
            </a:endParaRPr>
          </a:p>
          <a:p>
            <a:pPr defTabSz="914400" eaLnBrk="0" fontAlgn="base" hangingPunct="0">
              <a:spcBef>
                <a:spcPct val="0"/>
              </a:spcBef>
              <a:spcAft>
                <a:spcPct val="0"/>
              </a:spcAft>
            </a:pPr>
            <a:endParaRPr lang="es-ES_tradnl" altLang="es-MX" sz="3600" dirty="0"/>
          </a:p>
        </p:txBody>
      </p:sp>
      <p:sp>
        <p:nvSpPr>
          <p:cNvPr id="2" name="Rectangle 1">
            <a:extLst>
              <a:ext uri="{FF2B5EF4-FFF2-40B4-BE49-F238E27FC236}">
                <a16:creationId xmlns:a16="http://schemas.microsoft.com/office/drawing/2014/main" id="{D211607E-5BE5-3942-969A-080B06D2F7A2}"/>
              </a:ext>
            </a:extLst>
          </p:cNvPr>
          <p:cNvSpPr>
            <a:spLocks noChangeArrowheads="1"/>
          </p:cNvSpPr>
          <p:nvPr/>
        </p:nvSpPr>
        <p:spPr bwMode="auto">
          <a:xfrm>
            <a:off x="534758" y="1720841"/>
            <a:ext cx="8152042"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3600" b="0" i="0" u="none" strike="noStrike" cap="none" normalizeH="0" baseline="0" dirty="0">
              <a:ln>
                <a:noFill/>
              </a:ln>
              <a:solidFill>
                <a:schemeClr val="tx1"/>
              </a:solidFill>
              <a:effectLst/>
              <a:latin typeface="Gill Sans MT" panose="020B0502020104020203" pitchFamily="34" charset="77"/>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ES_tradnl" altLang="es-MX" sz="2000" b="0" i="0" u="none" strike="noStrike" cap="none" normalizeH="0" baseline="0" dirty="0">
                <a:ln>
                  <a:noFill/>
                </a:ln>
                <a:solidFill>
                  <a:srgbClr val="000000"/>
                </a:solidFill>
                <a:effectLst/>
                <a:latin typeface="Gill Sans MT" panose="020B0502020104020203" pitchFamily="34" charset="77"/>
                <a:ea typeface="Gill Sans" panose="020B0502020104020203" pitchFamily="34" charset="-79"/>
                <a:cs typeface="Gill Sans" panose="020B0502020104020203" pitchFamily="34" charset="-79"/>
              </a:rPr>
              <a:t>Ejercicio 1. </a:t>
            </a:r>
            <a:r>
              <a:rPr lang="es-ES_tradnl" altLang="es-MX" sz="2000" dirty="0">
                <a:solidFill>
                  <a:srgbClr val="000000"/>
                </a:solidFill>
                <a:latin typeface="Gill Sans MT" panose="020B0502020104020203" pitchFamily="34" charset="77"/>
                <a:ea typeface="Gill Sans" panose="020B0502020104020203" pitchFamily="34" charset="-79"/>
                <a:cs typeface="Gill Sans" panose="020B0502020104020203" pitchFamily="34" charset="-79"/>
              </a:rPr>
              <a:t> Sopa de letras</a:t>
            </a:r>
            <a:endParaRPr kumimoji="0" lang="es-ES_tradnl" altLang="es-MX" sz="2000" b="0" i="0" u="none" strike="noStrike" cap="none" normalizeH="0" baseline="0" dirty="0">
              <a:ln>
                <a:noFill/>
              </a:ln>
              <a:solidFill>
                <a:srgbClr val="000000"/>
              </a:solidFill>
              <a:effectLst/>
              <a:latin typeface="Gill Sans MT" panose="020B0502020104020203" pitchFamily="34" charset="77"/>
              <a:ea typeface="Gill Sans" panose="020B0502020104020203" pitchFamily="34" charset="-79"/>
              <a:cs typeface="Gill Sans" panose="020B0502020104020203" pitchFamily="34" charset="-79"/>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s-ES_tradnl" altLang="es-MX" sz="2000" dirty="0">
                <a:solidFill>
                  <a:srgbClr val="000000"/>
                </a:solidFill>
                <a:latin typeface="Gill Sans MT" panose="020B0502020104020203" pitchFamily="34" charset="77"/>
                <a:cs typeface="Gill Sans" panose="020B0502020104020203" pitchFamily="34" charset="-79"/>
              </a:rPr>
              <a:t>Políticas institucionales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s-ES_tradnl" altLang="es-MX" sz="2000" dirty="0">
                <a:solidFill>
                  <a:srgbClr val="000000"/>
                </a:solidFill>
                <a:latin typeface="Gill Sans MT" panose="020B0502020104020203" pitchFamily="34" charset="77"/>
                <a:cs typeface="Gill Sans" panose="020B0502020104020203" pitchFamily="34" charset="-79"/>
              </a:rPr>
              <a:t>Formatos administrativos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s-ES_tradnl" altLang="es-MX" sz="2000" dirty="0">
                <a:solidFill>
                  <a:srgbClr val="000000"/>
                </a:solidFill>
                <a:latin typeface="Gill Sans MT" panose="020B0502020104020203" pitchFamily="34" charset="77"/>
                <a:cs typeface="Gill Sans" panose="020B0502020104020203" pitchFamily="34" charset="-79"/>
              </a:rPr>
              <a:t>Ejercicio 2. Políticas institucionales de Administración y Finanzas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s-ES_tradnl" altLang="es-MX" sz="2000" dirty="0">
                <a:solidFill>
                  <a:srgbClr val="000000"/>
                </a:solidFill>
                <a:latin typeface="Gill Sans MT" panose="020B0502020104020203" pitchFamily="34" charset="77"/>
                <a:ea typeface="Gill Sans" panose="020B0502020104020203" pitchFamily="34" charset="-79"/>
                <a:cs typeface="Gill Sans" panose="020B0502020104020203" pitchFamily="34" charset="-79"/>
              </a:rPr>
              <a:t>Procesos del área de Administración y Finanzas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ES_tradnl" altLang="es-MX" sz="2000" b="0" i="0" u="none" strike="noStrike" cap="none" normalizeH="0" baseline="0" dirty="0">
                <a:ln>
                  <a:noFill/>
                </a:ln>
                <a:solidFill>
                  <a:srgbClr val="000000"/>
                </a:solidFill>
                <a:effectLst/>
                <a:latin typeface="Gill Sans MT" panose="020B0502020104020203" pitchFamily="34" charset="77"/>
                <a:ea typeface="Gill Sans" panose="020B0502020104020203" pitchFamily="34" charset="-79"/>
                <a:cs typeface="Gill Sans" panose="020B0502020104020203" pitchFamily="34" charset="-79"/>
              </a:rPr>
              <a:t>Ejercicio 3. Proceso de Adquisiciones, Contrataciones y Compras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s-ES_tradnl" altLang="es-MX" sz="2000" dirty="0">
                <a:solidFill>
                  <a:srgbClr val="000000"/>
                </a:solidFill>
                <a:latin typeface="Gill Sans MT" panose="020B0502020104020203" pitchFamily="34" charset="77"/>
                <a:ea typeface="Gill Sans" panose="020B0502020104020203" pitchFamily="34" charset="-79"/>
                <a:cs typeface="Gill Sans" panose="020B0502020104020203" pitchFamily="34" charset="-79"/>
              </a:rPr>
              <a:t>Presupuestos</a:t>
            </a:r>
            <a:endParaRPr kumimoji="0" lang="es-ES_tradnl" altLang="es-MX" sz="2000" b="0" i="0" u="none" strike="noStrike" cap="none" normalizeH="0" baseline="0" dirty="0">
              <a:ln>
                <a:noFill/>
              </a:ln>
              <a:solidFill>
                <a:srgbClr val="000000"/>
              </a:solidFill>
              <a:effectLst/>
              <a:latin typeface="Gill Sans MT" panose="020B0502020104020203" pitchFamily="34" charset="77"/>
              <a:ea typeface="Gill Sans" panose="020B0502020104020203" pitchFamily="34" charset="-79"/>
              <a:cs typeface="Gill Sans" panose="020B0502020104020203" pitchFamily="34" charset="-79"/>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s-ES_tradnl" altLang="es-MX" sz="2000" dirty="0">
                <a:solidFill>
                  <a:srgbClr val="000000"/>
                </a:solidFill>
                <a:latin typeface="Gill Sans MT" panose="020B0502020104020203" pitchFamily="34" charset="77"/>
                <a:cs typeface="Gill Sans" panose="020B0502020104020203" pitchFamily="34" charset="-79"/>
              </a:rPr>
              <a:t>Plan de trabajo para fortalecimiento en Finanzas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ES_tradnl" altLang="es-MX" sz="2000" b="0" i="0" u="none" strike="noStrike" cap="none" normalizeH="0" baseline="0" dirty="0">
                <a:ln>
                  <a:noFill/>
                </a:ln>
                <a:solidFill>
                  <a:srgbClr val="000000"/>
                </a:solidFill>
                <a:effectLst/>
                <a:latin typeface="Gill Sans MT" panose="020B0502020104020203" pitchFamily="34" charset="77"/>
                <a:cs typeface="Gill Sans" panose="020B0502020104020203" pitchFamily="34" charset="-79"/>
              </a:rPr>
              <a:t>Calendario etapa de implementación sesiones</a:t>
            </a:r>
            <a:endParaRPr kumimoji="0" lang="es-ES_tradnl" altLang="es-MX" sz="3600" b="0" i="0" u="none" strike="noStrike" cap="none" normalizeH="0" baseline="0" dirty="0">
              <a:ln>
                <a:noFill/>
              </a:ln>
              <a:solidFill>
                <a:schemeClr val="tx1"/>
              </a:solidFill>
              <a:effectLst/>
              <a:latin typeface="Gill Sans MT" panose="020B0502020104020203" pitchFamily="34" charset="77"/>
            </a:endParaRPr>
          </a:p>
        </p:txBody>
      </p:sp>
    </p:spTree>
    <p:extLst>
      <p:ext uri="{BB962C8B-B14F-4D97-AF65-F5344CB8AC3E}">
        <p14:creationId xmlns:p14="http://schemas.microsoft.com/office/powerpoint/2010/main" val="3994361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fld id="{81B7343D-1FD4-744C-9192-B6EF5881B96B}" type="datetime1">
              <a:rPr lang="en-US" smtClean="0"/>
              <a:pPr/>
              <a:t>7/28/20</a:t>
            </a:fld>
            <a:endParaRPr lang="en-US"/>
          </a:p>
        </p:txBody>
      </p:sp>
      <p:sp>
        <p:nvSpPr>
          <p:cNvPr id="3" name="Slide Number Placeholder 2"/>
          <p:cNvSpPr>
            <a:spLocks noGrp="1"/>
          </p:cNvSpPr>
          <p:nvPr>
            <p:ph type="sldNum" sz="quarter" idx="4"/>
          </p:nvPr>
        </p:nvSpPr>
        <p:spPr/>
        <p:txBody>
          <a:bodyPr/>
          <a:lstStyle/>
          <a:p>
            <a:fld id="{42782948-4DBE-204D-AB9E-B65E067054AE}" type="slidenum">
              <a:rPr lang="en-US" smtClean="0"/>
              <a:pPr/>
              <a:t>4</a:t>
            </a:fld>
            <a:endParaRPr lang="en-US"/>
          </a:p>
        </p:txBody>
      </p:sp>
      <p:sp>
        <p:nvSpPr>
          <p:cNvPr id="11" name="Title 10"/>
          <p:cNvSpPr>
            <a:spLocks noGrp="1"/>
          </p:cNvSpPr>
          <p:nvPr>
            <p:ph type="title"/>
          </p:nvPr>
        </p:nvSpPr>
        <p:spPr>
          <a:xfrm>
            <a:off x="284922" y="270130"/>
            <a:ext cx="6781800" cy="559855"/>
          </a:xfrm>
        </p:spPr>
        <p:txBody>
          <a:bodyPr/>
          <a:lstStyle/>
          <a:p>
            <a:r>
              <a:rPr lang="en-US" dirty="0">
                <a:solidFill>
                  <a:srgbClr val="651D32"/>
                </a:solidFill>
              </a:rPr>
              <a:t>Ejercicio 1. Sopa de letras (10 minutos)</a:t>
            </a:r>
            <a:endParaRPr lang="en-US" dirty="0"/>
          </a:p>
        </p:txBody>
      </p:sp>
      <p:pic>
        <p:nvPicPr>
          <p:cNvPr id="7" name="Imagen 6">
            <a:extLst>
              <a:ext uri="{FF2B5EF4-FFF2-40B4-BE49-F238E27FC236}">
                <a16:creationId xmlns:a16="http://schemas.microsoft.com/office/drawing/2014/main" id="{EB314F19-CC3E-664F-8295-B412301ED966}"/>
              </a:ext>
            </a:extLst>
          </p:cNvPr>
          <p:cNvPicPr>
            <a:picLocks noChangeAspect="1"/>
          </p:cNvPicPr>
          <p:nvPr/>
        </p:nvPicPr>
        <p:blipFill>
          <a:blip r:embed="rId2"/>
          <a:stretch>
            <a:fillRect/>
          </a:stretch>
        </p:blipFill>
        <p:spPr>
          <a:xfrm>
            <a:off x="304800" y="1144787"/>
            <a:ext cx="5422900" cy="5397500"/>
          </a:xfrm>
          <a:prstGeom prst="rect">
            <a:avLst/>
          </a:prstGeom>
        </p:spPr>
      </p:pic>
      <p:sp>
        <p:nvSpPr>
          <p:cNvPr id="8" name="CuadroTexto 7">
            <a:extLst>
              <a:ext uri="{FF2B5EF4-FFF2-40B4-BE49-F238E27FC236}">
                <a16:creationId xmlns:a16="http://schemas.microsoft.com/office/drawing/2014/main" id="{DFCF45A6-49B3-BD4F-A043-85885BC0F7EA}"/>
              </a:ext>
            </a:extLst>
          </p:cNvPr>
          <p:cNvSpPr txBox="1"/>
          <p:nvPr/>
        </p:nvSpPr>
        <p:spPr>
          <a:xfrm>
            <a:off x="6202017" y="1828800"/>
            <a:ext cx="2201949" cy="3693319"/>
          </a:xfrm>
          <a:prstGeom prst="rect">
            <a:avLst/>
          </a:prstGeom>
          <a:noFill/>
        </p:spPr>
        <p:txBody>
          <a:bodyPr wrap="none" rtlCol="0">
            <a:spAutoFit/>
          </a:bodyPr>
          <a:lstStyle/>
          <a:p>
            <a:r>
              <a:rPr lang="es-MX" dirty="0"/>
              <a:t>FINANZAS</a:t>
            </a:r>
          </a:p>
          <a:p>
            <a:r>
              <a:rPr lang="es-MX" dirty="0"/>
              <a:t>COMPRAS</a:t>
            </a:r>
          </a:p>
          <a:p>
            <a:r>
              <a:rPr lang="es-MX" dirty="0"/>
              <a:t>CONTABILIDAD</a:t>
            </a:r>
          </a:p>
          <a:p>
            <a:r>
              <a:rPr lang="es-MX" dirty="0"/>
              <a:t>PRESUPUESTOS</a:t>
            </a:r>
          </a:p>
          <a:p>
            <a:r>
              <a:rPr lang="es-MX" dirty="0"/>
              <a:t>VIAJES</a:t>
            </a:r>
          </a:p>
          <a:p>
            <a:r>
              <a:rPr lang="es-MX" dirty="0"/>
              <a:t>CONTRATACIONES</a:t>
            </a:r>
          </a:p>
          <a:p>
            <a:r>
              <a:rPr lang="es-MX" dirty="0"/>
              <a:t>ADQUISICIONES</a:t>
            </a:r>
          </a:p>
          <a:p>
            <a:r>
              <a:rPr lang="es-MX" dirty="0"/>
              <a:t>TRANSPARENCIA</a:t>
            </a:r>
          </a:p>
          <a:p>
            <a:r>
              <a:rPr lang="es-MX" dirty="0"/>
              <a:t>FINANCIAMIENTO</a:t>
            </a:r>
          </a:p>
          <a:p>
            <a:r>
              <a:rPr lang="es-MX" dirty="0"/>
              <a:t>BANCOS</a:t>
            </a:r>
          </a:p>
          <a:p>
            <a:r>
              <a:rPr lang="es-MX" dirty="0"/>
              <a:t>PROCESOS</a:t>
            </a:r>
          </a:p>
          <a:p>
            <a:r>
              <a:rPr lang="es-MX" dirty="0"/>
              <a:t>MANUAL</a:t>
            </a:r>
          </a:p>
          <a:p>
            <a:r>
              <a:rPr lang="es-MX" dirty="0"/>
              <a:t>POLITICAS</a:t>
            </a:r>
          </a:p>
        </p:txBody>
      </p:sp>
    </p:spTree>
    <p:extLst>
      <p:ext uri="{BB962C8B-B14F-4D97-AF65-F5344CB8AC3E}">
        <p14:creationId xmlns:p14="http://schemas.microsoft.com/office/powerpoint/2010/main" val="312452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D7C5BD90-31DA-B24C-B10B-DF005B43AB71}"/>
              </a:ext>
            </a:extLst>
          </p:cNvPr>
          <p:cNvSpPr>
            <a:spLocks noGrp="1"/>
          </p:cNvSpPr>
          <p:nvPr>
            <p:ph type="dt" sz="half" idx="10"/>
          </p:nvPr>
        </p:nvSpPr>
        <p:spPr/>
        <p:txBody>
          <a:bodyPr/>
          <a:lstStyle/>
          <a:p>
            <a:fld id="{AB18E012-EC0C-1649-A039-CB178266D114}" type="datetime1">
              <a:rPr lang="en-US" smtClean="0"/>
              <a:t>7/28/20</a:t>
            </a:fld>
            <a:endParaRPr lang="en-US"/>
          </a:p>
        </p:txBody>
      </p:sp>
      <p:sp>
        <p:nvSpPr>
          <p:cNvPr id="6" name="Marcador de número de diapositiva 5">
            <a:extLst>
              <a:ext uri="{FF2B5EF4-FFF2-40B4-BE49-F238E27FC236}">
                <a16:creationId xmlns:a16="http://schemas.microsoft.com/office/drawing/2014/main" id="{CD4ED07C-6A25-F947-9AF6-4B43DD8FA3D0}"/>
              </a:ext>
            </a:extLst>
          </p:cNvPr>
          <p:cNvSpPr>
            <a:spLocks noGrp="1"/>
          </p:cNvSpPr>
          <p:nvPr>
            <p:ph type="sldNum" sz="quarter" idx="12"/>
          </p:nvPr>
        </p:nvSpPr>
        <p:spPr/>
        <p:txBody>
          <a:bodyPr/>
          <a:lstStyle/>
          <a:p>
            <a:fld id="{42782948-4DBE-204D-AB9E-B65E067054AE}" type="slidenum">
              <a:rPr lang="en-US" smtClean="0"/>
              <a:pPr/>
              <a:t>5</a:t>
            </a:fld>
            <a:endParaRPr lang="en-US"/>
          </a:p>
        </p:txBody>
      </p:sp>
      <p:sp>
        <p:nvSpPr>
          <p:cNvPr id="8" name="Title 7">
            <a:extLst>
              <a:ext uri="{FF2B5EF4-FFF2-40B4-BE49-F238E27FC236}">
                <a16:creationId xmlns:a16="http://schemas.microsoft.com/office/drawing/2014/main" id="{73959FFF-8485-454E-AEAD-766719A67956}"/>
              </a:ext>
            </a:extLst>
          </p:cNvPr>
          <p:cNvSpPr>
            <a:spLocks noGrp="1"/>
          </p:cNvSpPr>
          <p:nvPr>
            <p:ph type="title"/>
          </p:nvPr>
        </p:nvSpPr>
        <p:spPr>
          <a:xfrm>
            <a:off x="686104" y="848380"/>
            <a:ext cx="7772400" cy="523220"/>
          </a:xfrm>
        </p:spPr>
        <p:txBody>
          <a:bodyPr/>
          <a:lstStyle/>
          <a:p>
            <a:r>
              <a:rPr lang="en-US" dirty="0">
                <a:solidFill>
                  <a:srgbClr val="651D32"/>
                </a:solidFill>
              </a:rPr>
              <a:t>Políticas Institucionales</a:t>
            </a:r>
            <a:endParaRPr lang="en-US" dirty="0"/>
          </a:p>
        </p:txBody>
      </p:sp>
      <p:sp>
        <p:nvSpPr>
          <p:cNvPr id="9" name="CuadroTexto 8">
            <a:extLst>
              <a:ext uri="{FF2B5EF4-FFF2-40B4-BE49-F238E27FC236}">
                <a16:creationId xmlns:a16="http://schemas.microsoft.com/office/drawing/2014/main" id="{8E97E2B1-6A11-0149-9431-6853C9172821}"/>
              </a:ext>
            </a:extLst>
          </p:cNvPr>
          <p:cNvSpPr txBox="1"/>
          <p:nvPr/>
        </p:nvSpPr>
        <p:spPr>
          <a:xfrm>
            <a:off x="4024419" y="2209800"/>
            <a:ext cx="4967181" cy="1477328"/>
          </a:xfrm>
          <a:prstGeom prst="rect">
            <a:avLst/>
          </a:prstGeom>
          <a:noFill/>
        </p:spPr>
        <p:txBody>
          <a:bodyPr wrap="square" rtlCol="0">
            <a:spAutoFit/>
          </a:bodyPr>
          <a:lstStyle/>
          <a:p>
            <a:r>
              <a:rPr lang="es-MX" dirty="0"/>
              <a:t>Es la </a:t>
            </a:r>
            <a:r>
              <a:rPr lang="es-MX" b="1" dirty="0"/>
              <a:t>orientación o directriz que debe ser divulgada, entendida y acatada por todos los miembros de la organización</a:t>
            </a:r>
            <a:r>
              <a:rPr lang="es-MX" dirty="0"/>
              <a:t>, en ella se contemplan las normas y responsabilidades de cada área de la organización.</a:t>
            </a:r>
          </a:p>
        </p:txBody>
      </p:sp>
      <p:sp>
        <p:nvSpPr>
          <p:cNvPr id="10" name="CuadroTexto 9">
            <a:extLst>
              <a:ext uri="{FF2B5EF4-FFF2-40B4-BE49-F238E27FC236}">
                <a16:creationId xmlns:a16="http://schemas.microsoft.com/office/drawing/2014/main" id="{56C935C2-BD45-594E-92A2-4EB3A0AF046D}"/>
              </a:ext>
            </a:extLst>
          </p:cNvPr>
          <p:cNvSpPr txBox="1"/>
          <p:nvPr/>
        </p:nvSpPr>
        <p:spPr>
          <a:xfrm>
            <a:off x="4176819" y="5363289"/>
            <a:ext cx="4967181" cy="646331"/>
          </a:xfrm>
          <a:prstGeom prst="rect">
            <a:avLst/>
          </a:prstGeom>
          <a:noFill/>
        </p:spPr>
        <p:txBody>
          <a:bodyPr wrap="square" rtlCol="0">
            <a:spAutoFit/>
          </a:bodyPr>
          <a:lstStyle/>
          <a:p>
            <a:r>
              <a:rPr lang="es-MX" dirty="0"/>
              <a:t>Proporciona un marco de acción lógico y consistente.</a:t>
            </a:r>
          </a:p>
        </p:txBody>
      </p:sp>
      <p:sp>
        <p:nvSpPr>
          <p:cNvPr id="11" name="CuadroTexto 10">
            <a:extLst>
              <a:ext uri="{FF2B5EF4-FFF2-40B4-BE49-F238E27FC236}">
                <a16:creationId xmlns:a16="http://schemas.microsoft.com/office/drawing/2014/main" id="{83BDA662-E18D-C248-91DF-BDD2D8BB77F8}"/>
              </a:ext>
            </a:extLst>
          </p:cNvPr>
          <p:cNvSpPr txBox="1"/>
          <p:nvPr/>
        </p:nvSpPr>
        <p:spPr>
          <a:xfrm>
            <a:off x="715041" y="4256577"/>
            <a:ext cx="3220753" cy="369332"/>
          </a:xfrm>
          <a:prstGeom prst="rect">
            <a:avLst/>
          </a:prstGeom>
          <a:noFill/>
        </p:spPr>
        <p:txBody>
          <a:bodyPr wrap="none" rtlCol="0">
            <a:spAutoFit/>
          </a:bodyPr>
          <a:lstStyle/>
          <a:p>
            <a:r>
              <a:rPr lang="es-MX" dirty="0"/>
              <a:t>Comunicación clara y constante.</a:t>
            </a:r>
          </a:p>
        </p:txBody>
      </p:sp>
      <p:pic>
        <p:nvPicPr>
          <p:cNvPr id="13" name="Gráfico 12" descr="Lista">
            <a:extLst>
              <a:ext uri="{FF2B5EF4-FFF2-40B4-BE49-F238E27FC236}">
                <a16:creationId xmlns:a16="http://schemas.microsoft.com/office/drawing/2014/main" id="{1F5E8F63-2AFF-2541-ADAA-7F926077992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5796" y="1654189"/>
            <a:ext cx="1442964" cy="1442964"/>
          </a:xfrm>
          <a:prstGeom prst="rect">
            <a:avLst/>
          </a:prstGeom>
        </p:spPr>
      </p:pic>
      <p:pic>
        <p:nvPicPr>
          <p:cNvPr id="15" name="Gráfico 14" descr="Apretón de manos">
            <a:extLst>
              <a:ext uri="{FF2B5EF4-FFF2-40B4-BE49-F238E27FC236}">
                <a16:creationId xmlns:a16="http://schemas.microsoft.com/office/drawing/2014/main" id="{6D610190-6540-0C43-A964-FE1FD88FB7D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86000" y="2758633"/>
            <a:ext cx="1442964" cy="1442964"/>
          </a:xfrm>
          <a:prstGeom prst="rect">
            <a:avLst/>
          </a:prstGeom>
        </p:spPr>
      </p:pic>
      <p:pic>
        <p:nvPicPr>
          <p:cNvPr id="17" name="Gráfico 16" descr="Megáfono">
            <a:extLst>
              <a:ext uri="{FF2B5EF4-FFF2-40B4-BE49-F238E27FC236}">
                <a16:creationId xmlns:a16="http://schemas.microsoft.com/office/drawing/2014/main" id="{9AB817C4-7E98-004F-9F77-1BC56D7852F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49939" y="4852569"/>
            <a:ext cx="1472122" cy="1472122"/>
          </a:xfrm>
          <a:prstGeom prst="rect">
            <a:avLst/>
          </a:prstGeom>
        </p:spPr>
      </p:pic>
      <p:pic>
        <p:nvPicPr>
          <p:cNvPr id="19" name="Gráfico 18" descr="Presentación con lista de comprobación">
            <a:extLst>
              <a:ext uri="{FF2B5EF4-FFF2-40B4-BE49-F238E27FC236}">
                <a16:creationId xmlns:a16="http://schemas.microsoft.com/office/drawing/2014/main" id="{C071E7D6-7054-6A4D-8264-DD2637D3B7A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10400" y="3806030"/>
            <a:ext cx="1330124" cy="1330124"/>
          </a:xfrm>
          <a:prstGeom prst="rect">
            <a:avLst/>
          </a:prstGeom>
        </p:spPr>
      </p:pic>
    </p:spTree>
    <p:extLst>
      <p:ext uri="{BB962C8B-B14F-4D97-AF65-F5344CB8AC3E}">
        <p14:creationId xmlns:p14="http://schemas.microsoft.com/office/powerpoint/2010/main" val="7840058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C2A6B609-3778-3744-8AB8-C42FE2043833}"/>
              </a:ext>
            </a:extLst>
          </p:cNvPr>
          <p:cNvSpPr>
            <a:spLocks noGrp="1"/>
          </p:cNvSpPr>
          <p:nvPr>
            <p:ph type="dt" sz="half" idx="10"/>
          </p:nvPr>
        </p:nvSpPr>
        <p:spPr/>
        <p:txBody>
          <a:bodyPr/>
          <a:lstStyle/>
          <a:p>
            <a:fld id="{AB18E012-EC0C-1649-A039-CB178266D114}" type="datetime1">
              <a:rPr lang="en-US" smtClean="0"/>
              <a:t>7/28/20</a:t>
            </a:fld>
            <a:endParaRPr lang="en-US"/>
          </a:p>
        </p:txBody>
      </p:sp>
      <p:sp>
        <p:nvSpPr>
          <p:cNvPr id="5" name="Marcador de pie de página 4">
            <a:extLst>
              <a:ext uri="{FF2B5EF4-FFF2-40B4-BE49-F238E27FC236}">
                <a16:creationId xmlns:a16="http://schemas.microsoft.com/office/drawing/2014/main" id="{B21381F7-FFB3-1245-9A45-1149CA800BAF}"/>
              </a:ext>
            </a:extLst>
          </p:cNvPr>
          <p:cNvSpPr>
            <a:spLocks noGrp="1"/>
          </p:cNvSpPr>
          <p:nvPr>
            <p:ph type="ftr" sz="quarter" idx="11"/>
          </p:nvPr>
        </p:nvSpPr>
        <p:spPr/>
        <p:txBody>
          <a:bodyPr/>
          <a:lstStyle/>
          <a:p>
            <a:r>
              <a:rPr lang="en-US"/>
              <a:t>FOOTER GOES HERE</a:t>
            </a:r>
          </a:p>
        </p:txBody>
      </p:sp>
      <p:sp>
        <p:nvSpPr>
          <p:cNvPr id="6" name="Marcador de número de diapositiva 5">
            <a:extLst>
              <a:ext uri="{FF2B5EF4-FFF2-40B4-BE49-F238E27FC236}">
                <a16:creationId xmlns:a16="http://schemas.microsoft.com/office/drawing/2014/main" id="{E2F70A0B-E8F8-CC43-B303-CC3F9130358E}"/>
              </a:ext>
            </a:extLst>
          </p:cNvPr>
          <p:cNvSpPr>
            <a:spLocks noGrp="1"/>
          </p:cNvSpPr>
          <p:nvPr>
            <p:ph type="sldNum" sz="quarter" idx="12"/>
          </p:nvPr>
        </p:nvSpPr>
        <p:spPr/>
        <p:txBody>
          <a:bodyPr/>
          <a:lstStyle/>
          <a:p>
            <a:fld id="{42782948-4DBE-204D-AB9E-B65E067054AE}" type="slidenum">
              <a:rPr lang="en-US" smtClean="0"/>
              <a:pPr/>
              <a:t>6</a:t>
            </a:fld>
            <a:endParaRPr lang="en-US"/>
          </a:p>
        </p:txBody>
      </p:sp>
      <p:sp>
        <p:nvSpPr>
          <p:cNvPr id="8" name="Title 7">
            <a:extLst>
              <a:ext uri="{FF2B5EF4-FFF2-40B4-BE49-F238E27FC236}">
                <a16:creationId xmlns:a16="http://schemas.microsoft.com/office/drawing/2014/main" id="{B820D2BE-28E1-9946-9AE5-FE70BD21DB0D}"/>
              </a:ext>
            </a:extLst>
          </p:cNvPr>
          <p:cNvSpPr>
            <a:spLocks noGrp="1"/>
          </p:cNvSpPr>
          <p:nvPr>
            <p:ph type="title"/>
          </p:nvPr>
        </p:nvSpPr>
        <p:spPr>
          <a:xfrm>
            <a:off x="686104" y="848380"/>
            <a:ext cx="7772400" cy="523220"/>
          </a:xfrm>
        </p:spPr>
        <p:txBody>
          <a:bodyPr/>
          <a:lstStyle/>
          <a:p>
            <a:r>
              <a:rPr lang="en-US" dirty="0">
                <a:solidFill>
                  <a:srgbClr val="651D32"/>
                </a:solidFill>
              </a:rPr>
              <a:t>Políticas Institucionales</a:t>
            </a:r>
            <a:endParaRPr lang="en-US" dirty="0"/>
          </a:p>
        </p:txBody>
      </p:sp>
      <p:graphicFrame>
        <p:nvGraphicFramePr>
          <p:cNvPr id="9" name="Diagrama 8">
            <a:extLst>
              <a:ext uri="{FF2B5EF4-FFF2-40B4-BE49-F238E27FC236}">
                <a16:creationId xmlns:a16="http://schemas.microsoft.com/office/drawing/2014/main" id="{132FCA65-8853-CB47-9206-74D613AC0F7C}"/>
              </a:ext>
            </a:extLst>
          </p:cNvPr>
          <p:cNvGraphicFramePr/>
          <p:nvPr>
            <p:extLst>
              <p:ext uri="{D42A27DB-BD31-4B8C-83A1-F6EECF244321}">
                <p14:modId xmlns:p14="http://schemas.microsoft.com/office/powerpoint/2010/main" val="1079574857"/>
              </p:ext>
            </p:extLst>
          </p:nvPr>
        </p:nvGraphicFramePr>
        <p:xfrm>
          <a:off x="4550229" y="143255"/>
          <a:ext cx="4417423" cy="320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Diagrama 11">
            <a:extLst>
              <a:ext uri="{FF2B5EF4-FFF2-40B4-BE49-F238E27FC236}">
                <a16:creationId xmlns:a16="http://schemas.microsoft.com/office/drawing/2014/main" id="{CBC1BF25-B3D4-434A-92EC-9F9278616B7D}"/>
              </a:ext>
            </a:extLst>
          </p:cNvPr>
          <p:cNvGraphicFramePr/>
          <p:nvPr>
            <p:extLst>
              <p:ext uri="{D42A27DB-BD31-4B8C-83A1-F6EECF244321}">
                <p14:modId xmlns:p14="http://schemas.microsoft.com/office/powerpoint/2010/main" val="1353295231"/>
              </p:ext>
            </p:extLst>
          </p:nvPr>
        </p:nvGraphicFramePr>
        <p:xfrm>
          <a:off x="914400" y="3124200"/>
          <a:ext cx="7772399" cy="4064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0" name="Shape">
            <a:extLst>
              <a:ext uri="{FF2B5EF4-FFF2-40B4-BE49-F238E27FC236}">
                <a16:creationId xmlns:a16="http://schemas.microsoft.com/office/drawing/2014/main" id="{A49BB924-09E6-554E-B436-9C950FBE6160}"/>
              </a:ext>
            </a:extLst>
          </p:cNvPr>
          <p:cNvSpPr/>
          <p:nvPr/>
        </p:nvSpPr>
        <p:spPr>
          <a:xfrm>
            <a:off x="2446107" y="2388595"/>
            <a:ext cx="445844" cy="393115"/>
          </a:xfrm>
          <a:custGeom>
            <a:avLst/>
            <a:gdLst/>
            <a:ahLst/>
            <a:cxnLst>
              <a:cxn ang="0">
                <a:pos x="wd2" y="hd2"/>
              </a:cxn>
              <a:cxn ang="5400000">
                <a:pos x="wd2" y="hd2"/>
              </a:cxn>
              <a:cxn ang="10800000">
                <a:pos x="wd2" y="hd2"/>
              </a:cxn>
              <a:cxn ang="16200000">
                <a:pos x="wd2" y="hd2"/>
              </a:cxn>
            </a:cxnLst>
            <a:rect l="0" t="0" r="r" b="b"/>
            <a:pathLst>
              <a:path w="21465" h="21448" extrusionOk="0">
                <a:moveTo>
                  <a:pt x="1162" y="1839"/>
                </a:moveTo>
                <a:cubicBezTo>
                  <a:pt x="454" y="1924"/>
                  <a:pt x="-67" y="2640"/>
                  <a:pt x="7" y="3442"/>
                </a:cubicBezTo>
                <a:lnTo>
                  <a:pt x="1557" y="20144"/>
                </a:lnTo>
                <a:cubicBezTo>
                  <a:pt x="1631" y="20947"/>
                  <a:pt x="2272" y="21524"/>
                  <a:pt x="2980" y="21440"/>
                </a:cubicBezTo>
                <a:lnTo>
                  <a:pt x="19632" y="19456"/>
                </a:lnTo>
                <a:cubicBezTo>
                  <a:pt x="20339" y="19372"/>
                  <a:pt x="20850" y="18657"/>
                  <a:pt x="20776" y="17855"/>
                </a:cubicBezTo>
                <a:lnTo>
                  <a:pt x="20372" y="13497"/>
                </a:lnTo>
                <a:lnTo>
                  <a:pt x="15892" y="14031"/>
                </a:lnTo>
                <a:cubicBezTo>
                  <a:pt x="15184" y="14115"/>
                  <a:pt x="14553" y="13536"/>
                  <a:pt x="14479" y="12734"/>
                </a:cubicBezTo>
                <a:lnTo>
                  <a:pt x="14209" y="9825"/>
                </a:lnTo>
                <a:cubicBezTo>
                  <a:pt x="14135" y="9023"/>
                  <a:pt x="14646" y="8308"/>
                  <a:pt x="15353" y="8224"/>
                </a:cubicBezTo>
                <a:lnTo>
                  <a:pt x="19833" y="7690"/>
                </a:lnTo>
                <a:lnTo>
                  <a:pt x="19497" y="4062"/>
                </a:lnTo>
                <a:cubicBezTo>
                  <a:pt x="19422" y="3260"/>
                  <a:pt x="18790" y="2669"/>
                  <a:pt x="18083" y="2754"/>
                </a:cubicBezTo>
                <a:lnTo>
                  <a:pt x="17948" y="1305"/>
                </a:lnTo>
                <a:cubicBezTo>
                  <a:pt x="17874" y="503"/>
                  <a:pt x="17243" y="-76"/>
                  <a:pt x="16535" y="8"/>
                </a:cubicBezTo>
                <a:lnTo>
                  <a:pt x="1162" y="1839"/>
                </a:lnTo>
                <a:close/>
                <a:moveTo>
                  <a:pt x="1930" y="3213"/>
                </a:moveTo>
                <a:lnTo>
                  <a:pt x="15381" y="1611"/>
                </a:lnTo>
                <a:cubicBezTo>
                  <a:pt x="15381" y="1611"/>
                  <a:pt x="16670" y="1454"/>
                  <a:pt x="16804" y="2906"/>
                </a:cubicBezTo>
                <a:lnTo>
                  <a:pt x="2065" y="4661"/>
                </a:lnTo>
                <a:cubicBezTo>
                  <a:pt x="1711" y="4704"/>
                  <a:pt x="1401" y="4420"/>
                  <a:pt x="1364" y="4018"/>
                </a:cubicBezTo>
                <a:cubicBezTo>
                  <a:pt x="1327" y="3618"/>
                  <a:pt x="1577" y="3255"/>
                  <a:pt x="1930" y="3213"/>
                </a:cubicBezTo>
                <a:close/>
                <a:moveTo>
                  <a:pt x="16055" y="8878"/>
                </a:moveTo>
                <a:cubicBezTo>
                  <a:pt x="15347" y="8963"/>
                  <a:pt x="14836" y="9677"/>
                  <a:pt x="14911" y="10479"/>
                </a:cubicBezTo>
                <a:lnTo>
                  <a:pt x="15045" y="11928"/>
                </a:lnTo>
                <a:cubicBezTo>
                  <a:pt x="15120" y="12730"/>
                  <a:pt x="15751" y="13309"/>
                  <a:pt x="16458" y="13225"/>
                </a:cubicBezTo>
                <a:lnTo>
                  <a:pt x="20304" y="12767"/>
                </a:lnTo>
                <a:cubicBezTo>
                  <a:pt x="21012" y="12682"/>
                  <a:pt x="21533" y="11966"/>
                  <a:pt x="21459" y="11164"/>
                </a:cubicBezTo>
                <a:lnTo>
                  <a:pt x="21324" y="9716"/>
                </a:lnTo>
                <a:cubicBezTo>
                  <a:pt x="21250" y="8913"/>
                  <a:pt x="20608" y="8336"/>
                  <a:pt x="19901" y="8420"/>
                </a:cubicBezTo>
                <a:lnTo>
                  <a:pt x="16055" y="8878"/>
                </a:lnTo>
                <a:close/>
                <a:moveTo>
                  <a:pt x="16834" y="10250"/>
                </a:moveTo>
                <a:cubicBezTo>
                  <a:pt x="17188" y="10208"/>
                  <a:pt x="17508" y="10491"/>
                  <a:pt x="17545" y="10892"/>
                </a:cubicBezTo>
                <a:cubicBezTo>
                  <a:pt x="17582" y="11293"/>
                  <a:pt x="17322" y="11657"/>
                  <a:pt x="16968" y="11699"/>
                </a:cubicBezTo>
                <a:cubicBezTo>
                  <a:pt x="16614" y="11741"/>
                  <a:pt x="16293" y="11447"/>
                  <a:pt x="16256" y="11046"/>
                </a:cubicBezTo>
                <a:cubicBezTo>
                  <a:pt x="16219" y="10644"/>
                  <a:pt x="16480" y="10293"/>
                  <a:pt x="16834" y="10250"/>
                </a:cubicBezTo>
                <a:close/>
              </a:path>
            </a:pathLst>
          </a:custGeom>
          <a:solidFill>
            <a:srgbClr val="B9B9B9"/>
          </a:solidFill>
          <a:ln w="12700">
            <a:miter lim="400000"/>
          </a:ln>
        </p:spPr>
        <p:txBody>
          <a:bodyPr lIns="0" tIns="0" rIns="0" bIns="0" anchor="ctr"/>
          <a:lstStyle/>
          <a:p>
            <a:pPr defTabSz="4572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1" name="Shape">
            <a:extLst>
              <a:ext uri="{FF2B5EF4-FFF2-40B4-BE49-F238E27FC236}">
                <a16:creationId xmlns:a16="http://schemas.microsoft.com/office/drawing/2014/main" id="{0BDD3BCC-7BFE-5C4C-A662-07E969589577}"/>
              </a:ext>
            </a:extLst>
          </p:cNvPr>
          <p:cNvSpPr/>
          <p:nvPr/>
        </p:nvSpPr>
        <p:spPr>
          <a:xfrm>
            <a:off x="2784406" y="3377616"/>
            <a:ext cx="344057" cy="243875"/>
          </a:xfrm>
          <a:custGeom>
            <a:avLst/>
            <a:gdLst/>
            <a:ahLst/>
            <a:cxnLst>
              <a:cxn ang="0">
                <a:pos x="wd2" y="hd2"/>
              </a:cxn>
              <a:cxn ang="5400000">
                <a:pos x="wd2" y="hd2"/>
              </a:cxn>
              <a:cxn ang="10800000">
                <a:pos x="wd2" y="hd2"/>
              </a:cxn>
              <a:cxn ang="16200000">
                <a:pos x="wd2" y="hd2"/>
              </a:cxn>
            </a:cxnLst>
            <a:rect l="0" t="0"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B9B9B9"/>
          </a:solidFill>
          <a:ln w="12700">
            <a:miter lim="400000"/>
          </a:ln>
        </p:spPr>
        <p:txBody>
          <a:bodyPr lIns="0" tIns="0" rIns="0" bIns="0" anchor="ctr"/>
          <a:lstStyle/>
          <a:p>
            <a:pPr defTabSz="4572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2" name="Shape">
            <a:extLst>
              <a:ext uri="{FF2B5EF4-FFF2-40B4-BE49-F238E27FC236}">
                <a16:creationId xmlns:a16="http://schemas.microsoft.com/office/drawing/2014/main" id="{BFA303D6-9F96-024F-9B71-A0EE92BE50B2}"/>
              </a:ext>
            </a:extLst>
          </p:cNvPr>
          <p:cNvSpPr/>
          <p:nvPr/>
        </p:nvSpPr>
        <p:spPr>
          <a:xfrm>
            <a:off x="2664778" y="2997406"/>
            <a:ext cx="248944" cy="2876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07" y="15970"/>
                </a:lnTo>
                <a:lnTo>
                  <a:pt x="6112" y="19464"/>
                </a:lnTo>
                <a:cubicBezTo>
                  <a:pt x="6112" y="19464"/>
                  <a:pt x="0" y="21600"/>
                  <a:pt x="0" y="21600"/>
                </a:cubicBezTo>
                <a:close/>
                <a:moveTo>
                  <a:pt x="6773" y="18782"/>
                </a:moveTo>
                <a:lnTo>
                  <a:pt x="1968" y="15288"/>
                </a:lnTo>
                <a:lnTo>
                  <a:pt x="13737" y="3150"/>
                </a:lnTo>
                <a:lnTo>
                  <a:pt x="18545" y="6642"/>
                </a:lnTo>
                <a:cubicBezTo>
                  <a:pt x="18545" y="6642"/>
                  <a:pt x="6773" y="18782"/>
                  <a:pt x="6773" y="18782"/>
                </a:cubicBezTo>
                <a:close/>
                <a:moveTo>
                  <a:pt x="19218" y="5946"/>
                </a:moveTo>
                <a:lnTo>
                  <a:pt x="14411" y="2455"/>
                </a:lnTo>
                <a:lnTo>
                  <a:pt x="16792" y="0"/>
                </a:lnTo>
                <a:lnTo>
                  <a:pt x="21600" y="3492"/>
                </a:lnTo>
                <a:cubicBezTo>
                  <a:pt x="21600" y="3492"/>
                  <a:pt x="19218" y="5946"/>
                  <a:pt x="19218" y="5946"/>
                </a:cubicBezTo>
                <a:close/>
              </a:path>
            </a:pathLst>
          </a:custGeom>
          <a:solidFill>
            <a:srgbClr val="B9B9B9"/>
          </a:solidFill>
          <a:ln w="12700">
            <a:miter lim="400000"/>
          </a:ln>
        </p:spPr>
        <p:txBody>
          <a:bodyPr lIns="0" tIns="0" rIns="0" bIns="0" anchor="ctr"/>
          <a:lstStyle/>
          <a:p>
            <a:pPr defTabSz="4572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3" name="Shape">
            <a:extLst>
              <a:ext uri="{FF2B5EF4-FFF2-40B4-BE49-F238E27FC236}">
                <a16:creationId xmlns:a16="http://schemas.microsoft.com/office/drawing/2014/main" id="{5EE22F55-8D0D-8B40-8CA6-8611C305B5CC}"/>
              </a:ext>
            </a:extLst>
          </p:cNvPr>
          <p:cNvSpPr/>
          <p:nvPr/>
        </p:nvSpPr>
        <p:spPr>
          <a:xfrm>
            <a:off x="1491038" y="3382025"/>
            <a:ext cx="273991" cy="337676"/>
          </a:xfrm>
          <a:custGeom>
            <a:avLst/>
            <a:gdLst/>
            <a:ahLst/>
            <a:cxnLst>
              <a:cxn ang="0">
                <a:pos x="wd2" y="hd2"/>
              </a:cxn>
              <a:cxn ang="5400000">
                <a:pos x="wd2" y="hd2"/>
              </a:cxn>
              <a:cxn ang="10800000">
                <a:pos x="wd2" y="hd2"/>
              </a:cxn>
              <a:cxn ang="16200000">
                <a:pos x="wd2" y="hd2"/>
              </a:cxn>
            </a:cxnLst>
            <a:rect l="0" t="0" r="r" b="b"/>
            <a:pathLst>
              <a:path w="21339" h="21341" extrusionOk="0">
                <a:moveTo>
                  <a:pt x="12205" y="0"/>
                </a:moveTo>
                <a:cubicBezTo>
                  <a:pt x="11720" y="1"/>
                  <a:pt x="11326" y="320"/>
                  <a:pt x="11326" y="713"/>
                </a:cubicBezTo>
                <a:lnTo>
                  <a:pt x="11325" y="2819"/>
                </a:lnTo>
                <a:cubicBezTo>
                  <a:pt x="11950" y="2747"/>
                  <a:pt x="12537" y="2740"/>
                  <a:pt x="13081" y="2776"/>
                </a:cubicBezTo>
                <a:lnTo>
                  <a:pt x="13083" y="713"/>
                </a:lnTo>
                <a:cubicBezTo>
                  <a:pt x="13083" y="320"/>
                  <a:pt x="12690" y="1"/>
                  <a:pt x="12205" y="0"/>
                </a:cubicBezTo>
                <a:close/>
                <a:moveTo>
                  <a:pt x="18280" y="1334"/>
                </a:moveTo>
                <a:cubicBezTo>
                  <a:pt x="17859" y="1138"/>
                  <a:pt x="17322" y="1255"/>
                  <a:pt x="17079" y="1596"/>
                </a:cubicBezTo>
                <a:lnTo>
                  <a:pt x="15817" y="3366"/>
                </a:lnTo>
                <a:cubicBezTo>
                  <a:pt x="16385" y="3577"/>
                  <a:pt x="16889" y="3826"/>
                  <a:pt x="17333" y="4087"/>
                </a:cubicBezTo>
                <a:lnTo>
                  <a:pt x="18600" y="2308"/>
                </a:lnTo>
                <a:cubicBezTo>
                  <a:pt x="18843" y="1966"/>
                  <a:pt x="18700" y="1531"/>
                  <a:pt x="18280" y="1334"/>
                </a:cubicBezTo>
                <a:close/>
                <a:moveTo>
                  <a:pt x="879" y="9125"/>
                </a:moveTo>
                <a:cubicBezTo>
                  <a:pt x="394" y="9126"/>
                  <a:pt x="0" y="9445"/>
                  <a:pt x="0" y="9839"/>
                </a:cubicBezTo>
                <a:cubicBezTo>
                  <a:pt x="0" y="10232"/>
                  <a:pt x="393" y="10551"/>
                  <a:pt x="879" y="10551"/>
                </a:cubicBezTo>
                <a:lnTo>
                  <a:pt x="3404" y="10550"/>
                </a:lnTo>
                <a:cubicBezTo>
                  <a:pt x="3351" y="10107"/>
                  <a:pt x="3343" y="9629"/>
                  <a:pt x="3405" y="9124"/>
                </a:cubicBezTo>
                <a:cubicBezTo>
                  <a:pt x="3405" y="9124"/>
                  <a:pt x="879" y="9125"/>
                  <a:pt x="879" y="9125"/>
                </a:cubicBezTo>
                <a:close/>
                <a:moveTo>
                  <a:pt x="2851" y="4649"/>
                </a:moveTo>
                <a:cubicBezTo>
                  <a:pt x="2431" y="4453"/>
                  <a:pt x="1894" y="4570"/>
                  <a:pt x="1651" y="4911"/>
                </a:cubicBezTo>
                <a:cubicBezTo>
                  <a:pt x="1408" y="5251"/>
                  <a:pt x="1552" y="5687"/>
                  <a:pt x="1973" y="5884"/>
                </a:cubicBezTo>
                <a:lnTo>
                  <a:pt x="4171" y="6912"/>
                </a:lnTo>
                <a:cubicBezTo>
                  <a:pt x="4408" y="6513"/>
                  <a:pt x="4715" y="6106"/>
                  <a:pt x="5109" y="5706"/>
                </a:cubicBezTo>
                <a:cubicBezTo>
                  <a:pt x="5109" y="5706"/>
                  <a:pt x="2851" y="4649"/>
                  <a:pt x="2851" y="4649"/>
                </a:cubicBezTo>
                <a:close/>
                <a:moveTo>
                  <a:pt x="6118" y="1310"/>
                </a:moveTo>
                <a:cubicBezTo>
                  <a:pt x="5698" y="1506"/>
                  <a:pt x="5553" y="1942"/>
                  <a:pt x="5795" y="2283"/>
                </a:cubicBezTo>
                <a:lnTo>
                  <a:pt x="7150" y="4186"/>
                </a:lnTo>
                <a:cubicBezTo>
                  <a:pt x="7326" y="4088"/>
                  <a:pt x="8471" y="3556"/>
                  <a:pt x="8675" y="3478"/>
                </a:cubicBezTo>
                <a:lnTo>
                  <a:pt x="7318" y="1570"/>
                </a:lnTo>
                <a:cubicBezTo>
                  <a:pt x="7075" y="1229"/>
                  <a:pt x="6538" y="1113"/>
                  <a:pt x="6118" y="1310"/>
                </a:cubicBezTo>
                <a:close/>
                <a:moveTo>
                  <a:pt x="18708" y="6478"/>
                </a:moveTo>
                <a:cubicBezTo>
                  <a:pt x="17247" y="4749"/>
                  <a:pt x="13396" y="2259"/>
                  <a:pt x="8417" y="4592"/>
                </a:cubicBezTo>
                <a:cubicBezTo>
                  <a:pt x="8416" y="4592"/>
                  <a:pt x="8415" y="4593"/>
                  <a:pt x="8414" y="4593"/>
                </a:cubicBezTo>
                <a:cubicBezTo>
                  <a:pt x="8414" y="4593"/>
                  <a:pt x="8413" y="4593"/>
                  <a:pt x="8413" y="4594"/>
                </a:cubicBezTo>
                <a:cubicBezTo>
                  <a:pt x="8412" y="4594"/>
                  <a:pt x="8411" y="4594"/>
                  <a:pt x="8411" y="4595"/>
                </a:cubicBezTo>
                <a:cubicBezTo>
                  <a:pt x="8410" y="4595"/>
                  <a:pt x="8409" y="4595"/>
                  <a:pt x="8409" y="4596"/>
                </a:cubicBezTo>
                <a:cubicBezTo>
                  <a:pt x="3429" y="6929"/>
                  <a:pt x="4160" y="10880"/>
                  <a:pt x="5276" y="12771"/>
                </a:cubicBezTo>
                <a:cubicBezTo>
                  <a:pt x="6289" y="14473"/>
                  <a:pt x="8765" y="15342"/>
                  <a:pt x="9094" y="15507"/>
                </a:cubicBezTo>
                <a:cubicBezTo>
                  <a:pt x="9630" y="15775"/>
                  <a:pt x="12317" y="16498"/>
                  <a:pt x="13014" y="17370"/>
                </a:cubicBezTo>
                <a:cubicBezTo>
                  <a:pt x="13975" y="18570"/>
                  <a:pt x="14185" y="18516"/>
                  <a:pt x="15033" y="18314"/>
                </a:cubicBezTo>
                <a:cubicBezTo>
                  <a:pt x="15896" y="18109"/>
                  <a:pt x="19095" y="16611"/>
                  <a:pt x="19745" y="16106"/>
                </a:cubicBezTo>
                <a:cubicBezTo>
                  <a:pt x="20384" y="15611"/>
                  <a:pt x="20547" y="15491"/>
                  <a:pt x="19747" y="14216"/>
                </a:cubicBezTo>
                <a:cubicBezTo>
                  <a:pt x="19165" y="13290"/>
                  <a:pt x="19737" y="11040"/>
                  <a:pt x="19718" y="10529"/>
                </a:cubicBezTo>
                <a:cubicBezTo>
                  <a:pt x="19707" y="10216"/>
                  <a:pt x="20017" y="8041"/>
                  <a:pt x="18708" y="6478"/>
                </a:cubicBezTo>
                <a:close/>
                <a:moveTo>
                  <a:pt x="21272" y="17648"/>
                </a:moveTo>
                <a:cubicBezTo>
                  <a:pt x="21133" y="17452"/>
                  <a:pt x="20824" y="17385"/>
                  <a:pt x="20583" y="17498"/>
                </a:cubicBezTo>
                <a:lnTo>
                  <a:pt x="16099" y="19599"/>
                </a:lnTo>
                <a:cubicBezTo>
                  <a:pt x="15858" y="19712"/>
                  <a:pt x="15775" y="19962"/>
                  <a:pt x="15914" y="20158"/>
                </a:cubicBezTo>
                <a:lnTo>
                  <a:pt x="15914" y="20158"/>
                </a:lnTo>
                <a:cubicBezTo>
                  <a:pt x="16053" y="20353"/>
                  <a:pt x="16361" y="20420"/>
                  <a:pt x="16603" y="20307"/>
                </a:cubicBezTo>
                <a:lnTo>
                  <a:pt x="21087" y="18206"/>
                </a:lnTo>
                <a:cubicBezTo>
                  <a:pt x="21328" y="18093"/>
                  <a:pt x="21411" y="17843"/>
                  <a:pt x="21272" y="17648"/>
                </a:cubicBezTo>
                <a:cubicBezTo>
                  <a:pt x="21272" y="17648"/>
                  <a:pt x="21272" y="17648"/>
                  <a:pt x="21272" y="17648"/>
                </a:cubicBezTo>
                <a:close/>
                <a:moveTo>
                  <a:pt x="20584" y="16680"/>
                </a:moveTo>
                <a:cubicBezTo>
                  <a:pt x="20445" y="16485"/>
                  <a:pt x="20136" y="16418"/>
                  <a:pt x="19895" y="16531"/>
                </a:cubicBezTo>
                <a:lnTo>
                  <a:pt x="15411" y="18632"/>
                </a:lnTo>
                <a:cubicBezTo>
                  <a:pt x="15170" y="18745"/>
                  <a:pt x="15087" y="18995"/>
                  <a:pt x="15226" y="19190"/>
                </a:cubicBezTo>
                <a:lnTo>
                  <a:pt x="15226" y="19190"/>
                </a:lnTo>
                <a:cubicBezTo>
                  <a:pt x="15365" y="19386"/>
                  <a:pt x="15673" y="19453"/>
                  <a:pt x="15915" y="19340"/>
                </a:cubicBezTo>
                <a:lnTo>
                  <a:pt x="20399" y="17239"/>
                </a:lnTo>
                <a:cubicBezTo>
                  <a:pt x="20640" y="17126"/>
                  <a:pt x="20723" y="16876"/>
                  <a:pt x="20584" y="16680"/>
                </a:cubicBezTo>
                <a:cubicBezTo>
                  <a:pt x="20584" y="16680"/>
                  <a:pt x="20584" y="16680"/>
                  <a:pt x="20584" y="16680"/>
                </a:cubicBezTo>
                <a:close/>
                <a:moveTo>
                  <a:pt x="17079" y="20429"/>
                </a:moveTo>
                <a:lnTo>
                  <a:pt x="20979" y="18602"/>
                </a:lnTo>
                <a:cubicBezTo>
                  <a:pt x="21600" y="19474"/>
                  <a:pt x="21230" y="20591"/>
                  <a:pt x="20153" y="21095"/>
                </a:cubicBezTo>
                <a:cubicBezTo>
                  <a:pt x="19076" y="21600"/>
                  <a:pt x="17700" y="21302"/>
                  <a:pt x="17079" y="20429"/>
                </a:cubicBezTo>
                <a:close/>
              </a:path>
            </a:pathLst>
          </a:custGeom>
          <a:solidFill>
            <a:srgbClr val="B9B9B9"/>
          </a:solidFill>
          <a:ln w="12700">
            <a:miter lim="400000"/>
          </a:ln>
        </p:spPr>
        <p:txBody>
          <a:bodyPr lIns="0" tIns="0" rIns="0" bIns="0" anchor="ctr"/>
          <a:lstStyle/>
          <a:p>
            <a:pPr defTabSz="457200">
              <a:lnSpc>
                <a:spcPct val="80000"/>
              </a:lnSpc>
              <a:spcBef>
                <a:spcPts val="5500"/>
              </a:spcBef>
              <a:defRPr sz="5000" b="0">
                <a:solidFill>
                  <a:srgbClr val="333333"/>
                </a:solidFill>
                <a:latin typeface="Helvetica Neue Thin"/>
                <a:ea typeface="Helvetica Neue Thin"/>
                <a:cs typeface="Helvetica Neue Thin"/>
                <a:sym typeface="Helvetica Neue Thin"/>
              </a:defRPr>
            </a:pPr>
            <a:endParaRPr/>
          </a:p>
        </p:txBody>
      </p:sp>
      <p:sp>
        <p:nvSpPr>
          <p:cNvPr id="24" name="Shape">
            <a:extLst>
              <a:ext uri="{FF2B5EF4-FFF2-40B4-BE49-F238E27FC236}">
                <a16:creationId xmlns:a16="http://schemas.microsoft.com/office/drawing/2014/main" id="{A198FD3C-B852-584C-B753-A177F1D372DC}"/>
              </a:ext>
            </a:extLst>
          </p:cNvPr>
          <p:cNvSpPr/>
          <p:nvPr/>
        </p:nvSpPr>
        <p:spPr>
          <a:xfrm>
            <a:off x="1789691" y="2887141"/>
            <a:ext cx="656416" cy="465282"/>
          </a:xfrm>
          <a:custGeom>
            <a:avLst/>
            <a:gdLst/>
            <a:ahLst/>
            <a:cxnLst>
              <a:cxn ang="0">
                <a:pos x="wd2" y="hd2"/>
              </a:cxn>
              <a:cxn ang="5400000">
                <a:pos x="wd2" y="hd2"/>
              </a:cxn>
              <a:cxn ang="10800000">
                <a:pos x="wd2" y="hd2"/>
              </a:cxn>
              <a:cxn ang="16200000">
                <a:pos x="wd2" y="hd2"/>
              </a:cxn>
            </a:cxnLst>
            <a:rect l="0" t="0"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C00000"/>
          </a:solidFill>
          <a:ln w="12700">
            <a:miter lim="400000"/>
          </a:ln>
        </p:spPr>
        <p:txBody>
          <a:bodyPr lIns="0" tIns="0" rIns="0" bIns="0" anchor="ctr"/>
          <a:lstStyle/>
          <a:p>
            <a:pPr defTabSz="4572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5" name="Shape">
            <a:extLst>
              <a:ext uri="{FF2B5EF4-FFF2-40B4-BE49-F238E27FC236}">
                <a16:creationId xmlns:a16="http://schemas.microsoft.com/office/drawing/2014/main" id="{1CD421B1-ABE9-2B4C-AEDF-42683D3CC2C3}"/>
              </a:ext>
            </a:extLst>
          </p:cNvPr>
          <p:cNvSpPr/>
          <p:nvPr/>
        </p:nvSpPr>
        <p:spPr>
          <a:xfrm>
            <a:off x="1406748" y="2627975"/>
            <a:ext cx="377696" cy="377695"/>
          </a:xfrm>
          <a:custGeom>
            <a:avLst/>
            <a:gdLst/>
            <a:ahLst/>
            <a:cxnLst>
              <a:cxn ang="0">
                <a:pos x="wd2" y="hd2"/>
              </a:cxn>
              <a:cxn ang="5400000">
                <a:pos x="wd2" y="hd2"/>
              </a:cxn>
              <a:cxn ang="10800000">
                <a:pos x="wd2" y="hd2"/>
              </a:cxn>
              <a:cxn ang="16200000">
                <a:pos x="wd2" y="hd2"/>
              </a:cxn>
            </a:cxnLst>
            <a:rect l="0" t="0" r="r" b="b"/>
            <a:pathLst>
              <a:path w="20113" h="20113" extrusionOk="0">
                <a:moveTo>
                  <a:pt x="8483" y="125"/>
                </a:moveTo>
                <a:cubicBezTo>
                  <a:pt x="2996" y="994"/>
                  <a:pt x="-744" y="6142"/>
                  <a:pt x="125" y="11629"/>
                </a:cubicBezTo>
                <a:cubicBezTo>
                  <a:pt x="994" y="17116"/>
                  <a:pt x="6142" y="20856"/>
                  <a:pt x="11629" y="19987"/>
                </a:cubicBezTo>
                <a:cubicBezTo>
                  <a:pt x="17116" y="19118"/>
                  <a:pt x="20856" y="13970"/>
                  <a:pt x="19987" y="8483"/>
                </a:cubicBezTo>
                <a:cubicBezTo>
                  <a:pt x="19118" y="2996"/>
                  <a:pt x="13970" y="-744"/>
                  <a:pt x="8483" y="125"/>
                </a:cubicBezTo>
                <a:close/>
                <a:moveTo>
                  <a:pt x="8760" y="1873"/>
                </a:moveTo>
                <a:cubicBezTo>
                  <a:pt x="8956" y="1842"/>
                  <a:pt x="9163" y="1878"/>
                  <a:pt x="9336" y="2004"/>
                </a:cubicBezTo>
                <a:cubicBezTo>
                  <a:pt x="9681" y="2255"/>
                  <a:pt x="9758" y="2741"/>
                  <a:pt x="9507" y="3087"/>
                </a:cubicBezTo>
                <a:cubicBezTo>
                  <a:pt x="9256" y="3432"/>
                  <a:pt x="8770" y="3509"/>
                  <a:pt x="8424" y="3258"/>
                </a:cubicBezTo>
                <a:cubicBezTo>
                  <a:pt x="8079" y="3007"/>
                  <a:pt x="8002" y="2521"/>
                  <a:pt x="8253" y="2175"/>
                </a:cubicBezTo>
                <a:cubicBezTo>
                  <a:pt x="8378" y="2002"/>
                  <a:pt x="8564" y="1904"/>
                  <a:pt x="8760" y="1873"/>
                </a:cubicBezTo>
                <a:close/>
                <a:moveTo>
                  <a:pt x="9098" y="4008"/>
                </a:moveTo>
                <a:cubicBezTo>
                  <a:pt x="9327" y="3971"/>
                  <a:pt x="9546" y="4130"/>
                  <a:pt x="9582" y="4359"/>
                </a:cubicBezTo>
                <a:lnTo>
                  <a:pt x="10314" y="8984"/>
                </a:lnTo>
                <a:cubicBezTo>
                  <a:pt x="10465" y="9019"/>
                  <a:pt x="10626" y="8992"/>
                  <a:pt x="10759" y="9088"/>
                </a:cubicBezTo>
                <a:cubicBezTo>
                  <a:pt x="10893" y="9186"/>
                  <a:pt x="10931" y="9343"/>
                  <a:pt x="11011" y="9477"/>
                </a:cubicBezTo>
                <a:lnTo>
                  <a:pt x="14460" y="8930"/>
                </a:lnTo>
                <a:cubicBezTo>
                  <a:pt x="14689" y="8894"/>
                  <a:pt x="14908" y="9053"/>
                  <a:pt x="14944" y="9282"/>
                </a:cubicBezTo>
                <a:cubicBezTo>
                  <a:pt x="14980" y="9511"/>
                  <a:pt x="14822" y="9729"/>
                  <a:pt x="14593" y="9766"/>
                </a:cubicBezTo>
                <a:lnTo>
                  <a:pt x="11143" y="10312"/>
                </a:lnTo>
                <a:cubicBezTo>
                  <a:pt x="11108" y="10464"/>
                  <a:pt x="11121" y="10625"/>
                  <a:pt x="11024" y="10759"/>
                </a:cubicBezTo>
                <a:cubicBezTo>
                  <a:pt x="10636" y="11292"/>
                  <a:pt x="9886" y="11411"/>
                  <a:pt x="9353" y="11024"/>
                </a:cubicBezTo>
                <a:cubicBezTo>
                  <a:pt x="8820" y="10636"/>
                  <a:pt x="8701" y="9886"/>
                  <a:pt x="9088" y="9353"/>
                </a:cubicBezTo>
                <a:cubicBezTo>
                  <a:pt x="9188" y="9215"/>
                  <a:pt x="9357" y="9195"/>
                  <a:pt x="9495" y="9114"/>
                </a:cubicBezTo>
                <a:lnTo>
                  <a:pt x="8762" y="4489"/>
                </a:lnTo>
                <a:cubicBezTo>
                  <a:pt x="8726" y="4260"/>
                  <a:pt x="8869" y="4044"/>
                  <a:pt x="9098" y="4008"/>
                </a:cubicBezTo>
                <a:close/>
                <a:moveTo>
                  <a:pt x="2495" y="10476"/>
                </a:moveTo>
                <a:cubicBezTo>
                  <a:pt x="2691" y="10446"/>
                  <a:pt x="2898" y="10482"/>
                  <a:pt x="3071" y="10607"/>
                </a:cubicBezTo>
                <a:cubicBezTo>
                  <a:pt x="3417" y="10859"/>
                  <a:pt x="3494" y="11345"/>
                  <a:pt x="3243" y="11690"/>
                </a:cubicBezTo>
                <a:cubicBezTo>
                  <a:pt x="2992" y="12035"/>
                  <a:pt x="2505" y="12113"/>
                  <a:pt x="2160" y="11862"/>
                </a:cubicBezTo>
                <a:cubicBezTo>
                  <a:pt x="1814" y="11610"/>
                  <a:pt x="1737" y="11124"/>
                  <a:pt x="1988" y="10779"/>
                </a:cubicBezTo>
                <a:cubicBezTo>
                  <a:pt x="2114" y="10606"/>
                  <a:pt x="2300" y="10507"/>
                  <a:pt x="2495" y="10476"/>
                </a:cubicBezTo>
                <a:close/>
                <a:moveTo>
                  <a:pt x="17392" y="8117"/>
                </a:moveTo>
                <a:cubicBezTo>
                  <a:pt x="17587" y="8086"/>
                  <a:pt x="17779" y="8125"/>
                  <a:pt x="17952" y="8250"/>
                </a:cubicBezTo>
                <a:cubicBezTo>
                  <a:pt x="18298" y="8502"/>
                  <a:pt x="18375" y="8988"/>
                  <a:pt x="18124" y="9333"/>
                </a:cubicBezTo>
                <a:cubicBezTo>
                  <a:pt x="17872" y="9678"/>
                  <a:pt x="17402" y="9753"/>
                  <a:pt x="17056" y="9502"/>
                </a:cubicBezTo>
                <a:cubicBezTo>
                  <a:pt x="16711" y="9251"/>
                  <a:pt x="16634" y="8765"/>
                  <a:pt x="16885" y="8419"/>
                </a:cubicBezTo>
                <a:cubicBezTo>
                  <a:pt x="17010" y="8247"/>
                  <a:pt x="17196" y="8148"/>
                  <a:pt x="17392" y="8117"/>
                </a:cubicBezTo>
                <a:close/>
                <a:moveTo>
                  <a:pt x="11112" y="16723"/>
                </a:moveTo>
                <a:cubicBezTo>
                  <a:pt x="11308" y="16692"/>
                  <a:pt x="11515" y="16728"/>
                  <a:pt x="11688" y="16854"/>
                </a:cubicBezTo>
                <a:cubicBezTo>
                  <a:pt x="12033" y="17105"/>
                  <a:pt x="12110" y="17591"/>
                  <a:pt x="11859" y="17937"/>
                </a:cubicBezTo>
                <a:cubicBezTo>
                  <a:pt x="11608" y="18282"/>
                  <a:pt x="11122" y="18359"/>
                  <a:pt x="10776" y="18108"/>
                </a:cubicBezTo>
                <a:cubicBezTo>
                  <a:pt x="10431" y="17857"/>
                  <a:pt x="10354" y="17371"/>
                  <a:pt x="10605" y="17025"/>
                </a:cubicBezTo>
                <a:cubicBezTo>
                  <a:pt x="10730" y="16853"/>
                  <a:pt x="10916" y="16754"/>
                  <a:pt x="11112" y="16723"/>
                </a:cubicBezTo>
                <a:close/>
              </a:path>
            </a:pathLst>
          </a:custGeom>
          <a:solidFill>
            <a:srgbClr val="C00000"/>
          </a:solidFill>
          <a:ln w="12700">
            <a:miter lim="400000"/>
          </a:ln>
        </p:spPr>
        <p:txBody>
          <a:bodyPr lIns="0" tIns="0" rIns="0" bIns="0"/>
          <a:lstStyle/>
          <a:p>
            <a:pPr defTabSz="4572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6" name="Shape">
            <a:extLst>
              <a:ext uri="{FF2B5EF4-FFF2-40B4-BE49-F238E27FC236}">
                <a16:creationId xmlns:a16="http://schemas.microsoft.com/office/drawing/2014/main" id="{E9B6D26A-E2AE-F146-B1E9-8328934E11FD}"/>
              </a:ext>
            </a:extLst>
          </p:cNvPr>
          <p:cNvSpPr/>
          <p:nvPr/>
        </p:nvSpPr>
        <p:spPr>
          <a:xfrm>
            <a:off x="3076408" y="2794567"/>
            <a:ext cx="322191" cy="405678"/>
          </a:xfrm>
          <a:custGeom>
            <a:avLst/>
            <a:gdLst/>
            <a:ahLst/>
            <a:cxnLst>
              <a:cxn ang="0">
                <a:pos x="wd2" y="hd2"/>
              </a:cxn>
              <a:cxn ang="5400000">
                <a:pos x="wd2" y="hd2"/>
              </a:cxn>
              <a:cxn ang="10800000">
                <a:pos x="wd2" y="hd2"/>
              </a:cxn>
              <a:cxn ang="16200000">
                <a:pos x="wd2" y="hd2"/>
              </a:cxn>
            </a:cxnLst>
            <a:rect l="0" t="0" r="r" b="b"/>
            <a:pathLst>
              <a:path w="21600" h="21600" extrusionOk="0">
                <a:moveTo>
                  <a:pt x="4615" y="0"/>
                </a:moveTo>
                <a:lnTo>
                  <a:pt x="0" y="18854"/>
                </a:lnTo>
                <a:lnTo>
                  <a:pt x="17786" y="21600"/>
                </a:lnTo>
                <a:lnTo>
                  <a:pt x="21600" y="6017"/>
                </a:lnTo>
                <a:lnTo>
                  <a:pt x="18300" y="2113"/>
                </a:lnTo>
                <a:lnTo>
                  <a:pt x="4615" y="0"/>
                </a:lnTo>
                <a:close/>
                <a:moveTo>
                  <a:pt x="9206" y="5215"/>
                </a:moveTo>
                <a:lnTo>
                  <a:pt x="15684" y="6215"/>
                </a:lnTo>
                <a:lnTo>
                  <a:pt x="15556" y="6735"/>
                </a:lnTo>
                <a:lnTo>
                  <a:pt x="9079" y="5735"/>
                </a:lnTo>
                <a:lnTo>
                  <a:pt x="9206" y="5215"/>
                </a:lnTo>
                <a:close/>
                <a:moveTo>
                  <a:pt x="4712" y="9845"/>
                </a:moveTo>
                <a:lnTo>
                  <a:pt x="17667" y="11845"/>
                </a:lnTo>
                <a:lnTo>
                  <a:pt x="17544" y="12350"/>
                </a:lnTo>
                <a:lnTo>
                  <a:pt x="4588" y="10350"/>
                </a:lnTo>
                <a:lnTo>
                  <a:pt x="4712" y="9845"/>
                </a:lnTo>
                <a:close/>
                <a:moveTo>
                  <a:pt x="4086" y="12402"/>
                </a:moveTo>
                <a:lnTo>
                  <a:pt x="17041" y="14402"/>
                </a:lnTo>
                <a:lnTo>
                  <a:pt x="16914" y="14923"/>
                </a:lnTo>
                <a:lnTo>
                  <a:pt x="3958" y="12923"/>
                </a:lnTo>
                <a:lnTo>
                  <a:pt x="4086" y="12402"/>
                </a:lnTo>
                <a:close/>
                <a:moveTo>
                  <a:pt x="3460" y="14960"/>
                </a:moveTo>
                <a:lnTo>
                  <a:pt x="9938" y="15960"/>
                </a:lnTo>
                <a:lnTo>
                  <a:pt x="9810" y="16480"/>
                </a:lnTo>
                <a:lnTo>
                  <a:pt x="3332" y="15480"/>
                </a:lnTo>
                <a:lnTo>
                  <a:pt x="3460" y="14960"/>
                </a:lnTo>
                <a:close/>
              </a:path>
            </a:pathLst>
          </a:custGeom>
          <a:solidFill>
            <a:srgbClr val="C00000"/>
          </a:solidFill>
          <a:ln w="12700">
            <a:miter lim="400000"/>
          </a:ln>
        </p:spPr>
        <p:txBody>
          <a:bodyPr lIns="0" tIns="0" rIns="0" bIns="0" anchor="ctr"/>
          <a:lstStyle/>
          <a:p>
            <a:pPr>
              <a:defRPr sz="3000" b="0">
                <a:solidFill>
                  <a:srgbClr val="FFFFFF"/>
                </a:solidFill>
                <a:latin typeface="Seravek"/>
                <a:ea typeface="Seravek"/>
                <a:cs typeface="Seravek"/>
                <a:sym typeface="Seravek"/>
              </a:defRPr>
            </a:pPr>
            <a:endParaRPr/>
          </a:p>
        </p:txBody>
      </p:sp>
      <p:sp>
        <p:nvSpPr>
          <p:cNvPr id="27" name="Shape">
            <a:extLst>
              <a:ext uri="{FF2B5EF4-FFF2-40B4-BE49-F238E27FC236}">
                <a16:creationId xmlns:a16="http://schemas.microsoft.com/office/drawing/2014/main" id="{44CB729F-54AB-984D-8CF4-D245DEC8A591}"/>
              </a:ext>
            </a:extLst>
          </p:cNvPr>
          <p:cNvSpPr/>
          <p:nvPr/>
        </p:nvSpPr>
        <p:spPr>
          <a:xfrm>
            <a:off x="2076605" y="3609297"/>
            <a:ext cx="522071" cy="341542"/>
          </a:xfrm>
          <a:custGeom>
            <a:avLst/>
            <a:gdLst/>
            <a:ahLst/>
            <a:cxnLst>
              <a:cxn ang="0">
                <a:pos x="wd2" y="hd2"/>
              </a:cxn>
              <a:cxn ang="5400000">
                <a:pos x="wd2" y="hd2"/>
              </a:cxn>
              <a:cxn ang="10800000">
                <a:pos x="wd2" y="hd2"/>
              </a:cxn>
              <a:cxn ang="16200000">
                <a:pos x="wd2" y="hd2"/>
              </a:cxn>
            </a:cxnLst>
            <a:rect l="0" t="0" r="r" b="b"/>
            <a:pathLst>
              <a:path w="21600" h="21600" extrusionOk="0">
                <a:moveTo>
                  <a:pt x="18900" y="15429"/>
                </a:moveTo>
                <a:lnTo>
                  <a:pt x="2700" y="15429"/>
                </a:lnTo>
                <a:lnTo>
                  <a:pt x="2700" y="2057"/>
                </a:lnTo>
                <a:lnTo>
                  <a:pt x="18900" y="2057"/>
                </a:lnTo>
                <a:cubicBezTo>
                  <a:pt x="18900" y="2057"/>
                  <a:pt x="18900" y="15429"/>
                  <a:pt x="18900" y="15429"/>
                </a:cubicBezTo>
                <a:close/>
                <a:moveTo>
                  <a:pt x="18900" y="0"/>
                </a:moveTo>
                <a:lnTo>
                  <a:pt x="2700" y="0"/>
                </a:lnTo>
                <a:cubicBezTo>
                  <a:pt x="1954" y="0"/>
                  <a:pt x="1350" y="922"/>
                  <a:pt x="1350" y="2057"/>
                </a:cubicBezTo>
                <a:cubicBezTo>
                  <a:pt x="1350" y="2057"/>
                  <a:pt x="1350" y="17486"/>
                  <a:pt x="1364" y="17486"/>
                </a:cubicBezTo>
                <a:lnTo>
                  <a:pt x="20235" y="17486"/>
                </a:lnTo>
                <a:cubicBezTo>
                  <a:pt x="20250" y="17486"/>
                  <a:pt x="20250" y="2057"/>
                  <a:pt x="20250" y="2057"/>
                </a:cubicBezTo>
                <a:cubicBezTo>
                  <a:pt x="20250" y="922"/>
                  <a:pt x="19646" y="0"/>
                  <a:pt x="18900" y="0"/>
                </a:cubicBezTo>
                <a:close/>
                <a:moveTo>
                  <a:pt x="20250" y="21600"/>
                </a:moveTo>
                <a:lnTo>
                  <a:pt x="1350" y="21600"/>
                </a:lnTo>
                <a:cubicBezTo>
                  <a:pt x="604" y="21600"/>
                  <a:pt x="0" y="20679"/>
                  <a:pt x="0" y="19543"/>
                </a:cubicBezTo>
                <a:lnTo>
                  <a:pt x="0" y="18514"/>
                </a:lnTo>
                <a:lnTo>
                  <a:pt x="8775" y="18514"/>
                </a:lnTo>
                <a:lnTo>
                  <a:pt x="8775" y="19543"/>
                </a:lnTo>
                <a:lnTo>
                  <a:pt x="12825" y="19543"/>
                </a:lnTo>
                <a:lnTo>
                  <a:pt x="12825" y="18514"/>
                </a:lnTo>
                <a:lnTo>
                  <a:pt x="21600" y="18514"/>
                </a:lnTo>
                <a:lnTo>
                  <a:pt x="21600" y="19543"/>
                </a:lnTo>
                <a:cubicBezTo>
                  <a:pt x="21600" y="20679"/>
                  <a:pt x="20995" y="21600"/>
                  <a:pt x="20250" y="21600"/>
                </a:cubicBezTo>
                <a:cubicBezTo>
                  <a:pt x="20250" y="21600"/>
                  <a:pt x="20250" y="21600"/>
                  <a:pt x="20250" y="21600"/>
                </a:cubicBezTo>
                <a:close/>
              </a:path>
            </a:pathLst>
          </a:custGeom>
          <a:solidFill>
            <a:srgbClr val="B9B9B9"/>
          </a:solidFill>
          <a:ln w="12700">
            <a:miter lim="400000"/>
          </a:ln>
        </p:spPr>
        <p:txBody>
          <a:bodyPr lIns="0" tIns="0" rIns="0" bIns="0" anchor="ctr"/>
          <a:lstStyle/>
          <a:p>
            <a:pPr defTabSz="457200">
              <a:lnSpc>
                <a:spcPct val="80000"/>
              </a:lnSpc>
              <a:spcBef>
                <a:spcPts val="5500"/>
              </a:spcBef>
              <a:defRPr sz="5000" b="0">
                <a:solidFill>
                  <a:srgbClr val="4C4C4C"/>
                </a:solidFill>
                <a:latin typeface="Helvetica Neue Thin"/>
                <a:ea typeface="Helvetica Neue Thin"/>
                <a:cs typeface="Helvetica Neue Thin"/>
                <a:sym typeface="Helvetica Neue Thin"/>
              </a:defRPr>
            </a:pPr>
            <a:endParaRPr/>
          </a:p>
        </p:txBody>
      </p:sp>
      <p:sp>
        <p:nvSpPr>
          <p:cNvPr id="28" name="Shape">
            <a:extLst>
              <a:ext uri="{FF2B5EF4-FFF2-40B4-BE49-F238E27FC236}">
                <a16:creationId xmlns:a16="http://schemas.microsoft.com/office/drawing/2014/main" id="{BE30ADED-1B53-E346-A08B-6263618566C7}"/>
              </a:ext>
            </a:extLst>
          </p:cNvPr>
          <p:cNvSpPr/>
          <p:nvPr/>
        </p:nvSpPr>
        <p:spPr>
          <a:xfrm>
            <a:off x="2165611" y="2034410"/>
            <a:ext cx="344057" cy="243875"/>
          </a:xfrm>
          <a:custGeom>
            <a:avLst/>
            <a:gdLst/>
            <a:ahLst/>
            <a:cxnLst>
              <a:cxn ang="0">
                <a:pos x="wd2" y="hd2"/>
              </a:cxn>
              <a:cxn ang="5400000">
                <a:pos x="wd2" y="hd2"/>
              </a:cxn>
              <a:cxn ang="10800000">
                <a:pos x="wd2" y="hd2"/>
              </a:cxn>
              <a:cxn ang="16200000">
                <a:pos x="wd2" y="hd2"/>
              </a:cxn>
            </a:cxnLst>
            <a:rect l="0" t="0"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B9B9B9"/>
          </a:solidFill>
          <a:ln w="12700">
            <a:miter lim="400000"/>
          </a:ln>
        </p:spPr>
        <p:txBody>
          <a:bodyPr lIns="0" tIns="0" rIns="0" bIns="0" anchor="ctr"/>
          <a:lstStyle/>
          <a:p>
            <a:pPr defTabSz="4572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9" name="Shape">
            <a:extLst>
              <a:ext uri="{FF2B5EF4-FFF2-40B4-BE49-F238E27FC236}">
                <a16:creationId xmlns:a16="http://schemas.microsoft.com/office/drawing/2014/main" id="{E7DE094E-C196-5D4E-9A94-029CD9348EB7}"/>
              </a:ext>
            </a:extLst>
          </p:cNvPr>
          <p:cNvSpPr/>
          <p:nvPr/>
        </p:nvSpPr>
        <p:spPr>
          <a:xfrm>
            <a:off x="2992435" y="2118435"/>
            <a:ext cx="352452" cy="366283"/>
          </a:xfrm>
          <a:custGeom>
            <a:avLst/>
            <a:gdLst/>
            <a:ahLst/>
            <a:cxnLst>
              <a:cxn ang="0">
                <a:pos x="wd2" y="hd2"/>
              </a:cxn>
              <a:cxn ang="5400000">
                <a:pos x="wd2" y="hd2"/>
              </a:cxn>
              <a:cxn ang="10800000">
                <a:pos x="wd2" y="hd2"/>
              </a:cxn>
              <a:cxn ang="16200000">
                <a:pos x="wd2" y="hd2"/>
              </a:cxn>
            </a:cxnLst>
            <a:rect l="0" t="0" r="r" b="b"/>
            <a:pathLst>
              <a:path w="21367" h="21369" extrusionOk="0">
                <a:moveTo>
                  <a:pt x="9892" y="341"/>
                </a:moveTo>
                <a:cubicBezTo>
                  <a:pt x="10333" y="-98"/>
                  <a:pt x="11063" y="-117"/>
                  <a:pt x="11519" y="307"/>
                </a:cubicBezTo>
                <a:lnTo>
                  <a:pt x="21020" y="9136"/>
                </a:lnTo>
                <a:cubicBezTo>
                  <a:pt x="21476" y="9561"/>
                  <a:pt x="21482" y="10263"/>
                  <a:pt x="21042" y="10702"/>
                </a:cubicBezTo>
                <a:lnTo>
                  <a:pt x="10676" y="21032"/>
                </a:lnTo>
                <a:cubicBezTo>
                  <a:pt x="10236" y="21471"/>
                  <a:pt x="9512" y="21483"/>
                  <a:pt x="9056" y="21059"/>
                </a:cubicBezTo>
                <a:lnTo>
                  <a:pt x="6577" y="18755"/>
                </a:lnTo>
                <a:lnTo>
                  <a:pt x="9366" y="15976"/>
                </a:lnTo>
                <a:cubicBezTo>
                  <a:pt x="9806" y="15537"/>
                  <a:pt x="9793" y="14841"/>
                  <a:pt x="9337" y="14417"/>
                </a:cubicBezTo>
                <a:lnTo>
                  <a:pt x="7682" y="12879"/>
                </a:lnTo>
                <a:cubicBezTo>
                  <a:pt x="7226" y="12455"/>
                  <a:pt x="6503" y="12467"/>
                  <a:pt x="6062" y="12906"/>
                </a:cubicBezTo>
                <a:lnTo>
                  <a:pt x="3274" y="15685"/>
                </a:lnTo>
                <a:lnTo>
                  <a:pt x="1210" y="13767"/>
                </a:lnTo>
                <a:cubicBezTo>
                  <a:pt x="754" y="13343"/>
                  <a:pt x="734" y="12641"/>
                  <a:pt x="1175" y="12202"/>
                </a:cubicBezTo>
                <a:lnTo>
                  <a:pt x="351" y="11436"/>
                </a:lnTo>
                <a:cubicBezTo>
                  <a:pt x="-105" y="11012"/>
                  <a:pt x="-118" y="10316"/>
                  <a:pt x="322" y="9877"/>
                </a:cubicBezTo>
                <a:lnTo>
                  <a:pt x="9892" y="341"/>
                </a:lnTo>
                <a:close/>
                <a:moveTo>
                  <a:pt x="10322" y="1500"/>
                </a:moveTo>
                <a:lnTo>
                  <a:pt x="1949" y="9844"/>
                </a:lnTo>
                <a:cubicBezTo>
                  <a:pt x="1949" y="9844"/>
                  <a:pt x="1145" y="10641"/>
                  <a:pt x="1971" y="11409"/>
                </a:cubicBezTo>
                <a:lnTo>
                  <a:pt x="11146" y="2266"/>
                </a:lnTo>
                <a:cubicBezTo>
                  <a:pt x="11366" y="2046"/>
                  <a:pt x="11360" y="1705"/>
                  <a:pt x="11132" y="1492"/>
                </a:cubicBezTo>
                <a:cubicBezTo>
                  <a:pt x="10904" y="1281"/>
                  <a:pt x="10542" y="1280"/>
                  <a:pt x="10322" y="1500"/>
                </a:cubicBezTo>
                <a:close/>
                <a:moveTo>
                  <a:pt x="6083" y="13685"/>
                </a:moveTo>
                <a:cubicBezTo>
                  <a:pt x="6523" y="13247"/>
                  <a:pt x="7247" y="13234"/>
                  <a:pt x="7703" y="13658"/>
                </a:cubicBezTo>
                <a:lnTo>
                  <a:pt x="8527" y="14424"/>
                </a:lnTo>
                <a:cubicBezTo>
                  <a:pt x="8983" y="14848"/>
                  <a:pt x="8996" y="15544"/>
                  <a:pt x="8555" y="15983"/>
                </a:cubicBezTo>
                <a:lnTo>
                  <a:pt x="6161" y="18369"/>
                </a:lnTo>
                <a:cubicBezTo>
                  <a:pt x="5721" y="18808"/>
                  <a:pt x="4991" y="18826"/>
                  <a:pt x="4535" y="18403"/>
                </a:cubicBezTo>
                <a:lnTo>
                  <a:pt x="3711" y="17637"/>
                </a:lnTo>
                <a:cubicBezTo>
                  <a:pt x="3254" y="17213"/>
                  <a:pt x="3249" y="16510"/>
                  <a:pt x="3689" y="16071"/>
                </a:cubicBezTo>
                <a:lnTo>
                  <a:pt x="6083" y="13685"/>
                </a:lnTo>
                <a:close/>
                <a:moveTo>
                  <a:pt x="6506" y="14851"/>
                </a:moveTo>
                <a:cubicBezTo>
                  <a:pt x="6286" y="15071"/>
                  <a:pt x="6285" y="15419"/>
                  <a:pt x="6514" y="15631"/>
                </a:cubicBezTo>
                <a:cubicBezTo>
                  <a:pt x="6742" y="15843"/>
                  <a:pt x="7110" y="15837"/>
                  <a:pt x="7330" y="15617"/>
                </a:cubicBezTo>
                <a:cubicBezTo>
                  <a:pt x="7550" y="15398"/>
                  <a:pt x="7544" y="15043"/>
                  <a:pt x="7316" y="14831"/>
                </a:cubicBezTo>
                <a:cubicBezTo>
                  <a:pt x="7088" y="14619"/>
                  <a:pt x="6726" y="14632"/>
                  <a:pt x="6506" y="14851"/>
                </a:cubicBezTo>
                <a:close/>
              </a:path>
            </a:pathLst>
          </a:custGeom>
          <a:solidFill>
            <a:srgbClr val="C00000"/>
          </a:solidFill>
          <a:ln w="12700">
            <a:miter lim="400000"/>
          </a:ln>
        </p:spPr>
        <p:txBody>
          <a:bodyPr lIns="0" tIns="0" rIns="0" bIns="0" anchor="ctr"/>
          <a:lstStyle/>
          <a:p>
            <a:pPr defTabSz="4572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0" name="Shape">
            <a:extLst>
              <a:ext uri="{FF2B5EF4-FFF2-40B4-BE49-F238E27FC236}">
                <a16:creationId xmlns:a16="http://schemas.microsoft.com/office/drawing/2014/main" id="{B4857524-2D84-0947-A2ED-4A5497382E9E}"/>
              </a:ext>
            </a:extLst>
          </p:cNvPr>
          <p:cNvSpPr/>
          <p:nvPr/>
        </p:nvSpPr>
        <p:spPr>
          <a:xfrm>
            <a:off x="1821058" y="2420808"/>
            <a:ext cx="311373" cy="220708"/>
          </a:xfrm>
          <a:custGeom>
            <a:avLst/>
            <a:gdLst/>
            <a:ahLst/>
            <a:cxnLst>
              <a:cxn ang="0">
                <a:pos x="wd2" y="hd2"/>
              </a:cxn>
              <a:cxn ang="5400000">
                <a:pos x="wd2" y="hd2"/>
              </a:cxn>
              <a:cxn ang="10800000">
                <a:pos x="wd2" y="hd2"/>
              </a:cxn>
              <a:cxn ang="16200000">
                <a:pos x="wd2" y="hd2"/>
              </a:cxn>
            </a:cxnLst>
            <a:rect l="0" t="0"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C00000"/>
          </a:solidFill>
          <a:ln w="12700">
            <a:miter lim="400000"/>
          </a:ln>
        </p:spPr>
        <p:txBody>
          <a:bodyPr lIns="0" tIns="0" rIns="0" bIns="0"/>
          <a:lstStyle/>
          <a:p>
            <a:pPr defTabSz="4572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Tree>
    <p:extLst>
      <p:ext uri="{BB962C8B-B14F-4D97-AF65-F5344CB8AC3E}">
        <p14:creationId xmlns:p14="http://schemas.microsoft.com/office/powerpoint/2010/main" val="1989713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878C430C-6C78-0043-A905-4D82CA4A393C}"/>
              </a:ext>
            </a:extLst>
          </p:cNvPr>
          <p:cNvSpPr>
            <a:spLocks noGrp="1"/>
          </p:cNvSpPr>
          <p:nvPr>
            <p:ph type="dt" sz="half" idx="10"/>
          </p:nvPr>
        </p:nvSpPr>
        <p:spPr/>
        <p:txBody>
          <a:bodyPr/>
          <a:lstStyle/>
          <a:p>
            <a:fld id="{AB18E012-EC0C-1649-A039-CB178266D114}" type="datetime1">
              <a:rPr lang="en-US" smtClean="0"/>
              <a:t>7/28/20</a:t>
            </a:fld>
            <a:endParaRPr lang="en-US"/>
          </a:p>
        </p:txBody>
      </p:sp>
      <p:sp>
        <p:nvSpPr>
          <p:cNvPr id="6" name="Marcador de número de diapositiva 5">
            <a:extLst>
              <a:ext uri="{FF2B5EF4-FFF2-40B4-BE49-F238E27FC236}">
                <a16:creationId xmlns:a16="http://schemas.microsoft.com/office/drawing/2014/main" id="{59D24B19-5996-F943-8E85-2BF49DE8FF22}"/>
              </a:ext>
            </a:extLst>
          </p:cNvPr>
          <p:cNvSpPr>
            <a:spLocks noGrp="1"/>
          </p:cNvSpPr>
          <p:nvPr>
            <p:ph type="sldNum" sz="quarter" idx="12"/>
          </p:nvPr>
        </p:nvSpPr>
        <p:spPr/>
        <p:txBody>
          <a:bodyPr/>
          <a:lstStyle/>
          <a:p>
            <a:fld id="{42782948-4DBE-204D-AB9E-B65E067054AE}" type="slidenum">
              <a:rPr lang="en-US" smtClean="0"/>
              <a:pPr/>
              <a:t>7</a:t>
            </a:fld>
            <a:endParaRPr lang="en-US"/>
          </a:p>
        </p:txBody>
      </p:sp>
      <p:sp>
        <p:nvSpPr>
          <p:cNvPr id="8" name="Title 7">
            <a:extLst>
              <a:ext uri="{FF2B5EF4-FFF2-40B4-BE49-F238E27FC236}">
                <a16:creationId xmlns:a16="http://schemas.microsoft.com/office/drawing/2014/main" id="{BDBDFD92-6957-4A4E-BE3F-EB29316A85C8}"/>
              </a:ext>
            </a:extLst>
          </p:cNvPr>
          <p:cNvSpPr>
            <a:spLocks noGrp="1"/>
          </p:cNvSpPr>
          <p:nvPr>
            <p:ph type="title"/>
          </p:nvPr>
        </p:nvSpPr>
        <p:spPr>
          <a:xfrm>
            <a:off x="685800" y="565354"/>
            <a:ext cx="7772400" cy="523220"/>
          </a:xfrm>
        </p:spPr>
        <p:txBody>
          <a:bodyPr/>
          <a:lstStyle/>
          <a:p>
            <a:r>
              <a:rPr lang="en-US" dirty="0">
                <a:solidFill>
                  <a:srgbClr val="651D32"/>
                </a:solidFill>
              </a:rPr>
              <a:t>Políticas Institucionales</a:t>
            </a:r>
            <a:endParaRPr lang="en-US" dirty="0"/>
          </a:p>
        </p:txBody>
      </p:sp>
      <p:sp>
        <p:nvSpPr>
          <p:cNvPr id="11" name="CuadroTexto 10">
            <a:extLst>
              <a:ext uri="{FF2B5EF4-FFF2-40B4-BE49-F238E27FC236}">
                <a16:creationId xmlns:a16="http://schemas.microsoft.com/office/drawing/2014/main" id="{9706F9FF-B7FA-B440-BB30-2B597ABB0164}"/>
              </a:ext>
            </a:extLst>
          </p:cNvPr>
          <p:cNvSpPr txBox="1"/>
          <p:nvPr/>
        </p:nvSpPr>
        <p:spPr>
          <a:xfrm>
            <a:off x="5562857" y="1642572"/>
            <a:ext cx="3428743" cy="3539430"/>
          </a:xfrm>
          <a:prstGeom prst="rect">
            <a:avLst/>
          </a:prstGeom>
          <a:noFill/>
        </p:spPr>
        <p:txBody>
          <a:bodyPr wrap="square" rtlCol="0">
            <a:spAutoFit/>
          </a:bodyPr>
          <a:lstStyle/>
          <a:p>
            <a:r>
              <a:rPr lang="es-MX" sz="1600" b="1" dirty="0"/>
              <a:t>Recomendaciones</a:t>
            </a:r>
          </a:p>
          <a:p>
            <a:endParaRPr lang="es-MX" sz="1600" b="1" dirty="0"/>
          </a:p>
          <a:p>
            <a:r>
              <a:rPr lang="es-MX" sz="1600" dirty="0"/>
              <a:t>Su redacción </a:t>
            </a:r>
            <a:r>
              <a:rPr lang="es-MX" sz="1600" b="1" dirty="0"/>
              <a:t>debe ser sencilla y con lenguaje claro</a:t>
            </a:r>
            <a:r>
              <a:rPr lang="es-MX" sz="1600" dirty="0"/>
              <a:t>, </a:t>
            </a:r>
            <a:r>
              <a:rPr lang="es-MX" sz="1600" b="1" dirty="0"/>
              <a:t>concreto y preciso</a:t>
            </a:r>
            <a:r>
              <a:rPr lang="es-MX" sz="1600" dirty="0"/>
              <a:t>.</a:t>
            </a:r>
          </a:p>
          <a:p>
            <a:endParaRPr lang="es-MX" sz="1600" dirty="0"/>
          </a:p>
          <a:p>
            <a:r>
              <a:rPr lang="es-MX" sz="1600" dirty="0"/>
              <a:t>La política es parte esencial de la vida organizacional, por lo cual </a:t>
            </a:r>
            <a:r>
              <a:rPr lang="es-MX" sz="1600" b="1" dirty="0"/>
              <a:t>su letra no debe ser muerta (definir, aplicar y cumplir).</a:t>
            </a:r>
            <a:endParaRPr lang="es-MX" sz="1600" dirty="0"/>
          </a:p>
          <a:p>
            <a:endParaRPr lang="es-MX" sz="1600" b="1" dirty="0"/>
          </a:p>
          <a:p>
            <a:r>
              <a:rPr lang="es-MX" sz="1600" b="1" dirty="0"/>
              <a:t>Debe ser adaptable a través del tiempo</a:t>
            </a:r>
            <a:r>
              <a:rPr lang="es-MX" sz="1600" dirty="0"/>
              <a:t>, por lo cual entra en juego la fase de mantenimiento.</a:t>
            </a:r>
          </a:p>
          <a:p>
            <a:endParaRPr lang="es-MX" sz="1600" dirty="0"/>
          </a:p>
        </p:txBody>
      </p:sp>
      <p:sp>
        <p:nvSpPr>
          <p:cNvPr id="12" name="Shape">
            <a:extLst>
              <a:ext uri="{FF2B5EF4-FFF2-40B4-BE49-F238E27FC236}">
                <a16:creationId xmlns:a16="http://schemas.microsoft.com/office/drawing/2014/main" id="{B84EDF1C-1F2D-014F-B445-CAADC7B02244}"/>
              </a:ext>
            </a:extLst>
          </p:cNvPr>
          <p:cNvSpPr/>
          <p:nvPr/>
        </p:nvSpPr>
        <p:spPr>
          <a:xfrm>
            <a:off x="5153539" y="2133600"/>
            <a:ext cx="322191" cy="405678"/>
          </a:xfrm>
          <a:custGeom>
            <a:avLst/>
            <a:gdLst/>
            <a:ahLst/>
            <a:cxnLst>
              <a:cxn ang="0">
                <a:pos x="wd2" y="hd2"/>
              </a:cxn>
              <a:cxn ang="5400000">
                <a:pos x="wd2" y="hd2"/>
              </a:cxn>
              <a:cxn ang="10800000">
                <a:pos x="wd2" y="hd2"/>
              </a:cxn>
              <a:cxn ang="16200000">
                <a:pos x="wd2" y="hd2"/>
              </a:cxn>
            </a:cxnLst>
            <a:rect l="0" t="0" r="r" b="b"/>
            <a:pathLst>
              <a:path w="21600" h="21600" extrusionOk="0">
                <a:moveTo>
                  <a:pt x="4615" y="0"/>
                </a:moveTo>
                <a:lnTo>
                  <a:pt x="0" y="18854"/>
                </a:lnTo>
                <a:lnTo>
                  <a:pt x="17786" y="21600"/>
                </a:lnTo>
                <a:lnTo>
                  <a:pt x="21600" y="6017"/>
                </a:lnTo>
                <a:lnTo>
                  <a:pt x="18300" y="2113"/>
                </a:lnTo>
                <a:lnTo>
                  <a:pt x="4615" y="0"/>
                </a:lnTo>
                <a:close/>
                <a:moveTo>
                  <a:pt x="9206" y="5215"/>
                </a:moveTo>
                <a:lnTo>
                  <a:pt x="15684" y="6215"/>
                </a:lnTo>
                <a:lnTo>
                  <a:pt x="15556" y="6735"/>
                </a:lnTo>
                <a:lnTo>
                  <a:pt x="9079" y="5735"/>
                </a:lnTo>
                <a:lnTo>
                  <a:pt x="9206" y="5215"/>
                </a:lnTo>
                <a:close/>
                <a:moveTo>
                  <a:pt x="4712" y="9845"/>
                </a:moveTo>
                <a:lnTo>
                  <a:pt x="17667" y="11845"/>
                </a:lnTo>
                <a:lnTo>
                  <a:pt x="17544" y="12350"/>
                </a:lnTo>
                <a:lnTo>
                  <a:pt x="4588" y="10350"/>
                </a:lnTo>
                <a:lnTo>
                  <a:pt x="4712" y="9845"/>
                </a:lnTo>
                <a:close/>
                <a:moveTo>
                  <a:pt x="4086" y="12402"/>
                </a:moveTo>
                <a:lnTo>
                  <a:pt x="17041" y="14402"/>
                </a:lnTo>
                <a:lnTo>
                  <a:pt x="16914" y="14923"/>
                </a:lnTo>
                <a:lnTo>
                  <a:pt x="3958" y="12923"/>
                </a:lnTo>
                <a:lnTo>
                  <a:pt x="4086" y="12402"/>
                </a:lnTo>
                <a:close/>
                <a:moveTo>
                  <a:pt x="3460" y="14960"/>
                </a:moveTo>
                <a:lnTo>
                  <a:pt x="9938" y="15960"/>
                </a:lnTo>
                <a:lnTo>
                  <a:pt x="9810" y="16480"/>
                </a:lnTo>
                <a:lnTo>
                  <a:pt x="3332" y="15480"/>
                </a:lnTo>
                <a:lnTo>
                  <a:pt x="3460" y="14960"/>
                </a:lnTo>
                <a:close/>
              </a:path>
            </a:pathLst>
          </a:custGeom>
          <a:solidFill>
            <a:srgbClr val="002F6C"/>
          </a:solidFill>
          <a:ln w="12700">
            <a:miter lim="400000"/>
          </a:ln>
        </p:spPr>
        <p:txBody>
          <a:bodyPr lIns="0" tIns="0" rIns="0" bIns="0" anchor="ctr"/>
          <a:lstStyle/>
          <a:p>
            <a:pPr>
              <a:defRPr sz="3000" b="0">
                <a:solidFill>
                  <a:srgbClr val="FFFFFF"/>
                </a:solidFill>
                <a:latin typeface="Seravek"/>
                <a:ea typeface="Seravek"/>
                <a:cs typeface="Seravek"/>
                <a:sym typeface="Seravek"/>
              </a:defRPr>
            </a:pPr>
            <a:endParaRPr/>
          </a:p>
        </p:txBody>
      </p:sp>
      <p:sp>
        <p:nvSpPr>
          <p:cNvPr id="13" name="Shape">
            <a:extLst>
              <a:ext uri="{FF2B5EF4-FFF2-40B4-BE49-F238E27FC236}">
                <a16:creationId xmlns:a16="http://schemas.microsoft.com/office/drawing/2014/main" id="{1E6077B1-4A73-1243-BF73-7C34D60A91EC}"/>
              </a:ext>
            </a:extLst>
          </p:cNvPr>
          <p:cNvSpPr/>
          <p:nvPr/>
        </p:nvSpPr>
        <p:spPr>
          <a:xfrm>
            <a:off x="5153539" y="3141871"/>
            <a:ext cx="322191" cy="405678"/>
          </a:xfrm>
          <a:custGeom>
            <a:avLst/>
            <a:gdLst/>
            <a:ahLst/>
            <a:cxnLst>
              <a:cxn ang="0">
                <a:pos x="wd2" y="hd2"/>
              </a:cxn>
              <a:cxn ang="5400000">
                <a:pos x="wd2" y="hd2"/>
              </a:cxn>
              <a:cxn ang="10800000">
                <a:pos x="wd2" y="hd2"/>
              </a:cxn>
              <a:cxn ang="16200000">
                <a:pos x="wd2" y="hd2"/>
              </a:cxn>
            </a:cxnLst>
            <a:rect l="0" t="0" r="r" b="b"/>
            <a:pathLst>
              <a:path w="21600" h="21600" extrusionOk="0">
                <a:moveTo>
                  <a:pt x="4615" y="0"/>
                </a:moveTo>
                <a:lnTo>
                  <a:pt x="0" y="18854"/>
                </a:lnTo>
                <a:lnTo>
                  <a:pt x="17786" y="21600"/>
                </a:lnTo>
                <a:lnTo>
                  <a:pt x="21600" y="6017"/>
                </a:lnTo>
                <a:lnTo>
                  <a:pt x="18300" y="2113"/>
                </a:lnTo>
                <a:lnTo>
                  <a:pt x="4615" y="0"/>
                </a:lnTo>
                <a:close/>
                <a:moveTo>
                  <a:pt x="9206" y="5215"/>
                </a:moveTo>
                <a:lnTo>
                  <a:pt x="15684" y="6215"/>
                </a:lnTo>
                <a:lnTo>
                  <a:pt x="15556" y="6735"/>
                </a:lnTo>
                <a:lnTo>
                  <a:pt x="9079" y="5735"/>
                </a:lnTo>
                <a:lnTo>
                  <a:pt x="9206" y="5215"/>
                </a:lnTo>
                <a:close/>
                <a:moveTo>
                  <a:pt x="4712" y="9845"/>
                </a:moveTo>
                <a:lnTo>
                  <a:pt x="17667" y="11845"/>
                </a:lnTo>
                <a:lnTo>
                  <a:pt x="17544" y="12350"/>
                </a:lnTo>
                <a:lnTo>
                  <a:pt x="4588" y="10350"/>
                </a:lnTo>
                <a:lnTo>
                  <a:pt x="4712" y="9845"/>
                </a:lnTo>
                <a:close/>
                <a:moveTo>
                  <a:pt x="4086" y="12402"/>
                </a:moveTo>
                <a:lnTo>
                  <a:pt x="17041" y="14402"/>
                </a:lnTo>
                <a:lnTo>
                  <a:pt x="16914" y="14923"/>
                </a:lnTo>
                <a:lnTo>
                  <a:pt x="3958" y="12923"/>
                </a:lnTo>
                <a:lnTo>
                  <a:pt x="4086" y="12402"/>
                </a:lnTo>
                <a:close/>
                <a:moveTo>
                  <a:pt x="3460" y="14960"/>
                </a:moveTo>
                <a:lnTo>
                  <a:pt x="9938" y="15960"/>
                </a:lnTo>
                <a:lnTo>
                  <a:pt x="9810" y="16480"/>
                </a:lnTo>
                <a:lnTo>
                  <a:pt x="3332" y="15480"/>
                </a:lnTo>
                <a:lnTo>
                  <a:pt x="3460" y="14960"/>
                </a:lnTo>
                <a:close/>
              </a:path>
            </a:pathLst>
          </a:custGeom>
          <a:solidFill>
            <a:srgbClr val="002F6C"/>
          </a:solidFill>
          <a:ln w="12700">
            <a:miter lim="400000"/>
          </a:ln>
        </p:spPr>
        <p:txBody>
          <a:bodyPr lIns="0" tIns="0" rIns="0" bIns="0" anchor="ctr"/>
          <a:lstStyle/>
          <a:p>
            <a:pPr>
              <a:defRPr sz="3000" b="0">
                <a:solidFill>
                  <a:srgbClr val="FFFFFF"/>
                </a:solidFill>
                <a:latin typeface="Seravek"/>
                <a:ea typeface="Seravek"/>
                <a:cs typeface="Seravek"/>
                <a:sym typeface="Seravek"/>
              </a:defRPr>
            </a:pPr>
            <a:endParaRPr/>
          </a:p>
        </p:txBody>
      </p:sp>
      <p:sp>
        <p:nvSpPr>
          <p:cNvPr id="14" name="Shape">
            <a:extLst>
              <a:ext uri="{FF2B5EF4-FFF2-40B4-BE49-F238E27FC236}">
                <a16:creationId xmlns:a16="http://schemas.microsoft.com/office/drawing/2014/main" id="{4AC7DF50-23BF-B14B-8690-FE5E47C4209A}"/>
              </a:ext>
            </a:extLst>
          </p:cNvPr>
          <p:cNvSpPr/>
          <p:nvPr/>
        </p:nvSpPr>
        <p:spPr>
          <a:xfrm>
            <a:off x="5153654" y="4150142"/>
            <a:ext cx="322191" cy="405678"/>
          </a:xfrm>
          <a:custGeom>
            <a:avLst/>
            <a:gdLst/>
            <a:ahLst/>
            <a:cxnLst>
              <a:cxn ang="0">
                <a:pos x="wd2" y="hd2"/>
              </a:cxn>
              <a:cxn ang="5400000">
                <a:pos x="wd2" y="hd2"/>
              </a:cxn>
              <a:cxn ang="10800000">
                <a:pos x="wd2" y="hd2"/>
              </a:cxn>
              <a:cxn ang="16200000">
                <a:pos x="wd2" y="hd2"/>
              </a:cxn>
            </a:cxnLst>
            <a:rect l="0" t="0" r="r" b="b"/>
            <a:pathLst>
              <a:path w="21600" h="21600" extrusionOk="0">
                <a:moveTo>
                  <a:pt x="4615" y="0"/>
                </a:moveTo>
                <a:lnTo>
                  <a:pt x="0" y="18854"/>
                </a:lnTo>
                <a:lnTo>
                  <a:pt x="17786" y="21600"/>
                </a:lnTo>
                <a:lnTo>
                  <a:pt x="21600" y="6017"/>
                </a:lnTo>
                <a:lnTo>
                  <a:pt x="18300" y="2113"/>
                </a:lnTo>
                <a:lnTo>
                  <a:pt x="4615" y="0"/>
                </a:lnTo>
                <a:close/>
                <a:moveTo>
                  <a:pt x="9206" y="5215"/>
                </a:moveTo>
                <a:lnTo>
                  <a:pt x="15684" y="6215"/>
                </a:lnTo>
                <a:lnTo>
                  <a:pt x="15556" y="6735"/>
                </a:lnTo>
                <a:lnTo>
                  <a:pt x="9079" y="5735"/>
                </a:lnTo>
                <a:lnTo>
                  <a:pt x="9206" y="5215"/>
                </a:lnTo>
                <a:close/>
                <a:moveTo>
                  <a:pt x="4712" y="9845"/>
                </a:moveTo>
                <a:lnTo>
                  <a:pt x="17667" y="11845"/>
                </a:lnTo>
                <a:lnTo>
                  <a:pt x="17544" y="12350"/>
                </a:lnTo>
                <a:lnTo>
                  <a:pt x="4588" y="10350"/>
                </a:lnTo>
                <a:lnTo>
                  <a:pt x="4712" y="9845"/>
                </a:lnTo>
                <a:close/>
                <a:moveTo>
                  <a:pt x="4086" y="12402"/>
                </a:moveTo>
                <a:lnTo>
                  <a:pt x="17041" y="14402"/>
                </a:lnTo>
                <a:lnTo>
                  <a:pt x="16914" y="14923"/>
                </a:lnTo>
                <a:lnTo>
                  <a:pt x="3958" y="12923"/>
                </a:lnTo>
                <a:lnTo>
                  <a:pt x="4086" y="12402"/>
                </a:lnTo>
                <a:close/>
                <a:moveTo>
                  <a:pt x="3460" y="14960"/>
                </a:moveTo>
                <a:lnTo>
                  <a:pt x="9938" y="15960"/>
                </a:lnTo>
                <a:lnTo>
                  <a:pt x="9810" y="16480"/>
                </a:lnTo>
                <a:lnTo>
                  <a:pt x="3332" y="15480"/>
                </a:lnTo>
                <a:lnTo>
                  <a:pt x="3460" y="14960"/>
                </a:lnTo>
                <a:close/>
              </a:path>
            </a:pathLst>
          </a:custGeom>
          <a:solidFill>
            <a:srgbClr val="002F6C"/>
          </a:solidFill>
          <a:ln w="12700">
            <a:miter lim="400000"/>
          </a:ln>
        </p:spPr>
        <p:txBody>
          <a:bodyPr lIns="0" tIns="0" rIns="0" bIns="0" anchor="ctr"/>
          <a:lstStyle/>
          <a:p>
            <a:pPr>
              <a:defRPr sz="3000" b="0">
                <a:solidFill>
                  <a:srgbClr val="FFFFFF"/>
                </a:solidFill>
                <a:latin typeface="Seravek"/>
                <a:ea typeface="Seravek"/>
                <a:cs typeface="Seravek"/>
                <a:sym typeface="Seravek"/>
              </a:defRPr>
            </a:pPr>
            <a:endParaRPr/>
          </a:p>
        </p:txBody>
      </p:sp>
      <p:graphicFrame>
        <p:nvGraphicFramePr>
          <p:cNvPr id="15" name="Diagrama 14">
            <a:extLst>
              <a:ext uri="{FF2B5EF4-FFF2-40B4-BE49-F238E27FC236}">
                <a16:creationId xmlns:a16="http://schemas.microsoft.com/office/drawing/2014/main" id="{B1EE26D6-0E31-0342-9ED8-FBD6C4BA473A}"/>
              </a:ext>
            </a:extLst>
          </p:cNvPr>
          <p:cNvGraphicFramePr/>
          <p:nvPr>
            <p:extLst>
              <p:ext uri="{D42A27DB-BD31-4B8C-83A1-F6EECF244321}">
                <p14:modId xmlns:p14="http://schemas.microsoft.com/office/powerpoint/2010/main" val="1550762422"/>
              </p:ext>
            </p:extLst>
          </p:nvPr>
        </p:nvGraphicFramePr>
        <p:xfrm>
          <a:off x="221158" y="1778129"/>
          <a:ext cx="4637314" cy="4680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CuadroTexto 15">
            <a:extLst>
              <a:ext uri="{FF2B5EF4-FFF2-40B4-BE49-F238E27FC236}">
                <a16:creationId xmlns:a16="http://schemas.microsoft.com/office/drawing/2014/main" id="{C832C24D-23AC-D448-AD19-7FCAE0330A08}"/>
              </a:ext>
            </a:extLst>
          </p:cNvPr>
          <p:cNvSpPr txBox="1"/>
          <p:nvPr/>
        </p:nvSpPr>
        <p:spPr>
          <a:xfrm>
            <a:off x="1752600" y="1463348"/>
            <a:ext cx="1279517" cy="369332"/>
          </a:xfrm>
          <a:prstGeom prst="rect">
            <a:avLst/>
          </a:prstGeom>
          <a:noFill/>
        </p:spPr>
        <p:txBody>
          <a:bodyPr wrap="none" rtlCol="0">
            <a:spAutoFit/>
          </a:bodyPr>
          <a:lstStyle/>
          <a:p>
            <a:r>
              <a:rPr lang="es-MX" b="1" dirty="0"/>
              <a:t>Beneficios</a:t>
            </a:r>
          </a:p>
        </p:txBody>
      </p:sp>
      <p:sp>
        <p:nvSpPr>
          <p:cNvPr id="17" name="CuadroTexto 16">
            <a:extLst>
              <a:ext uri="{FF2B5EF4-FFF2-40B4-BE49-F238E27FC236}">
                <a16:creationId xmlns:a16="http://schemas.microsoft.com/office/drawing/2014/main" id="{B5B69571-9C43-BD43-A102-E145D45FDAC0}"/>
              </a:ext>
            </a:extLst>
          </p:cNvPr>
          <p:cNvSpPr txBox="1"/>
          <p:nvPr/>
        </p:nvSpPr>
        <p:spPr>
          <a:xfrm>
            <a:off x="4111120" y="6037637"/>
            <a:ext cx="5493759" cy="584775"/>
          </a:xfrm>
          <a:prstGeom prst="rect">
            <a:avLst/>
          </a:prstGeom>
          <a:noFill/>
        </p:spPr>
        <p:txBody>
          <a:bodyPr wrap="square" rtlCol="0">
            <a:spAutoFit/>
          </a:bodyPr>
          <a:lstStyle/>
          <a:p>
            <a:r>
              <a:rPr lang="es-MX" sz="1600" b="1" dirty="0">
                <a:solidFill>
                  <a:srgbClr val="635C5B"/>
                </a:solidFill>
              </a:rPr>
              <a:t>Se definen dentro del Manual de Procedimientos Administrativos y Financieros</a:t>
            </a:r>
          </a:p>
        </p:txBody>
      </p:sp>
    </p:spTree>
    <p:extLst>
      <p:ext uri="{BB962C8B-B14F-4D97-AF65-F5344CB8AC3E}">
        <p14:creationId xmlns:p14="http://schemas.microsoft.com/office/powerpoint/2010/main" val="2465170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F5551456-76AA-B94C-8340-D79B92E93AA6}"/>
              </a:ext>
            </a:extLst>
          </p:cNvPr>
          <p:cNvSpPr>
            <a:spLocks noGrp="1"/>
          </p:cNvSpPr>
          <p:nvPr>
            <p:ph type="dt" sz="half" idx="10"/>
          </p:nvPr>
        </p:nvSpPr>
        <p:spPr/>
        <p:txBody>
          <a:bodyPr/>
          <a:lstStyle/>
          <a:p>
            <a:fld id="{AB18E012-EC0C-1649-A039-CB178266D114}" type="datetime1">
              <a:rPr lang="en-US" smtClean="0"/>
              <a:t>7/28/20</a:t>
            </a:fld>
            <a:endParaRPr lang="en-US"/>
          </a:p>
        </p:txBody>
      </p:sp>
      <p:sp>
        <p:nvSpPr>
          <p:cNvPr id="5" name="Marcador de pie de página 4">
            <a:extLst>
              <a:ext uri="{FF2B5EF4-FFF2-40B4-BE49-F238E27FC236}">
                <a16:creationId xmlns:a16="http://schemas.microsoft.com/office/drawing/2014/main" id="{BB6E220F-1ED0-F64D-A529-33D63303B804}"/>
              </a:ext>
            </a:extLst>
          </p:cNvPr>
          <p:cNvSpPr>
            <a:spLocks noGrp="1"/>
          </p:cNvSpPr>
          <p:nvPr>
            <p:ph type="ftr" sz="quarter" idx="11"/>
          </p:nvPr>
        </p:nvSpPr>
        <p:spPr/>
        <p:txBody>
          <a:bodyPr/>
          <a:lstStyle/>
          <a:p>
            <a:r>
              <a:rPr lang="en-US"/>
              <a:t>FOOTER GOES HERE</a:t>
            </a:r>
          </a:p>
        </p:txBody>
      </p:sp>
      <p:sp>
        <p:nvSpPr>
          <p:cNvPr id="6" name="Marcador de número de diapositiva 5">
            <a:extLst>
              <a:ext uri="{FF2B5EF4-FFF2-40B4-BE49-F238E27FC236}">
                <a16:creationId xmlns:a16="http://schemas.microsoft.com/office/drawing/2014/main" id="{44FB710B-C572-A741-BD75-A030FFA6F3FB}"/>
              </a:ext>
            </a:extLst>
          </p:cNvPr>
          <p:cNvSpPr>
            <a:spLocks noGrp="1"/>
          </p:cNvSpPr>
          <p:nvPr>
            <p:ph type="sldNum" sz="quarter" idx="12"/>
          </p:nvPr>
        </p:nvSpPr>
        <p:spPr/>
        <p:txBody>
          <a:bodyPr/>
          <a:lstStyle/>
          <a:p>
            <a:fld id="{42782948-4DBE-204D-AB9E-B65E067054AE}" type="slidenum">
              <a:rPr lang="en-US" smtClean="0"/>
              <a:pPr/>
              <a:t>8</a:t>
            </a:fld>
            <a:endParaRPr lang="en-US"/>
          </a:p>
        </p:txBody>
      </p:sp>
      <p:sp>
        <p:nvSpPr>
          <p:cNvPr id="7" name="Título 6">
            <a:extLst>
              <a:ext uri="{FF2B5EF4-FFF2-40B4-BE49-F238E27FC236}">
                <a16:creationId xmlns:a16="http://schemas.microsoft.com/office/drawing/2014/main" id="{B445DE18-0285-5742-9E54-53696DECE58B}"/>
              </a:ext>
            </a:extLst>
          </p:cNvPr>
          <p:cNvSpPr>
            <a:spLocks noGrp="1"/>
          </p:cNvSpPr>
          <p:nvPr>
            <p:ph type="title"/>
          </p:nvPr>
        </p:nvSpPr>
        <p:spPr>
          <a:xfrm>
            <a:off x="685800" y="522131"/>
            <a:ext cx="7772400" cy="523220"/>
          </a:xfrm>
        </p:spPr>
        <p:txBody>
          <a:bodyPr/>
          <a:lstStyle/>
          <a:p>
            <a:r>
              <a:rPr lang="es-MX" dirty="0"/>
              <a:t>Formatos administrativos</a:t>
            </a:r>
          </a:p>
        </p:txBody>
      </p:sp>
      <p:sp>
        <p:nvSpPr>
          <p:cNvPr id="8" name="CuadroTexto 7">
            <a:extLst>
              <a:ext uri="{FF2B5EF4-FFF2-40B4-BE49-F238E27FC236}">
                <a16:creationId xmlns:a16="http://schemas.microsoft.com/office/drawing/2014/main" id="{AB925520-B733-BD44-950F-B3D21FAB531A}"/>
              </a:ext>
            </a:extLst>
          </p:cNvPr>
          <p:cNvSpPr txBox="1"/>
          <p:nvPr/>
        </p:nvSpPr>
        <p:spPr>
          <a:xfrm>
            <a:off x="641074" y="1894820"/>
            <a:ext cx="3289852" cy="3970318"/>
          </a:xfrm>
          <a:prstGeom prst="rect">
            <a:avLst/>
          </a:prstGeom>
          <a:noFill/>
        </p:spPr>
        <p:txBody>
          <a:bodyPr wrap="square" rtlCol="0">
            <a:spAutoFit/>
          </a:bodyPr>
          <a:lstStyle/>
          <a:p>
            <a:r>
              <a:rPr lang="es-MX" dirty="0"/>
              <a:t>Son un sistema de control y sistematización de información.</a:t>
            </a:r>
          </a:p>
          <a:p>
            <a:endParaRPr lang="es-MX" dirty="0"/>
          </a:p>
          <a:p>
            <a:pPr marL="285750" indent="-285750">
              <a:buFont typeface="Wingdings" pitchFamily="2" charset="2"/>
              <a:buChar char="ü"/>
            </a:pPr>
            <a:r>
              <a:rPr lang="es-MX" dirty="0"/>
              <a:t>Orientan</a:t>
            </a:r>
          </a:p>
          <a:p>
            <a:pPr marL="285750" indent="-285750">
              <a:buFont typeface="Wingdings" pitchFamily="2" charset="2"/>
              <a:buChar char="ü"/>
            </a:pPr>
            <a:r>
              <a:rPr lang="es-MX" dirty="0"/>
              <a:t>Unifican criterios</a:t>
            </a:r>
          </a:p>
          <a:p>
            <a:pPr marL="285750" indent="-285750">
              <a:buFont typeface="Wingdings" pitchFamily="2" charset="2"/>
              <a:buChar char="ü"/>
            </a:pPr>
            <a:r>
              <a:rPr lang="es-MX" dirty="0"/>
              <a:t>Recuperan información</a:t>
            </a:r>
          </a:p>
          <a:p>
            <a:pPr marL="285750" indent="-285750">
              <a:buFont typeface="Wingdings" pitchFamily="2" charset="2"/>
              <a:buChar char="ü"/>
            </a:pPr>
            <a:r>
              <a:rPr lang="es-MX" dirty="0"/>
              <a:t>Dan formalidad</a:t>
            </a:r>
          </a:p>
          <a:p>
            <a:pPr marL="285750" indent="-285750">
              <a:buFont typeface="Wingdings" pitchFamily="2" charset="2"/>
              <a:buChar char="ü"/>
            </a:pPr>
            <a:r>
              <a:rPr lang="es-MX" dirty="0"/>
              <a:t>Sirven de medio para registrar algún acto</a:t>
            </a:r>
          </a:p>
          <a:p>
            <a:pPr marL="285750" indent="-285750">
              <a:buFont typeface="Wingdings" pitchFamily="2" charset="2"/>
              <a:buChar char="ü"/>
            </a:pPr>
            <a:r>
              <a:rPr lang="es-MX" dirty="0"/>
              <a:t>Diligenciado por una persona y autorizado por otra, regularmente con la jerarquia en responsabilidad.</a:t>
            </a:r>
          </a:p>
          <a:p>
            <a:endParaRPr lang="es-MX" dirty="0"/>
          </a:p>
        </p:txBody>
      </p:sp>
      <p:graphicFrame>
        <p:nvGraphicFramePr>
          <p:cNvPr id="9" name="Diagrama 8">
            <a:extLst>
              <a:ext uri="{FF2B5EF4-FFF2-40B4-BE49-F238E27FC236}">
                <a16:creationId xmlns:a16="http://schemas.microsoft.com/office/drawing/2014/main" id="{A3FFA0E6-6D69-1245-830B-C120F60D2B7B}"/>
              </a:ext>
            </a:extLst>
          </p:cNvPr>
          <p:cNvGraphicFramePr/>
          <p:nvPr>
            <p:extLst>
              <p:ext uri="{D42A27DB-BD31-4B8C-83A1-F6EECF244321}">
                <p14:modId xmlns:p14="http://schemas.microsoft.com/office/powerpoint/2010/main" val="2931061050"/>
              </p:ext>
            </p:extLst>
          </p:nvPr>
        </p:nvGraphicFramePr>
        <p:xfrm>
          <a:off x="2667000" y="1371600"/>
          <a:ext cx="7467600"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37139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01B6CF35-F935-1644-8684-EC7F1AA23C2E}"/>
              </a:ext>
            </a:extLst>
          </p:cNvPr>
          <p:cNvSpPr>
            <a:spLocks noGrp="1"/>
          </p:cNvSpPr>
          <p:nvPr>
            <p:ph type="dt" sz="half" idx="10"/>
          </p:nvPr>
        </p:nvSpPr>
        <p:spPr/>
        <p:txBody>
          <a:bodyPr/>
          <a:lstStyle/>
          <a:p>
            <a:fld id="{AB18E012-EC0C-1649-A039-CB178266D114}" type="datetime1">
              <a:rPr lang="en-US" smtClean="0"/>
              <a:t>7/28/20</a:t>
            </a:fld>
            <a:endParaRPr lang="en-US"/>
          </a:p>
        </p:txBody>
      </p:sp>
      <p:sp>
        <p:nvSpPr>
          <p:cNvPr id="5" name="Marcador de pie de página 4">
            <a:extLst>
              <a:ext uri="{FF2B5EF4-FFF2-40B4-BE49-F238E27FC236}">
                <a16:creationId xmlns:a16="http://schemas.microsoft.com/office/drawing/2014/main" id="{9F2F2C84-99D0-FE45-A303-EAA57A81ED8A}"/>
              </a:ext>
            </a:extLst>
          </p:cNvPr>
          <p:cNvSpPr>
            <a:spLocks noGrp="1"/>
          </p:cNvSpPr>
          <p:nvPr>
            <p:ph type="ftr" sz="quarter" idx="11"/>
          </p:nvPr>
        </p:nvSpPr>
        <p:spPr/>
        <p:txBody>
          <a:bodyPr/>
          <a:lstStyle/>
          <a:p>
            <a:r>
              <a:rPr lang="en-US"/>
              <a:t>FOOTER GOES HERE</a:t>
            </a:r>
          </a:p>
        </p:txBody>
      </p:sp>
      <p:sp>
        <p:nvSpPr>
          <p:cNvPr id="6" name="Marcador de número de diapositiva 5">
            <a:extLst>
              <a:ext uri="{FF2B5EF4-FFF2-40B4-BE49-F238E27FC236}">
                <a16:creationId xmlns:a16="http://schemas.microsoft.com/office/drawing/2014/main" id="{43E9BC31-4AAD-8D4E-8ECE-90C7F86B1765}"/>
              </a:ext>
            </a:extLst>
          </p:cNvPr>
          <p:cNvSpPr>
            <a:spLocks noGrp="1"/>
          </p:cNvSpPr>
          <p:nvPr>
            <p:ph type="sldNum" sz="quarter" idx="12"/>
          </p:nvPr>
        </p:nvSpPr>
        <p:spPr/>
        <p:txBody>
          <a:bodyPr/>
          <a:lstStyle/>
          <a:p>
            <a:fld id="{42782948-4DBE-204D-AB9E-B65E067054AE}" type="slidenum">
              <a:rPr lang="en-US" smtClean="0"/>
              <a:pPr/>
              <a:t>9</a:t>
            </a:fld>
            <a:endParaRPr lang="en-US"/>
          </a:p>
        </p:txBody>
      </p:sp>
      <p:sp>
        <p:nvSpPr>
          <p:cNvPr id="7" name="Título 6">
            <a:extLst>
              <a:ext uri="{FF2B5EF4-FFF2-40B4-BE49-F238E27FC236}">
                <a16:creationId xmlns:a16="http://schemas.microsoft.com/office/drawing/2014/main" id="{4A11649E-975D-6840-87E6-465C21B3CE7E}"/>
              </a:ext>
            </a:extLst>
          </p:cNvPr>
          <p:cNvSpPr>
            <a:spLocks noGrp="1"/>
          </p:cNvSpPr>
          <p:nvPr>
            <p:ph type="title"/>
          </p:nvPr>
        </p:nvSpPr>
        <p:spPr>
          <a:xfrm>
            <a:off x="269875" y="320063"/>
            <a:ext cx="7772400" cy="523220"/>
          </a:xfrm>
        </p:spPr>
        <p:txBody>
          <a:bodyPr/>
          <a:lstStyle/>
          <a:p>
            <a:r>
              <a:rPr lang="es-MX" dirty="0"/>
              <a:t>Ejemplos de formatos administrativos</a:t>
            </a:r>
          </a:p>
        </p:txBody>
      </p:sp>
      <p:pic>
        <p:nvPicPr>
          <p:cNvPr id="8" name="Imagen 7">
            <a:extLst>
              <a:ext uri="{FF2B5EF4-FFF2-40B4-BE49-F238E27FC236}">
                <a16:creationId xmlns:a16="http://schemas.microsoft.com/office/drawing/2014/main" id="{0352EDC9-F980-7045-9D03-9250B5C60E2E}"/>
              </a:ext>
            </a:extLst>
          </p:cNvPr>
          <p:cNvPicPr>
            <a:picLocks noChangeAspect="1"/>
          </p:cNvPicPr>
          <p:nvPr/>
        </p:nvPicPr>
        <p:blipFill>
          <a:blip r:embed="rId2"/>
          <a:stretch>
            <a:fillRect/>
          </a:stretch>
        </p:blipFill>
        <p:spPr>
          <a:xfrm>
            <a:off x="409298" y="990600"/>
            <a:ext cx="5029199" cy="2892824"/>
          </a:xfrm>
          <a:prstGeom prst="rect">
            <a:avLst/>
          </a:prstGeom>
        </p:spPr>
      </p:pic>
      <p:pic>
        <p:nvPicPr>
          <p:cNvPr id="9" name="Imagen 8">
            <a:extLst>
              <a:ext uri="{FF2B5EF4-FFF2-40B4-BE49-F238E27FC236}">
                <a16:creationId xmlns:a16="http://schemas.microsoft.com/office/drawing/2014/main" id="{F30EBFA8-1BBF-A343-ADC2-0A15A2795736}"/>
              </a:ext>
            </a:extLst>
          </p:cNvPr>
          <p:cNvPicPr>
            <a:picLocks noChangeAspect="1"/>
          </p:cNvPicPr>
          <p:nvPr/>
        </p:nvPicPr>
        <p:blipFill>
          <a:blip r:embed="rId3"/>
          <a:stretch>
            <a:fillRect/>
          </a:stretch>
        </p:blipFill>
        <p:spPr>
          <a:xfrm>
            <a:off x="3924300" y="3985149"/>
            <a:ext cx="5029200" cy="2637263"/>
          </a:xfrm>
          <a:prstGeom prst="rect">
            <a:avLst/>
          </a:prstGeom>
        </p:spPr>
      </p:pic>
    </p:spTree>
    <p:extLst>
      <p:ext uri="{BB962C8B-B14F-4D97-AF65-F5344CB8AC3E}">
        <p14:creationId xmlns:p14="http://schemas.microsoft.com/office/powerpoint/2010/main" val="760210423"/>
      </p:ext>
    </p:extLst>
  </p:cSld>
  <p:clrMapOvr>
    <a:masterClrMapping/>
  </p:clrMapOvr>
</p:sld>
</file>

<file path=ppt/theme/theme1.xml><?xml version="1.0" encoding="utf-8"?>
<a:theme xmlns:a="http://schemas.openxmlformats.org/drawingml/2006/main" name="4.3-Template_12.7.2016">
  <a:themeElements>
    <a:clrScheme name="Custom 2">
      <a:dk1>
        <a:sysClr val="windowText" lastClr="000000"/>
      </a:dk1>
      <a:lt1>
        <a:srgbClr val="FFFFFF"/>
      </a:lt1>
      <a:dk2>
        <a:srgbClr val="002F6C"/>
      </a:dk2>
      <a:lt2>
        <a:srgbClr val="BA0C2F"/>
      </a:lt2>
      <a:accent1>
        <a:srgbClr val="002F6C"/>
      </a:accent1>
      <a:accent2>
        <a:srgbClr val="BA0C2F"/>
      </a:accent2>
      <a:accent3>
        <a:srgbClr val="6C6463"/>
      </a:accent3>
      <a:accent4>
        <a:srgbClr val="000000"/>
      </a:accent4>
      <a:accent5>
        <a:srgbClr val="CFCDC9"/>
      </a:accent5>
      <a:accent6>
        <a:srgbClr val="0067B9"/>
      </a:accent6>
      <a:hlink>
        <a:srgbClr val="6C6463"/>
      </a:hlink>
      <a:folHlink>
        <a:srgbClr val="CFCDC9"/>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4.3-Template_12.7.2016</Template>
  <TotalTime>3365</TotalTime>
  <Words>885</Words>
  <Application>Microsoft Macintosh PowerPoint</Application>
  <PresentationFormat>Presentación en pantalla (4:3)</PresentationFormat>
  <Paragraphs>212</Paragraphs>
  <Slides>18</Slides>
  <Notes>2</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18</vt:i4>
      </vt:variant>
    </vt:vector>
  </HeadingPairs>
  <TitlesOfParts>
    <vt:vector size="26" baseType="lpstr">
      <vt:lpstr>Arial</vt:lpstr>
      <vt:lpstr>Calibri</vt:lpstr>
      <vt:lpstr>Gill Sans</vt:lpstr>
      <vt:lpstr>Gill Sans MT</vt:lpstr>
      <vt:lpstr>Helvetica Neue Thin</vt:lpstr>
      <vt:lpstr>Seravek</vt:lpstr>
      <vt:lpstr>Wingdings</vt:lpstr>
      <vt:lpstr>4.3-Template_12.7.2016</vt:lpstr>
      <vt:lpstr>PAQUETE DE SOLUCIÓN DE ESTRATÉGIA FINANCIERA</vt:lpstr>
      <vt:lpstr>Recuperación del aprendizaje    Paquete de solución de estrategia    financiera    </vt:lpstr>
      <vt:lpstr>Presentación de PowerPoint</vt:lpstr>
      <vt:lpstr>Ejercicio 1. Sopa de letras (10 minutos)</vt:lpstr>
      <vt:lpstr>Políticas Institucionales</vt:lpstr>
      <vt:lpstr>Políticas Institucionales</vt:lpstr>
      <vt:lpstr>Políticas Institucionales</vt:lpstr>
      <vt:lpstr>Formatos administrativos</vt:lpstr>
      <vt:lpstr>Ejemplos de formatos administrativos</vt:lpstr>
      <vt:lpstr>Ejercicio 2. Políticas Institucionales (30 minutos)</vt:lpstr>
      <vt:lpstr>Procesos administrativos y financieros</vt:lpstr>
      <vt:lpstr>Ejercicio 3. Describe el proceso de… (30 minutos)</vt:lpstr>
      <vt:lpstr>Presentación de PowerPoint</vt:lpstr>
      <vt:lpstr>Presupuestos</vt:lpstr>
      <vt:lpstr>Presupuestos</vt:lpstr>
      <vt:lpstr>Plan de trabajo de [nombre de la organización]</vt:lpstr>
      <vt:lpstr>Presentación de PowerPoint</vt:lpstr>
      <vt:lpstr>Medios de comunicación</vt:lpstr>
    </vt:vector>
  </TitlesOfParts>
  <Company>USAID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 COVER OPTION TITLE GOES HERE CAN  RUN THREE LINES</dc:title>
  <dc:creator>USAID</dc:creator>
  <cp:lastModifiedBy>Sergio Villanueva</cp:lastModifiedBy>
  <cp:revision>66</cp:revision>
  <dcterms:created xsi:type="dcterms:W3CDTF">2017-03-16T17:46:58Z</dcterms:created>
  <dcterms:modified xsi:type="dcterms:W3CDTF">2020-07-28T22:45:05Z</dcterms:modified>
</cp:coreProperties>
</file>