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Masters/slideMaster2.xml" ContentType="application/vnd.openxmlformats-officedocument.presentationml.slideMaster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3.xml" ContentType="application/vnd.ms-office.drawingml.diagramDrawing+xml"/>
  <Override PartName="/ppt/diagrams/layout4.xml" ContentType="application/vnd.openxmlformats-officedocument.drawingml.diagramLayout+xml"/>
  <Override PartName="/ppt/diagrams/quickStyle3.xml" ContentType="application/vnd.openxmlformats-officedocument.drawingml.diagramStyle+xml"/>
  <Override PartName="/ppt/diagrams/layout3.xml" ContentType="application/vnd.openxmlformats-officedocument.drawingml.diagramLayout+xml"/>
  <Override PartName="/ppt/diagrams/colors3.xml" ContentType="application/vnd.openxmlformats-officedocument.drawingml.diagramColor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86" r:id="rId2"/>
  </p:sldMasterIdLst>
  <p:notesMasterIdLst>
    <p:notesMasterId r:id="rId13"/>
  </p:notesMasterIdLst>
  <p:sldIdLst>
    <p:sldId id="866" r:id="rId3"/>
    <p:sldId id="350" r:id="rId4"/>
    <p:sldId id="863" r:id="rId5"/>
    <p:sldId id="358" r:id="rId6"/>
    <p:sldId id="867" r:id="rId7"/>
    <p:sldId id="661" r:id="rId8"/>
    <p:sldId id="865" r:id="rId9"/>
    <p:sldId id="360" r:id="rId10"/>
    <p:sldId id="685" r:id="rId11"/>
    <p:sldId id="860" r:id="rId12"/>
  </p:sldIdLst>
  <p:sldSz cx="12192000" cy="6858000"/>
  <p:notesSz cx="6954838" cy="9240838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eoría de Cambio" id="{087FA829-B409-47A7-ABFD-ED7A1F0A81DC}">
          <p14:sldIdLst>
            <p14:sldId id="866"/>
            <p14:sldId id="350"/>
            <p14:sldId id="863"/>
            <p14:sldId id="358"/>
            <p14:sldId id="867"/>
            <p14:sldId id="661"/>
            <p14:sldId id="865"/>
            <p14:sldId id="360"/>
            <p14:sldId id="685"/>
            <p14:sldId id="860"/>
          </p14:sldIdLst>
        </p14:section>
        <p14:section name="Contexto del programa" id="{833B57E6-8687-416F-AC16-1C5B6DE08A6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olina Corral" initials="CC" lastIdx="3" clrIdx="0">
    <p:extLst>
      <p:ext uri="{19B8F6BF-5375-455C-9EA6-DF929625EA0E}">
        <p15:presenceInfo xmlns:p15="http://schemas.microsoft.com/office/powerpoint/2012/main" userId="Carolina Corra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66990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434" autoAdjust="0"/>
  </p:normalViewPr>
  <p:slideViewPr>
    <p:cSldViewPr snapToGrid="0">
      <p:cViewPr varScale="1">
        <p:scale>
          <a:sx n="117" d="100"/>
          <a:sy n="117" d="100"/>
        </p:scale>
        <p:origin x="400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customXml" Target="../customXml/item3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Relationship Id="rId22" Type="http://schemas.openxmlformats.org/officeDocument/2006/relationships/customXml" Target="../customXml/item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1D0D78-4A58-4C59-9507-525D35AAB183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</dgm:pt>
    <dgm:pt modelId="{E861EF23-330C-488E-8D2D-9344860E924F}">
      <dgm:prSet phldrT="[Text]" custT="1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2000" b="1" noProof="0" dirty="0">
              <a:solidFill>
                <a:schemeClr val="tx1"/>
              </a:solidFill>
              <a:latin typeface="Gill Sans MT" panose="020B0604020202020204" charset="0"/>
            </a:rPr>
            <a:t>Actividades</a:t>
          </a:r>
          <a:endParaRPr lang="es-MX" sz="1500" b="1" noProof="0" dirty="0">
            <a:solidFill>
              <a:schemeClr val="tx1"/>
            </a:solidFill>
            <a:latin typeface="Gill Sans MT" panose="020B0604020202020204" charset="0"/>
          </a:endParaRPr>
        </a:p>
      </dgm:t>
    </dgm:pt>
    <dgm:pt modelId="{0E731F4F-8FCB-4B73-9C87-C3E9317FCA7F}" type="parTrans" cxnId="{97F196DA-4788-4DA3-8B45-4975EDA1C63C}">
      <dgm:prSet/>
      <dgm:spPr/>
      <dgm:t>
        <a:bodyPr/>
        <a:lstStyle/>
        <a:p>
          <a:endParaRPr lang="en-US" sz="1500"/>
        </a:p>
      </dgm:t>
    </dgm:pt>
    <dgm:pt modelId="{67ABE8C0-DC23-46F1-850A-84E38253FD7F}" type="sibTrans" cxnId="{97F196DA-4788-4DA3-8B45-4975EDA1C63C}">
      <dgm:prSet/>
      <dgm:spPr>
        <a:solidFill>
          <a:srgbClr val="A2C561"/>
        </a:solidFill>
      </dgm:spPr>
      <dgm:t>
        <a:bodyPr/>
        <a:lstStyle/>
        <a:p>
          <a:endParaRPr lang="en-US" sz="1500"/>
        </a:p>
      </dgm:t>
    </dgm:pt>
    <dgm:pt modelId="{FEA61084-CBAD-4BC9-A8C5-B68ADB6D5C96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2000" b="1" noProof="0" dirty="0">
              <a:solidFill>
                <a:schemeClr val="bg1"/>
              </a:solidFill>
              <a:latin typeface="Gill Sans MT" panose="020B0604020202020204" charset="0"/>
            </a:rPr>
            <a:t>Productos </a:t>
          </a:r>
          <a:r>
            <a:rPr lang="es-MX" sz="2000" b="1" noProof="0" dirty="0" err="1">
              <a:solidFill>
                <a:schemeClr val="bg1"/>
              </a:solidFill>
              <a:latin typeface="Gill Sans MT" panose="020B0604020202020204" charset="0"/>
            </a:rPr>
            <a:t>ó</a:t>
          </a:r>
          <a:r>
            <a:rPr lang="es-MX" sz="2000" b="1" noProof="0" dirty="0">
              <a:solidFill>
                <a:schemeClr val="bg1"/>
              </a:solidFill>
              <a:latin typeface="Gill Sans MT" panose="020B0604020202020204" charset="0"/>
            </a:rPr>
            <a:t> servicios</a:t>
          </a:r>
        </a:p>
      </dgm:t>
    </dgm:pt>
    <dgm:pt modelId="{A0FEB0F0-C127-400A-9B50-A91C28BB64F9}" type="parTrans" cxnId="{B50433FB-AE86-41B3-BB68-775CC8C17CEB}">
      <dgm:prSet/>
      <dgm:spPr/>
      <dgm:t>
        <a:bodyPr/>
        <a:lstStyle/>
        <a:p>
          <a:endParaRPr lang="en-US" sz="1500"/>
        </a:p>
      </dgm:t>
    </dgm:pt>
    <dgm:pt modelId="{876FB709-B022-4E3F-976E-4D290DF11DA6}" type="sibTrans" cxnId="{B50433FB-AE86-41B3-BB68-775CC8C17CEB}">
      <dgm:prSet/>
      <dgm:spPr>
        <a:solidFill>
          <a:srgbClr val="A2C561"/>
        </a:solidFill>
      </dgm:spPr>
      <dgm:t>
        <a:bodyPr/>
        <a:lstStyle/>
        <a:p>
          <a:endParaRPr lang="en-US" sz="1500"/>
        </a:p>
      </dgm:t>
    </dgm:pt>
    <dgm:pt modelId="{BBB56CDD-B37F-49EF-BAD0-F0B36E594D87}">
      <dgm:prSet phldrT="[Text]" custT="1"/>
      <dgm:spPr>
        <a:solidFill>
          <a:schemeClr val="accent1">
            <a:lumMod val="20000"/>
            <a:lumOff val="80000"/>
          </a:scheme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142240" tIns="142240" rIns="142240" bIns="142240" numCol="1" spcCol="1270" anchor="ctr" anchorCtr="0"/>
        <a:lstStyle/>
        <a:p>
          <a:r>
            <a:rPr lang="es-MX" sz="2000" b="1" kern="1200" noProof="0" dirty="0">
              <a:solidFill>
                <a:schemeClr val="tx1"/>
              </a:solidFill>
              <a:latin typeface="Gill Sans MT" panose="020B0604020202020204" charset="0"/>
              <a:ea typeface="+mn-ea"/>
              <a:cs typeface="+mn-cs"/>
            </a:rPr>
            <a:t>Resultados</a:t>
          </a:r>
          <a:r>
            <a:rPr lang="es-MX" sz="2000" b="1" kern="1200" noProof="0" dirty="0">
              <a:solidFill>
                <a:schemeClr val="tx1"/>
              </a:solidFill>
              <a:latin typeface="Gill Sans MT" panose="020B0604020202020204" charset="0"/>
            </a:rPr>
            <a:t> de Corto Plazo</a:t>
          </a:r>
          <a:endParaRPr lang="es-MX" sz="1500" b="1" kern="1200" noProof="0" dirty="0">
            <a:solidFill>
              <a:schemeClr val="tx1"/>
            </a:solidFill>
            <a:latin typeface="Gill Sans MT" panose="020B0604020202020204" charset="0"/>
          </a:endParaRPr>
        </a:p>
      </dgm:t>
    </dgm:pt>
    <dgm:pt modelId="{63329D42-CA16-4CFA-9497-029A8D4FCD37}" type="parTrans" cxnId="{CF9CBFF2-291C-4BF3-A3E3-8AA5100FAA6C}">
      <dgm:prSet/>
      <dgm:spPr/>
      <dgm:t>
        <a:bodyPr/>
        <a:lstStyle/>
        <a:p>
          <a:endParaRPr lang="en-US" sz="1500"/>
        </a:p>
      </dgm:t>
    </dgm:pt>
    <dgm:pt modelId="{75E961DA-BEA9-4EEA-B5C4-3B3EA39DB4CB}" type="sibTrans" cxnId="{CF9CBFF2-291C-4BF3-A3E3-8AA5100FAA6C}">
      <dgm:prSet/>
      <dgm:spPr>
        <a:solidFill>
          <a:srgbClr val="A2C561"/>
        </a:solidFill>
      </dgm:spPr>
      <dgm:t>
        <a:bodyPr/>
        <a:lstStyle/>
        <a:p>
          <a:endParaRPr lang="en-US" sz="1500"/>
        </a:p>
      </dgm:t>
    </dgm:pt>
    <dgm:pt modelId="{E3BC8C6F-051E-4766-9510-544C4DD38653}">
      <dgm:prSet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2000" b="1" noProof="0" dirty="0">
              <a:solidFill>
                <a:schemeClr val="bg1"/>
              </a:solidFill>
              <a:latin typeface="Gill Sans MT" panose="020B0604020202020204" charset="0"/>
            </a:rPr>
            <a:t>Resultados del Largo Plazo / Objetivos del Programa</a:t>
          </a:r>
        </a:p>
      </dgm:t>
    </dgm:pt>
    <dgm:pt modelId="{7D4D1B40-22DA-409E-A1EA-6DC7B472F675}" type="parTrans" cxnId="{9736ED5B-803A-4439-AC4D-D05B2D4ACCDF}">
      <dgm:prSet/>
      <dgm:spPr/>
      <dgm:t>
        <a:bodyPr/>
        <a:lstStyle/>
        <a:p>
          <a:endParaRPr lang="en-US" sz="1500"/>
        </a:p>
      </dgm:t>
    </dgm:pt>
    <dgm:pt modelId="{09B62145-CE5B-4AE7-BD79-B39E6A3E8F2A}" type="sibTrans" cxnId="{9736ED5B-803A-4439-AC4D-D05B2D4ACCDF}">
      <dgm:prSet/>
      <dgm:spPr/>
      <dgm:t>
        <a:bodyPr/>
        <a:lstStyle/>
        <a:p>
          <a:endParaRPr lang="en-US" sz="1500"/>
        </a:p>
      </dgm:t>
    </dgm:pt>
    <dgm:pt modelId="{DB50DFD2-26C3-42B5-9A14-D24067F89D14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500" noProof="0" dirty="0">
              <a:solidFill>
                <a:schemeClr val="accent3">
                  <a:lumMod val="75000"/>
                </a:schemeClr>
              </a:solidFill>
              <a:latin typeface="Gill Sans MT" panose="020B0604020202020204" charset="0"/>
            </a:rPr>
            <a:t>Productos</a:t>
          </a:r>
          <a:r>
            <a:rPr lang="es-MX" sz="1500" baseline="0" noProof="0" dirty="0">
              <a:solidFill>
                <a:schemeClr val="accent3">
                  <a:lumMod val="75000"/>
                </a:schemeClr>
              </a:solidFill>
              <a:latin typeface="Gill Sans MT" panose="020B0604020202020204" charset="0"/>
            </a:rPr>
            <a:t> o servicios que el programa entrega</a:t>
          </a:r>
          <a:endParaRPr lang="es-MX" sz="1500" noProof="0" dirty="0">
            <a:solidFill>
              <a:schemeClr val="accent3">
                <a:lumMod val="75000"/>
              </a:schemeClr>
            </a:solidFill>
            <a:latin typeface="Gill Sans MT" panose="020B0604020202020204" charset="0"/>
          </a:endParaRPr>
        </a:p>
      </dgm:t>
    </dgm:pt>
    <dgm:pt modelId="{20ABD6ED-1B26-4331-8F10-F741164EBB4E}" type="parTrans" cxnId="{6EDD30E0-EED8-469D-80FF-CABEA9C6D673}">
      <dgm:prSet/>
      <dgm:spPr/>
      <dgm:t>
        <a:bodyPr/>
        <a:lstStyle/>
        <a:p>
          <a:endParaRPr lang="en-US" sz="1500"/>
        </a:p>
      </dgm:t>
    </dgm:pt>
    <dgm:pt modelId="{6AAC2246-814E-43F4-93D0-ABCFA6901BA2}" type="sibTrans" cxnId="{6EDD30E0-EED8-469D-80FF-CABEA9C6D673}">
      <dgm:prSet/>
      <dgm:spPr/>
      <dgm:t>
        <a:bodyPr/>
        <a:lstStyle/>
        <a:p>
          <a:endParaRPr lang="en-US" sz="1500"/>
        </a:p>
      </dgm:t>
    </dgm:pt>
    <dgm:pt modelId="{B623D3B5-419D-4345-9EAF-61AEC65D6F36}">
      <dgm:prSet custT="1"/>
      <dgm:spPr/>
      <dgm:t>
        <a:bodyPr/>
        <a:lstStyle/>
        <a:p>
          <a:r>
            <a:rPr lang="es-MX" sz="1500" noProof="0" dirty="0">
              <a:solidFill>
                <a:schemeClr val="accent3">
                  <a:lumMod val="75000"/>
                </a:schemeClr>
              </a:solidFill>
              <a:latin typeface="Gill Sans MT" panose="020B0604020202020204" charset="0"/>
            </a:rPr>
            <a:t>Cambios en conocimientos, actitudes, habilidades y  comportamientos</a:t>
          </a:r>
        </a:p>
      </dgm:t>
    </dgm:pt>
    <dgm:pt modelId="{97D92DC0-9A28-43D5-8C49-EB63FD72E6FF}" type="parTrans" cxnId="{1E65812F-FB05-433D-8E73-5477E9FCCC07}">
      <dgm:prSet/>
      <dgm:spPr/>
      <dgm:t>
        <a:bodyPr/>
        <a:lstStyle/>
        <a:p>
          <a:endParaRPr lang="en-US" sz="1500"/>
        </a:p>
      </dgm:t>
    </dgm:pt>
    <dgm:pt modelId="{410CFBD1-A855-4672-8481-2C4B3E00DD09}" type="sibTrans" cxnId="{1E65812F-FB05-433D-8E73-5477E9FCCC07}">
      <dgm:prSet/>
      <dgm:spPr/>
      <dgm:t>
        <a:bodyPr/>
        <a:lstStyle/>
        <a:p>
          <a:endParaRPr lang="en-US" sz="1500"/>
        </a:p>
      </dgm:t>
    </dgm:pt>
    <dgm:pt modelId="{B21F53CF-B5C6-4CA4-9E00-2DF74C78D7F9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500" noProof="0" dirty="0">
              <a:solidFill>
                <a:schemeClr val="accent3">
                  <a:lumMod val="75000"/>
                </a:schemeClr>
              </a:solidFill>
              <a:latin typeface="Gill Sans MT" panose="020B0604020202020204" charset="0"/>
            </a:rPr>
            <a:t> Cambios en el desarrollo ecónomico y social de una comunidad o sociedad</a:t>
          </a:r>
        </a:p>
      </dgm:t>
    </dgm:pt>
    <dgm:pt modelId="{24AAAA15-A796-4C7E-B630-3771832DC642}" type="parTrans" cxnId="{624D23C5-2D77-4E98-A47F-3145A8606B64}">
      <dgm:prSet/>
      <dgm:spPr/>
      <dgm:t>
        <a:bodyPr/>
        <a:lstStyle/>
        <a:p>
          <a:endParaRPr lang="en-US" sz="1500"/>
        </a:p>
      </dgm:t>
    </dgm:pt>
    <dgm:pt modelId="{565334FD-FE16-4DFB-8C98-FDF84B27F474}" type="sibTrans" cxnId="{624D23C5-2D77-4E98-A47F-3145A8606B64}">
      <dgm:prSet/>
      <dgm:spPr/>
      <dgm:t>
        <a:bodyPr/>
        <a:lstStyle/>
        <a:p>
          <a:endParaRPr lang="en-US" sz="1500"/>
        </a:p>
      </dgm:t>
    </dgm:pt>
    <dgm:pt modelId="{5E4E4553-3E41-4764-BA30-D64F3978237B}">
      <dgm:prSet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2000" b="1" noProof="0" dirty="0">
              <a:solidFill>
                <a:schemeClr val="tx1"/>
              </a:solidFill>
              <a:latin typeface="Gill Sans MT" panose="020B0604020202020204" charset="0"/>
            </a:rPr>
            <a:t>Insumos</a:t>
          </a:r>
          <a:endParaRPr lang="es-MX" sz="1500" b="1" noProof="0" dirty="0">
            <a:solidFill>
              <a:schemeClr val="tx1"/>
            </a:solidFill>
            <a:latin typeface="Gill Sans MT" panose="020B0604020202020204" charset="0"/>
          </a:endParaRPr>
        </a:p>
      </dgm:t>
    </dgm:pt>
    <dgm:pt modelId="{305245EF-7130-4F31-868A-06D06FE7E04D}" type="parTrans" cxnId="{594CB6B9-8A2D-4F77-9844-8E7E9B2ABDE7}">
      <dgm:prSet/>
      <dgm:spPr/>
      <dgm:t>
        <a:bodyPr/>
        <a:lstStyle/>
        <a:p>
          <a:endParaRPr lang="en-US" sz="1500"/>
        </a:p>
      </dgm:t>
    </dgm:pt>
    <dgm:pt modelId="{C5278DC8-78D1-462F-A4D6-1CC376EC75F8}" type="sibTrans" cxnId="{594CB6B9-8A2D-4F77-9844-8E7E9B2ABDE7}">
      <dgm:prSet/>
      <dgm:spPr>
        <a:solidFill>
          <a:srgbClr val="A2C561"/>
        </a:solidFill>
      </dgm:spPr>
      <dgm:t>
        <a:bodyPr/>
        <a:lstStyle/>
        <a:p>
          <a:endParaRPr lang="en-US" sz="1500"/>
        </a:p>
      </dgm:t>
    </dgm:pt>
    <dgm:pt modelId="{A4F94A38-6E58-4509-893A-2942E381962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500" noProof="0" dirty="0">
              <a:solidFill>
                <a:schemeClr val="accent3">
                  <a:lumMod val="75000"/>
                </a:schemeClr>
              </a:solidFill>
              <a:latin typeface="Gill Sans MT" panose="020B0604020202020204" charset="0"/>
            </a:rPr>
            <a:t>Recursos humanos, físicos  y financieros necesarios para el desarrollo del proyecto o programa</a:t>
          </a:r>
        </a:p>
      </dgm:t>
    </dgm:pt>
    <dgm:pt modelId="{5C170DC2-CC06-4290-984A-E6078416296D}" type="parTrans" cxnId="{436CCDA9-61EE-4EF6-BB1D-C3C0B8DFCFD8}">
      <dgm:prSet/>
      <dgm:spPr/>
      <dgm:t>
        <a:bodyPr/>
        <a:lstStyle/>
        <a:p>
          <a:endParaRPr lang="en-US" sz="1500"/>
        </a:p>
      </dgm:t>
    </dgm:pt>
    <dgm:pt modelId="{FFCBAB3D-9B96-4E34-89B4-74F234463EDA}" type="sibTrans" cxnId="{436CCDA9-61EE-4EF6-BB1D-C3C0B8DFCFD8}">
      <dgm:prSet/>
      <dgm:spPr/>
      <dgm:t>
        <a:bodyPr/>
        <a:lstStyle/>
        <a:p>
          <a:endParaRPr lang="en-US" sz="1500"/>
        </a:p>
      </dgm:t>
    </dgm:pt>
    <dgm:pt modelId="{BAC2E0E7-FD59-4C7A-8E9D-B6B429E71260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500" noProof="0" dirty="0">
              <a:solidFill>
                <a:schemeClr val="accent3">
                  <a:lumMod val="75000"/>
                </a:schemeClr>
              </a:solidFill>
              <a:latin typeface="Gill Sans MT" panose="020B0604020202020204" charset="0"/>
            </a:rPr>
            <a:t>Actividades y procesos necesarios para el desarrollo del programa</a:t>
          </a:r>
        </a:p>
      </dgm:t>
    </dgm:pt>
    <dgm:pt modelId="{37CC4915-24EC-4E5D-B451-97F6DD55E22C}" type="parTrans" cxnId="{020D6775-2F3A-4383-9733-A815E5C5004F}">
      <dgm:prSet/>
      <dgm:spPr/>
      <dgm:t>
        <a:bodyPr/>
        <a:lstStyle/>
        <a:p>
          <a:endParaRPr lang="en-US" sz="1500"/>
        </a:p>
      </dgm:t>
    </dgm:pt>
    <dgm:pt modelId="{4E4930EB-F2FE-4B31-A146-6CBD6B15F25B}" type="sibTrans" cxnId="{020D6775-2F3A-4383-9733-A815E5C5004F}">
      <dgm:prSet/>
      <dgm:spPr/>
      <dgm:t>
        <a:bodyPr/>
        <a:lstStyle/>
        <a:p>
          <a:endParaRPr lang="en-US" sz="1500"/>
        </a:p>
      </dgm:t>
    </dgm:pt>
    <dgm:pt modelId="{D46178EB-DFBE-45C9-9CD4-39C9C622C523}" type="pres">
      <dgm:prSet presAssocID="{431D0D78-4A58-4C59-9507-525D35AAB183}" presName="Name0" presStyleCnt="0">
        <dgm:presLayoutVars>
          <dgm:dir/>
          <dgm:animLvl val="lvl"/>
          <dgm:resizeHandles val="exact"/>
        </dgm:presLayoutVars>
      </dgm:prSet>
      <dgm:spPr/>
    </dgm:pt>
    <dgm:pt modelId="{2BC98198-AEA3-4B31-B483-E8656654B5FA}" type="pres">
      <dgm:prSet presAssocID="{E3BC8C6F-051E-4766-9510-544C4DD38653}" presName="boxAndChildren" presStyleCnt="0"/>
      <dgm:spPr/>
    </dgm:pt>
    <dgm:pt modelId="{987C1ABF-6150-4F30-AF23-D6685B43172D}" type="pres">
      <dgm:prSet presAssocID="{E3BC8C6F-051E-4766-9510-544C4DD38653}" presName="parentTextBox" presStyleLbl="node1" presStyleIdx="0" presStyleCnt="5"/>
      <dgm:spPr/>
    </dgm:pt>
    <dgm:pt modelId="{4A73BA7E-544A-4700-A65C-6FD39E94C445}" type="pres">
      <dgm:prSet presAssocID="{E3BC8C6F-051E-4766-9510-544C4DD38653}" presName="entireBox" presStyleLbl="node1" presStyleIdx="0" presStyleCnt="5" custScaleY="126452"/>
      <dgm:spPr/>
    </dgm:pt>
    <dgm:pt modelId="{C04FF71F-FD46-45DC-8AC6-43696D24C925}" type="pres">
      <dgm:prSet presAssocID="{E3BC8C6F-051E-4766-9510-544C4DD38653}" presName="descendantBox" presStyleCnt="0"/>
      <dgm:spPr/>
    </dgm:pt>
    <dgm:pt modelId="{7066703F-65F6-4A13-9264-D4F6FFE9F774}" type="pres">
      <dgm:prSet presAssocID="{B21F53CF-B5C6-4CA4-9E00-2DF74C78D7F9}" presName="childTextBox" presStyleLbl="fgAccFollowNode1" presStyleIdx="0" presStyleCnt="5" custLinFactNeighborY="41383">
        <dgm:presLayoutVars>
          <dgm:bulletEnabled val="1"/>
        </dgm:presLayoutVars>
      </dgm:prSet>
      <dgm:spPr/>
    </dgm:pt>
    <dgm:pt modelId="{8B81C628-AED6-42BD-8974-4F3AFDCFAD14}" type="pres">
      <dgm:prSet presAssocID="{75E961DA-BEA9-4EEA-B5C4-3B3EA39DB4CB}" presName="sp" presStyleCnt="0"/>
      <dgm:spPr/>
    </dgm:pt>
    <dgm:pt modelId="{68D420DD-0BEA-4372-9283-2059CEF4A87E}" type="pres">
      <dgm:prSet presAssocID="{BBB56CDD-B37F-49EF-BAD0-F0B36E594D87}" presName="arrowAndChildren" presStyleCnt="0"/>
      <dgm:spPr/>
    </dgm:pt>
    <dgm:pt modelId="{E88FB231-83E4-4954-AB9B-9683F3157840}" type="pres">
      <dgm:prSet presAssocID="{BBB56CDD-B37F-49EF-BAD0-F0B36E594D87}" presName="parentTextArrow" presStyleLbl="node1" presStyleIdx="0" presStyleCnt="5"/>
      <dgm:spPr>
        <a:xfrm>
          <a:off x="0" y="3177405"/>
          <a:ext cx="8531449" cy="375139"/>
        </a:xfrm>
        <a:prstGeom prst="rect">
          <a:avLst/>
        </a:prstGeom>
      </dgm:spPr>
    </dgm:pt>
    <dgm:pt modelId="{EF414089-3B78-4329-976D-044B4F02F661}" type="pres">
      <dgm:prSet presAssocID="{BBB56CDD-B37F-49EF-BAD0-F0B36E594D87}" presName="arrow" presStyleLbl="node1" presStyleIdx="1" presStyleCnt="5"/>
      <dgm:spPr/>
    </dgm:pt>
    <dgm:pt modelId="{18E5B837-FCFF-4B8A-9F08-F43EC79B91AA}" type="pres">
      <dgm:prSet presAssocID="{BBB56CDD-B37F-49EF-BAD0-F0B36E594D87}" presName="descendantArrow" presStyleCnt="0"/>
      <dgm:spPr/>
    </dgm:pt>
    <dgm:pt modelId="{B65575EA-063A-4C54-B6B8-89B69B1D81CE}" type="pres">
      <dgm:prSet presAssocID="{B623D3B5-419D-4345-9EAF-61AEC65D6F36}" presName="childTextArrow" presStyleLbl="fgAccFollowNode1" presStyleIdx="1" presStyleCnt="5">
        <dgm:presLayoutVars>
          <dgm:bulletEnabled val="1"/>
        </dgm:presLayoutVars>
      </dgm:prSet>
      <dgm:spPr/>
    </dgm:pt>
    <dgm:pt modelId="{788926F0-0D63-410B-9ED8-834644710953}" type="pres">
      <dgm:prSet presAssocID="{876FB709-B022-4E3F-976E-4D290DF11DA6}" presName="sp" presStyleCnt="0"/>
      <dgm:spPr/>
    </dgm:pt>
    <dgm:pt modelId="{2AA4304F-C914-439F-BED2-1F14E6955693}" type="pres">
      <dgm:prSet presAssocID="{FEA61084-CBAD-4BC9-A8C5-B68ADB6D5C96}" presName="arrowAndChildren" presStyleCnt="0"/>
      <dgm:spPr/>
    </dgm:pt>
    <dgm:pt modelId="{33741A21-6520-4CE1-8691-9D2FFDB9B98D}" type="pres">
      <dgm:prSet presAssocID="{FEA61084-CBAD-4BC9-A8C5-B68ADB6D5C96}" presName="parentTextArrow" presStyleLbl="node1" presStyleIdx="1" presStyleCnt="5"/>
      <dgm:spPr/>
    </dgm:pt>
    <dgm:pt modelId="{34A28411-00EF-4527-84F2-D44436674CF2}" type="pres">
      <dgm:prSet presAssocID="{FEA61084-CBAD-4BC9-A8C5-B68ADB6D5C96}" presName="arrow" presStyleLbl="node1" presStyleIdx="2" presStyleCnt="5"/>
      <dgm:spPr/>
    </dgm:pt>
    <dgm:pt modelId="{9C2FC1AF-341E-4832-AC02-22D41B99684B}" type="pres">
      <dgm:prSet presAssocID="{FEA61084-CBAD-4BC9-A8C5-B68ADB6D5C96}" presName="descendantArrow" presStyleCnt="0"/>
      <dgm:spPr/>
    </dgm:pt>
    <dgm:pt modelId="{FB81396B-7D47-4ABE-A4B3-40F1B4C51717}" type="pres">
      <dgm:prSet presAssocID="{DB50DFD2-26C3-42B5-9A14-D24067F89D14}" presName="childTextArrow" presStyleLbl="fgAccFollowNode1" presStyleIdx="2" presStyleCnt="5">
        <dgm:presLayoutVars>
          <dgm:bulletEnabled val="1"/>
        </dgm:presLayoutVars>
      </dgm:prSet>
      <dgm:spPr/>
    </dgm:pt>
    <dgm:pt modelId="{61183E42-54F8-4533-95EB-12014042CD5C}" type="pres">
      <dgm:prSet presAssocID="{67ABE8C0-DC23-46F1-850A-84E38253FD7F}" presName="sp" presStyleCnt="0"/>
      <dgm:spPr/>
    </dgm:pt>
    <dgm:pt modelId="{B9501AEB-7E57-4289-AAA2-4A49605C8A3E}" type="pres">
      <dgm:prSet presAssocID="{E861EF23-330C-488E-8D2D-9344860E924F}" presName="arrowAndChildren" presStyleCnt="0"/>
      <dgm:spPr/>
    </dgm:pt>
    <dgm:pt modelId="{BB8CB3AA-3670-4685-A873-80DA680220E6}" type="pres">
      <dgm:prSet presAssocID="{E861EF23-330C-488E-8D2D-9344860E924F}" presName="parentTextArrow" presStyleLbl="node1" presStyleIdx="2" presStyleCnt="5"/>
      <dgm:spPr/>
    </dgm:pt>
    <dgm:pt modelId="{2EBB0C46-E9E6-43AF-8934-3A2910491459}" type="pres">
      <dgm:prSet presAssocID="{E861EF23-330C-488E-8D2D-9344860E924F}" presName="arrow" presStyleLbl="node1" presStyleIdx="3" presStyleCnt="5" custScaleY="106654" custLinFactNeighborX="444" custLinFactNeighborY="7536"/>
      <dgm:spPr/>
    </dgm:pt>
    <dgm:pt modelId="{3AF7BABB-20D3-4511-93AA-B54C9D716D5E}" type="pres">
      <dgm:prSet presAssocID="{E861EF23-330C-488E-8D2D-9344860E924F}" presName="descendantArrow" presStyleCnt="0"/>
      <dgm:spPr/>
    </dgm:pt>
    <dgm:pt modelId="{4AD8592B-C895-4F1B-A2BA-B8B2991DAF7B}" type="pres">
      <dgm:prSet presAssocID="{BAC2E0E7-FD59-4C7A-8E9D-B6B429E71260}" presName="childTextArrow" presStyleLbl="fgAccFollowNode1" presStyleIdx="3" presStyleCnt="5" custLinFactNeighborX="-808" custLinFactNeighborY="29935">
        <dgm:presLayoutVars>
          <dgm:bulletEnabled val="1"/>
        </dgm:presLayoutVars>
      </dgm:prSet>
      <dgm:spPr/>
    </dgm:pt>
    <dgm:pt modelId="{E8CAE2B0-AA59-4A01-A638-10E5B783EAD0}" type="pres">
      <dgm:prSet presAssocID="{C5278DC8-78D1-462F-A4D6-1CC376EC75F8}" presName="sp" presStyleCnt="0"/>
      <dgm:spPr/>
    </dgm:pt>
    <dgm:pt modelId="{C53ACAE5-AAB7-4841-90F0-AB7ADA46FB4C}" type="pres">
      <dgm:prSet presAssocID="{5E4E4553-3E41-4764-BA30-D64F3978237B}" presName="arrowAndChildren" presStyleCnt="0"/>
      <dgm:spPr/>
    </dgm:pt>
    <dgm:pt modelId="{40C3C6F0-C0D6-48F9-8032-11E81BBC2E1C}" type="pres">
      <dgm:prSet presAssocID="{5E4E4553-3E41-4764-BA30-D64F3978237B}" presName="parentTextArrow" presStyleLbl="node1" presStyleIdx="3" presStyleCnt="5"/>
      <dgm:spPr/>
    </dgm:pt>
    <dgm:pt modelId="{581AE384-C464-4539-BFC9-2DA39B76A1E5}" type="pres">
      <dgm:prSet presAssocID="{5E4E4553-3E41-4764-BA30-D64F3978237B}" presName="arrow" presStyleLbl="node1" presStyleIdx="4" presStyleCnt="5" custLinFactNeighborX="751" custLinFactNeighborY="3323"/>
      <dgm:spPr/>
    </dgm:pt>
    <dgm:pt modelId="{73AFDF8E-2113-4EC1-BD67-DF52A64E94EF}" type="pres">
      <dgm:prSet presAssocID="{5E4E4553-3E41-4764-BA30-D64F3978237B}" presName="descendantArrow" presStyleCnt="0"/>
      <dgm:spPr/>
    </dgm:pt>
    <dgm:pt modelId="{568AAAB8-C989-402C-891E-5725CE86DCCF}" type="pres">
      <dgm:prSet presAssocID="{A4F94A38-6E58-4509-893A-2942E3819626}" presName="childTextArrow" presStyleLbl="fgAccFollowNode1" presStyleIdx="4" presStyleCnt="5" custScaleY="113033" custLinFactNeighborX="-808" custLinFactNeighborY="18240">
        <dgm:presLayoutVars>
          <dgm:bulletEnabled val="1"/>
        </dgm:presLayoutVars>
      </dgm:prSet>
      <dgm:spPr/>
    </dgm:pt>
  </dgm:ptLst>
  <dgm:cxnLst>
    <dgm:cxn modelId="{19E5F406-B7D7-40A2-A1D0-1E8140BAD0D2}" type="presOf" srcId="{E3BC8C6F-051E-4766-9510-544C4DD38653}" destId="{4A73BA7E-544A-4700-A65C-6FD39E94C445}" srcOrd="1" destOrd="0" presId="urn:microsoft.com/office/officeart/2005/8/layout/process4"/>
    <dgm:cxn modelId="{BAFBB719-F9F6-4893-83D1-349D84844955}" type="presOf" srcId="{DB50DFD2-26C3-42B5-9A14-D24067F89D14}" destId="{FB81396B-7D47-4ABE-A4B3-40F1B4C51717}" srcOrd="0" destOrd="0" presId="urn:microsoft.com/office/officeart/2005/8/layout/process4"/>
    <dgm:cxn modelId="{1B47782E-3233-499E-99E5-9F884E551161}" type="presOf" srcId="{E861EF23-330C-488E-8D2D-9344860E924F}" destId="{2EBB0C46-E9E6-43AF-8934-3A2910491459}" srcOrd="1" destOrd="0" presId="urn:microsoft.com/office/officeart/2005/8/layout/process4"/>
    <dgm:cxn modelId="{1E65812F-FB05-433D-8E73-5477E9FCCC07}" srcId="{BBB56CDD-B37F-49EF-BAD0-F0B36E594D87}" destId="{B623D3B5-419D-4345-9EAF-61AEC65D6F36}" srcOrd="0" destOrd="0" parTransId="{97D92DC0-9A28-43D5-8C49-EB63FD72E6FF}" sibTransId="{410CFBD1-A855-4672-8481-2C4B3E00DD09}"/>
    <dgm:cxn modelId="{166FA93F-FB43-43C8-A424-AF27DAC4B41D}" type="presOf" srcId="{FEA61084-CBAD-4BC9-A8C5-B68ADB6D5C96}" destId="{33741A21-6520-4CE1-8691-9D2FFDB9B98D}" srcOrd="0" destOrd="0" presId="urn:microsoft.com/office/officeart/2005/8/layout/process4"/>
    <dgm:cxn modelId="{151C9E49-4373-4E67-BF77-710C4DD9C5CE}" type="presOf" srcId="{B21F53CF-B5C6-4CA4-9E00-2DF74C78D7F9}" destId="{7066703F-65F6-4A13-9264-D4F6FFE9F774}" srcOrd="0" destOrd="0" presId="urn:microsoft.com/office/officeart/2005/8/layout/process4"/>
    <dgm:cxn modelId="{64A01756-F201-4A20-8968-2FA277097D97}" type="presOf" srcId="{B623D3B5-419D-4345-9EAF-61AEC65D6F36}" destId="{B65575EA-063A-4C54-B6B8-89B69B1D81CE}" srcOrd="0" destOrd="0" presId="urn:microsoft.com/office/officeart/2005/8/layout/process4"/>
    <dgm:cxn modelId="{C2653E5A-0DD3-4838-B5E6-5019280F3F21}" type="presOf" srcId="{5E4E4553-3E41-4764-BA30-D64F3978237B}" destId="{40C3C6F0-C0D6-48F9-8032-11E81BBC2E1C}" srcOrd="0" destOrd="0" presId="urn:microsoft.com/office/officeart/2005/8/layout/process4"/>
    <dgm:cxn modelId="{EC47C35B-9D0D-4E3A-99E5-3CFCA67F98FA}" type="presOf" srcId="{431D0D78-4A58-4C59-9507-525D35AAB183}" destId="{D46178EB-DFBE-45C9-9CD4-39C9C622C523}" srcOrd="0" destOrd="0" presId="urn:microsoft.com/office/officeart/2005/8/layout/process4"/>
    <dgm:cxn modelId="{9736ED5B-803A-4439-AC4D-D05B2D4ACCDF}" srcId="{431D0D78-4A58-4C59-9507-525D35AAB183}" destId="{E3BC8C6F-051E-4766-9510-544C4DD38653}" srcOrd="4" destOrd="0" parTransId="{7D4D1B40-22DA-409E-A1EA-6DC7B472F675}" sibTransId="{09B62145-CE5B-4AE7-BD79-B39E6A3E8F2A}"/>
    <dgm:cxn modelId="{1745E966-1EB4-4DA2-957E-4E72AD4A36B2}" type="presOf" srcId="{BBB56CDD-B37F-49EF-BAD0-F0B36E594D87}" destId="{E88FB231-83E4-4954-AB9B-9683F3157840}" srcOrd="0" destOrd="0" presId="urn:microsoft.com/office/officeart/2005/8/layout/process4"/>
    <dgm:cxn modelId="{020D6775-2F3A-4383-9733-A815E5C5004F}" srcId="{E861EF23-330C-488E-8D2D-9344860E924F}" destId="{BAC2E0E7-FD59-4C7A-8E9D-B6B429E71260}" srcOrd="0" destOrd="0" parTransId="{37CC4915-24EC-4E5D-B451-97F6DD55E22C}" sibTransId="{4E4930EB-F2FE-4B31-A146-6CBD6B15F25B}"/>
    <dgm:cxn modelId="{C6FAB087-9EB7-4E12-8D1B-7AC074D7A34E}" type="presOf" srcId="{A4F94A38-6E58-4509-893A-2942E3819626}" destId="{568AAAB8-C989-402C-891E-5725CE86DCCF}" srcOrd="0" destOrd="0" presId="urn:microsoft.com/office/officeart/2005/8/layout/process4"/>
    <dgm:cxn modelId="{A2AD15A5-4EBC-4B4C-94F3-B1E62B62E708}" type="presOf" srcId="{E3BC8C6F-051E-4766-9510-544C4DD38653}" destId="{987C1ABF-6150-4F30-AF23-D6685B43172D}" srcOrd="0" destOrd="0" presId="urn:microsoft.com/office/officeart/2005/8/layout/process4"/>
    <dgm:cxn modelId="{436CCDA9-61EE-4EF6-BB1D-C3C0B8DFCFD8}" srcId="{5E4E4553-3E41-4764-BA30-D64F3978237B}" destId="{A4F94A38-6E58-4509-893A-2942E3819626}" srcOrd="0" destOrd="0" parTransId="{5C170DC2-CC06-4290-984A-E6078416296D}" sibTransId="{FFCBAB3D-9B96-4E34-89B4-74F234463EDA}"/>
    <dgm:cxn modelId="{594CB6B9-8A2D-4F77-9844-8E7E9B2ABDE7}" srcId="{431D0D78-4A58-4C59-9507-525D35AAB183}" destId="{5E4E4553-3E41-4764-BA30-D64F3978237B}" srcOrd="0" destOrd="0" parTransId="{305245EF-7130-4F31-868A-06D06FE7E04D}" sibTransId="{C5278DC8-78D1-462F-A4D6-1CC376EC75F8}"/>
    <dgm:cxn modelId="{B02164C4-1F73-4608-BFEC-D1B943580AC6}" type="presOf" srcId="{5E4E4553-3E41-4764-BA30-D64F3978237B}" destId="{581AE384-C464-4539-BFC9-2DA39B76A1E5}" srcOrd="1" destOrd="0" presId="urn:microsoft.com/office/officeart/2005/8/layout/process4"/>
    <dgm:cxn modelId="{624D23C5-2D77-4E98-A47F-3145A8606B64}" srcId="{E3BC8C6F-051E-4766-9510-544C4DD38653}" destId="{B21F53CF-B5C6-4CA4-9E00-2DF74C78D7F9}" srcOrd="0" destOrd="0" parTransId="{24AAAA15-A796-4C7E-B630-3771832DC642}" sibTransId="{565334FD-FE16-4DFB-8C98-FDF84B27F474}"/>
    <dgm:cxn modelId="{97F196DA-4788-4DA3-8B45-4975EDA1C63C}" srcId="{431D0D78-4A58-4C59-9507-525D35AAB183}" destId="{E861EF23-330C-488E-8D2D-9344860E924F}" srcOrd="1" destOrd="0" parTransId="{0E731F4F-8FCB-4B73-9C87-C3E9317FCA7F}" sibTransId="{67ABE8C0-DC23-46F1-850A-84E38253FD7F}"/>
    <dgm:cxn modelId="{9DA20BDD-07D3-4D94-9B45-5C72842B7582}" type="presOf" srcId="{E861EF23-330C-488E-8D2D-9344860E924F}" destId="{BB8CB3AA-3670-4685-A873-80DA680220E6}" srcOrd="0" destOrd="0" presId="urn:microsoft.com/office/officeart/2005/8/layout/process4"/>
    <dgm:cxn modelId="{6EDD30E0-EED8-469D-80FF-CABEA9C6D673}" srcId="{FEA61084-CBAD-4BC9-A8C5-B68ADB6D5C96}" destId="{DB50DFD2-26C3-42B5-9A14-D24067F89D14}" srcOrd="0" destOrd="0" parTransId="{20ABD6ED-1B26-4331-8F10-F741164EBB4E}" sibTransId="{6AAC2246-814E-43F4-93D0-ABCFA6901BA2}"/>
    <dgm:cxn modelId="{59B3A4E1-FA6B-4893-BC58-D1160672D224}" type="presOf" srcId="{BBB56CDD-B37F-49EF-BAD0-F0B36E594D87}" destId="{EF414089-3B78-4329-976D-044B4F02F661}" srcOrd="1" destOrd="0" presId="urn:microsoft.com/office/officeart/2005/8/layout/process4"/>
    <dgm:cxn modelId="{EC38DFEC-4E8A-4D2C-B19A-26814688EC66}" type="presOf" srcId="{FEA61084-CBAD-4BC9-A8C5-B68ADB6D5C96}" destId="{34A28411-00EF-4527-84F2-D44436674CF2}" srcOrd="1" destOrd="0" presId="urn:microsoft.com/office/officeart/2005/8/layout/process4"/>
    <dgm:cxn modelId="{4314C6ED-60D4-476D-9D64-B7DE4CCC8E4F}" type="presOf" srcId="{BAC2E0E7-FD59-4C7A-8E9D-B6B429E71260}" destId="{4AD8592B-C895-4F1B-A2BA-B8B2991DAF7B}" srcOrd="0" destOrd="0" presId="urn:microsoft.com/office/officeart/2005/8/layout/process4"/>
    <dgm:cxn modelId="{CF9CBFF2-291C-4BF3-A3E3-8AA5100FAA6C}" srcId="{431D0D78-4A58-4C59-9507-525D35AAB183}" destId="{BBB56CDD-B37F-49EF-BAD0-F0B36E594D87}" srcOrd="3" destOrd="0" parTransId="{63329D42-CA16-4CFA-9497-029A8D4FCD37}" sibTransId="{75E961DA-BEA9-4EEA-B5C4-3B3EA39DB4CB}"/>
    <dgm:cxn modelId="{B50433FB-AE86-41B3-BB68-775CC8C17CEB}" srcId="{431D0D78-4A58-4C59-9507-525D35AAB183}" destId="{FEA61084-CBAD-4BC9-A8C5-B68ADB6D5C96}" srcOrd="2" destOrd="0" parTransId="{A0FEB0F0-C127-400A-9B50-A91C28BB64F9}" sibTransId="{876FB709-B022-4E3F-976E-4D290DF11DA6}"/>
    <dgm:cxn modelId="{0177991A-AE08-4788-B645-5340AA8F20DA}" type="presParOf" srcId="{D46178EB-DFBE-45C9-9CD4-39C9C622C523}" destId="{2BC98198-AEA3-4B31-B483-E8656654B5FA}" srcOrd="0" destOrd="0" presId="urn:microsoft.com/office/officeart/2005/8/layout/process4"/>
    <dgm:cxn modelId="{53922AF3-432B-4988-9003-96F30C528F37}" type="presParOf" srcId="{2BC98198-AEA3-4B31-B483-E8656654B5FA}" destId="{987C1ABF-6150-4F30-AF23-D6685B43172D}" srcOrd="0" destOrd="0" presId="urn:microsoft.com/office/officeart/2005/8/layout/process4"/>
    <dgm:cxn modelId="{EB3D4E44-D267-400C-9374-E11D17826173}" type="presParOf" srcId="{2BC98198-AEA3-4B31-B483-E8656654B5FA}" destId="{4A73BA7E-544A-4700-A65C-6FD39E94C445}" srcOrd="1" destOrd="0" presId="urn:microsoft.com/office/officeart/2005/8/layout/process4"/>
    <dgm:cxn modelId="{3DCF6B7F-3847-43C6-BD78-2E94151ACEE8}" type="presParOf" srcId="{2BC98198-AEA3-4B31-B483-E8656654B5FA}" destId="{C04FF71F-FD46-45DC-8AC6-43696D24C925}" srcOrd="2" destOrd="0" presId="urn:microsoft.com/office/officeart/2005/8/layout/process4"/>
    <dgm:cxn modelId="{112D51CB-81DD-4B4A-9D66-3784BC0EF7E0}" type="presParOf" srcId="{C04FF71F-FD46-45DC-8AC6-43696D24C925}" destId="{7066703F-65F6-4A13-9264-D4F6FFE9F774}" srcOrd="0" destOrd="0" presId="urn:microsoft.com/office/officeart/2005/8/layout/process4"/>
    <dgm:cxn modelId="{32E6A38A-0B8D-4702-91FB-112A8909FC1E}" type="presParOf" srcId="{D46178EB-DFBE-45C9-9CD4-39C9C622C523}" destId="{8B81C628-AED6-42BD-8974-4F3AFDCFAD14}" srcOrd="1" destOrd="0" presId="urn:microsoft.com/office/officeart/2005/8/layout/process4"/>
    <dgm:cxn modelId="{72267144-F503-4E39-A3BB-29DAF5C0C90F}" type="presParOf" srcId="{D46178EB-DFBE-45C9-9CD4-39C9C622C523}" destId="{68D420DD-0BEA-4372-9283-2059CEF4A87E}" srcOrd="2" destOrd="0" presId="urn:microsoft.com/office/officeart/2005/8/layout/process4"/>
    <dgm:cxn modelId="{FCE87DAF-B3D8-407C-9608-1CF85106EDE2}" type="presParOf" srcId="{68D420DD-0BEA-4372-9283-2059CEF4A87E}" destId="{E88FB231-83E4-4954-AB9B-9683F3157840}" srcOrd="0" destOrd="0" presId="urn:microsoft.com/office/officeart/2005/8/layout/process4"/>
    <dgm:cxn modelId="{AFA4C312-E7FE-46D9-9765-38BD150E4C74}" type="presParOf" srcId="{68D420DD-0BEA-4372-9283-2059CEF4A87E}" destId="{EF414089-3B78-4329-976D-044B4F02F661}" srcOrd="1" destOrd="0" presId="urn:microsoft.com/office/officeart/2005/8/layout/process4"/>
    <dgm:cxn modelId="{98F9BEDD-CCCE-4E05-9185-C39437B922F0}" type="presParOf" srcId="{68D420DD-0BEA-4372-9283-2059CEF4A87E}" destId="{18E5B837-FCFF-4B8A-9F08-F43EC79B91AA}" srcOrd="2" destOrd="0" presId="urn:microsoft.com/office/officeart/2005/8/layout/process4"/>
    <dgm:cxn modelId="{03616D6C-13A6-45EA-B18E-78E3A5093601}" type="presParOf" srcId="{18E5B837-FCFF-4B8A-9F08-F43EC79B91AA}" destId="{B65575EA-063A-4C54-B6B8-89B69B1D81CE}" srcOrd="0" destOrd="0" presId="urn:microsoft.com/office/officeart/2005/8/layout/process4"/>
    <dgm:cxn modelId="{AB916395-91AA-488E-B509-F8CF06316E41}" type="presParOf" srcId="{D46178EB-DFBE-45C9-9CD4-39C9C622C523}" destId="{788926F0-0D63-410B-9ED8-834644710953}" srcOrd="3" destOrd="0" presId="urn:microsoft.com/office/officeart/2005/8/layout/process4"/>
    <dgm:cxn modelId="{5DAEDB92-FADA-46DA-BDB4-9266D5E89C24}" type="presParOf" srcId="{D46178EB-DFBE-45C9-9CD4-39C9C622C523}" destId="{2AA4304F-C914-439F-BED2-1F14E6955693}" srcOrd="4" destOrd="0" presId="urn:microsoft.com/office/officeart/2005/8/layout/process4"/>
    <dgm:cxn modelId="{36F1B775-3AE0-45C7-ACD8-F3DE12D6E7BC}" type="presParOf" srcId="{2AA4304F-C914-439F-BED2-1F14E6955693}" destId="{33741A21-6520-4CE1-8691-9D2FFDB9B98D}" srcOrd="0" destOrd="0" presId="urn:microsoft.com/office/officeart/2005/8/layout/process4"/>
    <dgm:cxn modelId="{12F4A57E-AF4F-41E0-85B8-A1BCA8BBA77C}" type="presParOf" srcId="{2AA4304F-C914-439F-BED2-1F14E6955693}" destId="{34A28411-00EF-4527-84F2-D44436674CF2}" srcOrd="1" destOrd="0" presId="urn:microsoft.com/office/officeart/2005/8/layout/process4"/>
    <dgm:cxn modelId="{83608775-1ABA-4B38-8FCD-E1567E0DD01D}" type="presParOf" srcId="{2AA4304F-C914-439F-BED2-1F14E6955693}" destId="{9C2FC1AF-341E-4832-AC02-22D41B99684B}" srcOrd="2" destOrd="0" presId="urn:microsoft.com/office/officeart/2005/8/layout/process4"/>
    <dgm:cxn modelId="{3B6AAE09-8C8C-4143-A23E-728BF274775D}" type="presParOf" srcId="{9C2FC1AF-341E-4832-AC02-22D41B99684B}" destId="{FB81396B-7D47-4ABE-A4B3-40F1B4C51717}" srcOrd="0" destOrd="0" presId="urn:microsoft.com/office/officeart/2005/8/layout/process4"/>
    <dgm:cxn modelId="{11AE5DE9-EC62-48B1-8BEE-E688BE602596}" type="presParOf" srcId="{D46178EB-DFBE-45C9-9CD4-39C9C622C523}" destId="{61183E42-54F8-4533-95EB-12014042CD5C}" srcOrd="5" destOrd="0" presId="urn:microsoft.com/office/officeart/2005/8/layout/process4"/>
    <dgm:cxn modelId="{4ECA703E-D859-4081-83BA-344772776A90}" type="presParOf" srcId="{D46178EB-DFBE-45C9-9CD4-39C9C622C523}" destId="{B9501AEB-7E57-4289-AAA2-4A49605C8A3E}" srcOrd="6" destOrd="0" presId="urn:microsoft.com/office/officeart/2005/8/layout/process4"/>
    <dgm:cxn modelId="{23A3D216-05D7-4032-BDBE-FCF4A49F03C3}" type="presParOf" srcId="{B9501AEB-7E57-4289-AAA2-4A49605C8A3E}" destId="{BB8CB3AA-3670-4685-A873-80DA680220E6}" srcOrd="0" destOrd="0" presId="urn:microsoft.com/office/officeart/2005/8/layout/process4"/>
    <dgm:cxn modelId="{B93615F2-F689-4C13-81EC-5CECD225C7B7}" type="presParOf" srcId="{B9501AEB-7E57-4289-AAA2-4A49605C8A3E}" destId="{2EBB0C46-E9E6-43AF-8934-3A2910491459}" srcOrd="1" destOrd="0" presId="urn:microsoft.com/office/officeart/2005/8/layout/process4"/>
    <dgm:cxn modelId="{EBC0468A-D225-4933-8391-269D77A54816}" type="presParOf" srcId="{B9501AEB-7E57-4289-AAA2-4A49605C8A3E}" destId="{3AF7BABB-20D3-4511-93AA-B54C9D716D5E}" srcOrd="2" destOrd="0" presId="urn:microsoft.com/office/officeart/2005/8/layout/process4"/>
    <dgm:cxn modelId="{F49660E5-D027-476E-AF8D-DB2B4E8A702B}" type="presParOf" srcId="{3AF7BABB-20D3-4511-93AA-B54C9D716D5E}" destId="{4AD8592B-C895-4F1B-A2BA-B8B2991DAF7B}" srcOrd="0" destOrd="0" presId="urn:microsoft.com/office/officeart/2005/8/layout/process4"/>
    <dgm:cxn modelId="{793CAF78-0D16-409B-89C3-5EC62DDEC9B3}" type="presParOf" srcId="{D46178EB-DFBE-45C9-9CD4-39C9C622C523}" destId="{E8CAE2B0-AA59-4A01-A638-10E5B783EAD0}" srcOrd="7" destOrd="0" presId="urn:microsoft.com/office/officeart/2005/8/layout/process4"/>
    <dgm:cxn modelId="{8D61B761-0C1D-487B-93AA-B8E3C937258B}" type="presParOf" srcId="{D46178EB-DFBE-45C9-9CD4-39C9C622C523}" destId="{C53ACAE5-AAB7-4841-90F0-AB7ADA46FB4C}" srcOrd="8" destOrd="0" presId="urn:microsoft.com/office/officeart/2005/8/layout/process4"/>
    <dgm:cxn modelId="{3288FA05-7309-451D-8D67-1ACCD5EF1596}" type="presParOf" srcId="{C53ACAE5-AAB7-4841-90F0-AB7ADA46FB4C}" destId="{40C3C6F0-C0D6-48F9-8032-11E81BBC2E1C}" srcOrd="0" destOrd="0" presId="urn:microsoft.com/office/officeart/2005/8/layout/process4"/>
    <dgm:cxn modelId="{F755CF31-350A-4579-A05C-155D8AEF7CFF}" type="presParOf" srcId="{C53ACAE5-AAB7-4841-90F0-AB7ADA46FB4C}" destId="{581AE384-C464-4539-BFC9-2DA39B76A1E5}" srcOrd="1" destOrd="0" presId="urn:microsoft.com/office/officeart/2005/8/layout/process4"/>
    <dgm:cxn modelId="{6703EB31-6EC0-4066-A2E5-95522D4850A9}" type="presParOf" srcId="{C53ACAE5-AAB7-4841-90F0-AB7ADA46FB4C}" destId="{73AFDF8E-2113-4EC1-BD67-DF52A64E94EF}" srcOrd="2" destOrd="0" presId="urn:microsoft.com/office/officeart/2005/8/layout/process4"/>
    <dgm:cxn modelId="{D70C4A1D-0024-47E0-B6D5-AF08B1B00BFD}" type="presParOf" srcId="{73AFDF8E-2113-4EC1-BD67-DF52A64E94EF}" destId="{568AAAB8-C989-402C-891E-5725CE86DCC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1D0D78-4A58-4C59-9507-525D35AAB183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</dgm:pt>
    <dgm:pt modelId="{E861EF23-330C-488E-8D2D-9344860E924F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1500" b="1" noProof="0" dirty="0">
              <a:solidFill>
                <a:schemeClr val="tx1"/>
              </a:solidFill>
            </a:rPr>
            <a:t>Actividades</a:t>
          </a:r>
        </a:p>
      </dgm:t>
    </dgm:pt>
    <dgm:pt modelId="{0E731F4F-8FCB-4B73-9C87-C3E9317FCA7F}" type="parTrans" cxnId="{97F196DA-4788-4DA3-8B45-4975EDA1C63C}">
      <dgm:prSet/>
      <dgm:spPr/>
      <dgm:t>
        <a:bodyPr/>
        <a:lstStyle/>
        <a:p>
          <a:endParaRPr lang="en-US" sz="1500"/>
        </a:p>
      </dgm:t>
    </dgm:pt>
    <dgm:pt modelId="{67ABE8C0-DC23-46F1-850A-84E38253FD7F}" type="sibTrans" cxnId="{97F196DA-4788-4DA3-8B45-4975EDA1C63C}">
      <dgm:prSet/>
      <dgm:spPr>
        <a:solidFill>
          <a:srgbClr val="A2C561"/>
        </a:solidFill>
      </dgm:spPr>
      <dgm:t>
        <a:bodyPr/>
        <a:lstStyle/>
        <a:p>
          <a:endParaRPr lang="en-US" sz="1500"/>
        </a:p>
      </dgm:t>
    </dgm:pt>
    <dgm:pt modelId="{FEA61084-CBAD-4BC9-A8C5-B68ADB6D5C96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1500" b="1" noProof="0" dirty="0"/>
            <a:t>Productos o servicios</a:t>
          </a:r>
        </a:p>
      </dgm:t>
    </dgm:pt>
    <dgm:pt modelId="{A0FEB0F0-C127-400A-9B50-A91C28BB64F9}" type="parTrans" cxnId="{B50433FB-AE86-41B3-BB68-775CC8C17CEB}">
      <dgm:prSet/>
      <dgm:spPr/>
      <dgm:t>
        <a:bodyPr/>
        <a:lstStyle/>
        <a:p>
          <a:endParaRPr lang="en-US" sz="1500"/>
        </a:p>
      </dgm:t>
    </dgm:pt>
    <dgm:pt modelId="{876FB709-B022-4E3F-976E-4D290DF11DA6}" type="sibTrans" cxnId="{B50433FB-AE86-41B3-BB68-775CC8C17CEB}">
      <dgm:prSet/>
      <dgm:spPr>
        <a:solidFill>
          <a:srgbClr val="A2C561"/>
        </a:solidFill>
      </dgm:spPr>
      <dgm:t>
        <a:bodyPr/>
        <a:lstStyle/>
        <a:p>
          <a:endParaRPr lang="en-US" sz="1500"/>
        </a:p>
      </dgm:t>
    </dgm:pt>
    <dgm:pt modelId="{BBB56CDD-B37F-49EF-BAD0-F0B36E594D87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500" b="1" noProof="0" dirty="0"/>
            <a:t>Resultados de corto plazo</a:t>
          </a:r>
        </a:p>
      </dgm:t>
    </dgm:pt>
    <dgm:pt modelId="{63329D42-CA16-4CFA-9497-029A8D4FCD37}" type="parTrans" cxnId="{CF9CBFF2-291C-4BF3-A3E3-8AA5100FAA6C}">
      <dgm:prSet/>
      <dgm:spPr/>
      <dgm:t>
        <a:bodyPr/>
        <a:lstStyle/>
        <a:p>
          <a:endParaRPr lang="en-US" sz="1500"/>
        </a:p>
      </dgm:t>
    </dgm:pt>
    <dgm:pt modelId="{75E961DA-BEA9-4EEA-B5C4-3B3EA39DB4CB}" type="sibTrans" cxnId="{CF9CBFF2-291C-4BF3-A3E3-8AA5100FAA6C}">
      <dgm:prSet/>
      <dgm:spPr>
        <a:solidFill>
          <a:srgbClr val="A2C561"/>
        </a:solidFill>
      </dgm:spPr>
      <dgm:t>
        <a:bodyPr/>
        <a:lstStyle/>
        <a:p>
          <a:endParaRPr lang="en-US" sz="1500"/>
        </a:p>
      </dgm:t>
    </dgm:pt>
    <dgm:pt modelId="{E3BC8C6F-051E-4766-9510-544C4DD38653}">
      <dgm:prSet custT="1"/>
      <dgm:spPr/>
      <dgm:t>
        <a:bodyPr/>
        <a:lstStyle/>
        <a:p>
          <a:r>
            <a:rPr lang="es-MX" sz="1500" b="1" noProof="0" dirty="0"/>
            <a:t>Objetivos</a:t>
          </a:r>
        </a:p>
      </dgm:t>
    </dgm:pt>
    <dgm:pt modelId="{7D4D1B40-22DA-409E-A1EA-6DC7B472F675}" type="parTrans" cxnId="{9736ED5B-803A-4439-AC4D-D05B2D4ACCDF}">
      <dgm:prSet/>
      <dgm:spPr/>
      <dgm:t>
        <a:bodyPr/>
        <a:lstStyle/>
        <a:p>
          <a:endParaRPr lang="en-US" sz="1500"/>
        </a:p>
      </dgm:t>
    </dgm:pt>
    <dgm:pt modelId="{09B62145-CE5B-4AE7-BD79-B39E6A3E8F2A}" type="sibTrans" cxnId="{9736ED5B-803A-4439-AC4D-D05B2D4ACCDF}">
      <dgm:prSet/>
      <dgm:spPr/>
      <dgm:t>
        <a:bodyPr/>
        <a:lstStyle/>
        <a:p>
          <a:endParaRPr lang="en-US" sz="1500"/>
        </a:p>
      </dgm:t>
    </dgm:pt>
    <dgm:pt modelId="{5E4E4553-3E41-4764-BA30-D64F3978237B}">
      <dgm:prSet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1500" b="1" noProof="0">
              <a:solidFill>
                <a:schemeClr val="tx1"/>
              </a:solidFill>
            </a:rPr>
            <a:t>Insumos</a:t>
          </a:r>
        </a:p>
      </dgm:t>
    </dgm:pt>
    <dgm:pt modelId="{305245EF-7130-4F31-868A-06D06FE7E04D}" type="parTrans" cxnId="{594CB6B9-8A2D-4F77-9844-8E7E9B2ABDE7}">
      <dgm:prSet/>
      <dgm:spPr/>
      <dgm:t>
        <a:bodyPr/>
        <a:lstStyle/>
        <a:p>
          <a:endParaRPr lang="en-US" sz="1500"/>
        </a:p>
      </dgm:t>
    </dgm:pt>
    <dgm:pt modelId="{C5278DC8-78D1-462F-A4D6-1CC376EC75F8}" type="sibTrans" cxnId="{594CB6B9-8A2D-4F77-9844-8E7E9B2ABDE7}">
      <dgm:prSet/>
      <dgm:spPr>
        <a:solidFill>
          <a:srgbClr val="A2C561"/>
        </a:solidFill>
      </dgm:spPr>
      <dgm:t>
        <a:bodyPr/>
        <a:lstStyle/>
        <a:p>
          <a:endParaRPr lang="en-US" sz="1500"/>
        </a:p>
      </dgm:t>
    </dgm:pt>
    <dgm:pt modelId="{D46178EB-DFBE-45C9-9CD4-39C9C622C523}" type="pres">
      <dgm:prSet presAssocID="{431D0D78-4A58-4C59-9507-525D35AAB183}" presName="Name0" presStyleCnt="0">
        <dgm:presLayoutVars>
          <dgm:dir/>
          <dgm:animLvl val="lvl"/>
          <dgm:resizeHandles val="exact"/>
        </dgm:presLayoutVars>
      </dgm:prSet>
      <dgm:spPr/>
    </dgm:pt>
    <dgm:pt modelId="{2BC98198-AEA3-4B31-B483-E8656654B5FA}" type="pres">
      <dgm:prSet presAssocID="{E3BC8C6F-051E-4766-9510-544C4DD38653}" presName="boxAndChildren" presStyleCnt="0"/>
      <dgm:spPr/>
    </dgm:pt>
    <dgm:pt modelId="{987C1ABF-6150-4F30-AF23-D6685B43172D}" type="pres">
      <dgm:prSet presAssocID="{E3BC8C6F-051E-4766-9510-544C4DD38653}" presName="parentTextBox" presStyleLbl="node1" presStyleIdx="0" presStyleCnt="5"/>
      <dgm:spPr/>
    </dgm:pt>
    <dgm:pt modelId="{8B81C628-AED6-42BD-8974-4F3AFDCFAD14}" type="pres">
      <dgm:prSet presAssocID="{75E961DA-BEA9-4EEA-B5C4-3B3EA39DB4CB}" presName="sp" presStyleCnt="0"/>
      <dgm:spPr/>
    </dgm:pt>
    <dgm:pt modelId="{68D420DD-0BEA-4372-9283-2059CEF4A87E}" type="pres">
      <dgm:prSet presAssocID="{BBB56CDD-B37F-49EF-BAD0-F0B36E594D87}" presName="arrowAndChildren" presStyleCnt="0"/>
      <dgm:spPr/>
    </dgm:pt>
    <dgm:pt modelId="{E88FB231-83E4-4954-AB9B-9683F3157840}" type="pres">
      <dgm:prSet presAssocID="{BBB56CDD-B37F-49EF-BAD0-F0B36E594D87}" presName="parentTextArrow" presStyleLbl="node1" presStyleIdx="1" presStyleCnt="5"/>
      <dgm:spPr/>
    </dgm:pt>
    <dgm:pt modelId="{788926F0-0D63-410B-9ED8-834644710953}" type="pres">
      <dgm:prSet presAssocID="{876FB709-B022-4E3F-976E-4D290DF11DA6}" presName="sp" presStyleCnt="0"/>
      <dgm:spPr/>
    </dgm:pt>
    <dgm:pt modelId="{2AA4304F-C914-439F-BED2-1F14E6955693}" type="pres">
      <dgm:prSet presAssocID="{FEA61084-CBAD-4BC9-A8C5-B68ADB6D5C96}" presName="arrowAndChildren" presStyleCnt="0"/>
      <dgm:spPr/>
    </dgm:pt>
    <dgm:pt modelId="{33741A21-6520-4CE1-8691-9D2FFDB9B98D}" type="pres">
      <dgm:prSet presAssocID="{FEA61084-CBAD-4BC9-A8C5-B68ADB6D5C96}" presName="parentTextArrow" presStyleLbl="node1" presStyleIdx="2" presStyleCnt="5"/>
      <dgm:spPr/>
    </dgm:pt>
    <dgm:pt modelId="{61183E42-54F8-4533-95EB-12014042CD5C}" type="pres">
      <dgm:prSet presAssocID="{67ABE8C0-DC23-46F1-850A-84E38253FD7F}" presName="sp" presStyleCnt="0"/>
      <dgm:spPr/>
    </dgm:pt>
    <dgm:pt modelId="{B9501AEB-7E57-4289-AAA2-4A49605C8A3E}" type="pres">
      <dgm:prSet presAssocID="{E861EF23-330C-488E-8D2D-9344860E924F}" presName="arrowAndChildren" presStyleCnt="0"/>
      <dgm:spPr/>
    </dgm:pt>
    <dgm:pt modelId="{BB8CB3AA-3670-4685-A873-80DA680220E6}" type="pres">
      <dgm:prSet presAssocID="{E861EF23-330C-488E-8D2D-9344860E924F}" presName="parentTextArrow" presStyleLbl="node1" presStyleIdx="3" presStyleCnt="5"/>
      <dgm:spPr/>
    </dgm:pt>
    <dgm:pt modelId="{E8CAE2B0-AA59-4A01-A638-10E5B783EAD0}" type="pres">
      <dgm:prSet presAssocID="{C5278DC8-78D1-462F-A4D6-1CC376EC75F8}" presName="sp" presStyleCnt="0"/>
      <dgm:spPr/>
    </dgm:pt>
    <dgm:pt modelId="{C53ACAE5-AAB7-4841-90F0-AB7ADA46FB4C}" type="pres">
      <dgm:prSet presAssocID="{5E4E4553-3E41-4764-BA30-D64F3978237B}" presName="arrowAndChildren" presStyleCnt="0"/>
      <dgm:spPr/>
    </dgm:pt>
    <dgm:pt modelId="{40C3C6F0-C0D6-48F9-8032-11E81BBC2E1C}" type="pres">
      <dgm:prSet presAssocID="{5E4E4553-3E41-4764-BA30-D64F3978237B}" presName="parentTextArrow" presStyleLbl="node1" presStyleIdx="4" presStyleCnt="5" custLinFactNeighborX="1714" custLinFactNeighborY="3250"/>
      <dgm:spPr/>
    </dgm:pt>
  </dgm:ptLst>
  <dgm:cxnLst>
    <dgm:cxn modelId="{166FA93F-FB43-43C8-A424-AF27DAC4B41D}" type="presOf" srcId="{FEA61084-CBAD-4BC9-A8C5-B68ADB6D5C96}" destId="{33741A21-6520-4CE1-8691-9D2FFDB9B98D}" srcOrd="0" destOrd="0" presId="urn:microsoft.com/office/officeart/2005/8/layout/process4"/>
    <dgm:cxn modelId="{C2653E5A-0DD3-4838-B5E6-5019280F3F21}" type="presOf" srcId="{5E4E4553-3E41-4764-BA30-D64F3978237B}" destId="{40C3C6F0-C0D6-48F9-8032-11E81BBC2E1C}" srcOrd="0" destOrd="0" presId="urn:microsoft.com/office/officeart/2005/8/layout/process4"/>
    <dgm:cxn modelId="{EC47C35B-9D0D-4E3A-99E5-3CFCA67F98FA}" type="presOf" srcId="{431D0D78-4A58-4C59-9507-525D35AAB183}" destId="{D46178EB-DFBE-45C9-9CD4-39C9C622C523}" srcOrd="0" destOrd="0" presId="urn:microsoft.com/office/officeart/2005/8/layout/process4"/>
    <dgm:cxn modelId="{9736ED5B-803A-4439-AC4D-D05B2D4ACCDF}" srcId="{431D0D78-4A58-4C59-9507-525D35AAB183}" destId="{E3BC8C6F-051E-4766-9510-544C4DD38653}" srcOrd="4" destOrd="0" parTransId="{7D4D1B40-22DA-409E-A1EA-6DC7B472F675}" sibTransId="{09B62145-CE5B-4AE7-BD79-B39E6A3E8F2A}"/>
    <dgm:cxn modelId="{1745E966-1EB4-4DA2-957E-4E72AD4A36B2}" type="presOf" srcId="{BBB56CDD-B37F-49EF-BAD0-F0B36E594D87}" destId="{E88FB231-83E4-4954-AB9B-9683F3157840}" srcOrd="0" destOrd="0" presId="urn:microsoft.com/office/officeart/2005/8/layout/process4"/>
    <dgm:cxn modelId="{A2AD15A5-4EBC-4B4C-94F3-B1E62B62E708}" type="presOf" srcId="{E3BC8C6F-051E-4766-9510-544C4DD38653}" destId="{987C1ABF-6150-4F30-AF23-D6685B43172D}" srcOrd="0" destOrd="0" presId="urn:microsoft.com/office/officeart/2005/8/layout/process4"/>
    <dgm:cxn modelId="{594CB6B9-8A2D-4F77-9844-8E7E9B2ABDE7}" srcId="{431D0D78-4A58-4C59-9507-525D35AAB183}" destId="{5E4E4553-3E41-4764-BA30-D64F3978237B}" srcOrd="0" destOrd="0" parTransId="{305245EF-7130-4F31-868A-06D06FE7E04D}" sibTransId="{C5278DC8-78D1-462F-A4D6-1CC376EC75F8}"/>
    <dgm:cxn modelId="{97F196DA-4788-4DA3-8B45-4975EDA1C63C}" srcId="{431D0D78-4A58-4C59-9507-525D35AAB183}" destId="{E861EF23-330C-488E-8D2D-9344860E924F}" srcOrd="1" destOrd="0" parTransId="{0E731F4F-8FCB-4B73-9C87-C3E9317FCA7F}" sibTransId="{67ABE8C0-DC23-46F1-850A-84E38253FD7F}"/>
    <dgm:cxn modelId="{9DA20BDD-07D3-4D94-9B45-5C72842B7582}" type="presOf" srcId="{E861EF23-330C-488E-8D2D-9344860E924F}" destId="{BB8CB3AA-3670-4685-A873-80DA680220E6}" srcOrd="0" destOrd="0" presId="urn:microsoft.com/office/officeart/2005/8/layout/process4"/>
    <dgm:cxn modelId="{CF9CBFF2-291C-4BF3-A3E3-8AA5100FAA6C}" srcId="{431D0D78-4A58-4C59-9507-525D35AAB183}" destId="{BBB56CDD-B37F-49EF-BAD0-F0B36E594D87}" srcOrd="3" destOrd="0" parTransId="{63329D42-CA16-4CFA-9497-029A8D4FCD37}" sibTransId="{75E961DA-BEA9-4EEA-B5C4-3B3EA39DB4CB}"/>
    <dgm:cxn modelId="{B50433FB-AE86-41B3-BB68-775CC8C17CEB}" srcId="{431D0D78-4A58-4C59-9507-525D35AAB183}" destId="{FEA61084-CBAD-4BC9-A8C5-B68ADB6D5C96}" srcOrd="2" destOrd="0" parTransId="{A0FEB0F0-C127-400A-9B50-A91C28BB64F9}" sibTransId="{876FB709-B022-4E3F-976E-4D290DF11DA6}"/>
    <dgm:cxn modelId="{0177991A-AE08-4788-B645-5340AA8F20DA}" type="presParOf" srcId="{D46178EB-DFBE-45C9-9CD4-39C9C622C523}" destId="{2BC98198-AEA3-4B31-B483-E8656654B5FA}" srcOrd="0" destOrd="0" presId="urn:microsoft.com/office/officeart/2005/8/layout/process4"/>
    <dgm:cxn modelId="{53922AF3-432B-4988-9003-96F30C528F37}" type="presParOf" srcId="{2BC98198-AEA3-4B31-B483-E8656654B5FA}" destId="{987C1ABF-6150-4F30-AF23-D6685B43172D}" srcOrd="0" destOrd="0" presId="urn:microsoft.com/office/officeart/2005/8/layout/process4"/>
    <dgm:cxn modelId="{32E6A38A-0B8D-4702-91FB-112A8909FC1E}" type="presParOf" srcId="{D46178EB-DFBE-45C9-9CD4-39C9C622C523}" destId="{8B81C628-AED6-42BD-8974-4F3AFDCFAD14}" srcOrd="1" destOrd="0" presId="urn:microsoft.com/office/officeart/2005/8/layout/process4"/>
    <dgm:cxn modelId="{72267144-F503-4E39-A3BB-29DAF5C0C90F}" type="presParOf" srcId="{D46178EB-DFBE-45C9-9CD4-39C9C622C523}" destId="{68D420DD-0BEA-4372-9283-2059CEF4A87E}" srcOrd="2" destOrd="0" presId="urn:microsoft.com/office/officeart/2005/8/layout/process4"/>
    <dgm:cxn modelId="{FCE87DAF-B3D8-407C-9608-1CF85106EDE2}" type="presParOf" srcId="{68D420DD-0BEA-4372-9283-2059CEF4A87E}" destId="{E88FB231-83E4-4954-AB9B-9683F3157840}" srcOrd="0" destOrd="0" presId="urn:microsoft.com/office/officeart/2005/8/layout/process4"/>
    <dgm:cxn modelId="{AB916395-91AA-488E-B509-F8CF06316E41}" type="presParOf" srcId="{D46178EB-DFBE-45C9-9CD4-39C9C622C523}" destId="{788926F0-0D63-410B-9ED8-834644710953}" srcOrd="3" destOrd="0" presId="urn:microsoft.com/office/officeart/2005/8/layout/process4"/>
    <dgm:cxn modelId="{5DAEDB92-FADA-46DA-BDB4-9266D5E89C24}" type="presParOf" srcId="{D46178EB-DFBE-45C9-9CD4-39C9C622C523}" destId="{2AA4304F-C914-439F-BED2-1F14E6955693}" srcOrd="4" destOrd="0" presId="urn:microsoft.com/office/officeart/2005/8/layout/process4"/>
    <dgm:cxn modelId="{36F1B775-3AE0-45C7-ACD8-F3DE12D6E7BC}" type="presParOf" srcId="{2AA4304F-C914-439F-BED2-1F14E6955693}" destId="{33741A21-6520-4CE1-8691-9D2FFDB9B98D}" srcOrd="0" destOrd="0" presId="urn:microsoft.com/office/officeart/2005/8/layout/process4"/>
    <dgm:cxn modelId="{11AE5DE9-EC62-48B1-8BEE-E688BE602596}" type="presParOf" srcId="{D46178EB-DFBE-45C9-9CD4-39C9C622C523}" destId="{61183E42-54F8-4533-95EB-12014042CD5C}" srcOrd="5" destOrd="0" presId="urn:microsoft.com/office/officeart/2005/8/layout/process4"/>
    <dgm:cxn modelId="{4ECA703E-D859-4081-83BA-344772776A90}" type="presParOf" srcId="{D46178EB-DFBE-45C9-9CD4-39C9C622C523}" destId="{B9501AEB-7E57-4289-AAA2-4A49605C8A3E}" srcOrd="6" destOrd="0" presId="urn:microsoft.com/office/officeart/2005/8/layout/process4"/>
    <dgm:cxn modelId="{23A3D216-05D7-4032-BDBE-FCF4A49F03C3}" type="presParOf" srcId="{B9501AEB-7E57-4289-AAA2-4A49605C8A3E}" destId="{BB8CB3AA-3670-4685-A873-80DA680220E6}" srcOrd="0" destOrd="0" presId="urn:microsoft.com/office/officeart/2005/8/layout/process4"/>
    <dgm:cxn modelId="{793CAF78-0D16-409B-89C3-5EC62DDEC9B3}" type="presParOf" srcId="{D46178EB-DFBE-45C9-9CD4-39C9C622C523}" destId="{E8CAE2B0-AA59-4A01-A638-10E5B783EAD0}" srcOrd="7" destOrd="0" presId="urn:microsoft.com/office/officeart/2005/8/layout/process4"/>
    <dgm:cxn modelId="{8D61B761-0C1D-487B-93AA-B8E3C937258B}" type="presParOf" srcId="{D46178EB-DFBE-45C9-9CD4-39C9C622C523}" destId="{C53ACAE5-AAB7-4841-90F0-AB7ADA46FB4C}" srcOrd="8" destOrd="0" presId="urn:microsoft.com/office/officeart/2005/8/layout/process4"/>
    <dgm:cxn modelId="{3288FA05-7309-451D-8D67-1ACCD5EF1596}" type="presParOf" srcId="{C53ACAE5-AAB7-4841-90F0-AB7ADA46FB4C}" destId="{40C3C6F0-C0D6-48F9-8032-11E81BBC2E1C}" srcOrd="0" destOrd="0" presId="urn:microsoft.com/office/officeart/2005/8/layout/process4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1D0D78-4A58-4C59-9507-525D35AAB183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</dgm:pt>
    <dgm:pt modelId="{E861EF23-330C-488E-8D2D-9344860E924F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1500" b="1" noProof="0" dirty="0">
              <a:solidFill>
                <a:schemeClr val="tx1"/>
              </a:solidFill>
            </a:rPr>
            <a:t>Actividades</a:t>
          </a:r>
        </a:p>
      </dgm:t>
    </dgm:pt>
    <dgm:pt modelId="{0E731F4F-8FCB-4B73-9C87-C3E9317FCA7F}" type="parTrans" cxnId="{97F196DA-4788-4DA3-8B45-4975EDA1C63C}">
      <dgm:prSet/>
      <dgm:spPr/>
      <dgm:t>
        <a:bodyPr/>
        <a:lstStyle/>
        <a:p>
          <a:endParaRPr lang="en-US" sz="1500"/>
        </a:p>
      </dgm:t>
    </dgm:pt>
    <dgm:pt modelId="{67ABE8C0-DC23-46F1-850A-84E38253FD7F}" type="sibTrans" cxnId="{97F196DA-4788-4DA3-8B45-4975EDA1C63C}">
      <dgm:prSet/>
      <dgm:spPr>
        <a:solidFill>
          <a:srgbClr val="A2C561"/>
        </a:solidFill>
      </dgm:spPr>
      <dgm:t>
        <a:bodyPr/>
        <a:lstStyle/>
        <a:p>
          <a:endParaRPr lang="en-US" sz="1500"/>
        </a:p>
      </dgm:t>
    </dgm:pt>
    <dgm:pt modelId="{FEA61084-CBAD-4BC9-A8C5-B68ADB6D5C96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1500" b="1" noProof="0" dirty="0"/>
            <a:t>Productos o servicios</a:t>
          </a:r>
        </a:p>
      </dgm:t>
    </dgm:pt>
    <dgm:pt modelId="{A0FEB0F0-C127-400A-9B50-A91C28BB64F9}" type="parTrans" cxnId="{B50433FB-AE86-41B3-BB68-775CC8C17CEB}">
      <dgm:prSet/>
      <dgm:spPr/>
      <dgm:t>
        <a:bodyPr/>
        <a:lstStyle/>
        <a:p>
          <a:endParaRPr lang="en-US" sz="1500"/>
        </a:p>
      </dgm:t>
    </dgm:pt>
    <dgm:pt modelId="{876FB709-B022-4E3F-976E-4D290DF11DA6}" type="sibTrans" cxnId="{B50433FB-AE86-41B3-BB68-775CC8C17CEB}">
      <dgm:prSet/>
      <dgm:spPr>
        <a:solidFill>
          <a:srgbClr val="A2C561"/>
        </a:solidFill>
      </dgm:spPr>
      <dgm:t>
        <a:bodyPr/>
        <a:lstStyle/>
        <a:p>
          <a:endParaRPr lang="en-US" sz="1500"/>
        </a:p>
      </dgm:t>
    </dgm:pt>
    <dgm:pt modelId="{BBB56CDD-B37F-49EF-BAD0-F0B36E594D87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500" b="1" noProof="0" dirty="0"/>
            <a:t>Resultados de corto plazo</a:t>
          </a:r>
        </a:p>
      </dgm:t>
    </dgm:pt>
    <dgm:pt modelId="{63329D42-CA16-4CFA-9497-029A8D4FCD37}" type="parTrans" cxnId="{CF9CBFF2-291C-4BF3-A3E3-8AA5100FAA6C}">
      <dgm:prSet/>
      <dgm:spPr/>
      <dgm:t>
        <a:bodyPr/>
        <a:lstStyle/>
        <a:p>
          <a:endParaRPr lang="en-US" sz="1500"/>
        </a:p>
      </dgm:t>
    </dgm:pt>
    <dgm:pt modelId="{75E961DA-BEA9-4EEA-B5C4-3B3EA39DB4CB}" type="sibTrans" cxnId="{CF9CBFF2-291C-4BF3-A3E3-8AA5100FAA6C}">
      <dgm:prSet/>
      <dgm:spPr>
        <a:solidFill>
          <a:srgbClr val="A2C561"/>
        </a:solidFill>
      </dgm:spPr>
      <dgm:t>
        <a:bodyPr/>
        <a:lstStyle/>
        <a:p>
          <a:endParaRPr lang="en-US" sz="1500"/>
        </a:p>
      </dgm:t>
    </dgm:pt>
    <dgm:pt modelId="{E3BC8C6F-051E-4766-9510-544C4DD38653}">
      <dgm:prSet custT="1"/>
      <dgm:spPr/>
      <dgm:t>
        <a:bodyPr/>
        <a:lstStyle/>
        <a:p>
          <a:r>
            <a:rPr lang="es-MX" sz="1500" b="1" noProof="0" dirty="0"/>
            <a:t>Objetivos</a:t>
          </a:r>
        </a:p>
      </dgm:t>
    </dgm:pt>
    <dgm:pt modelId="{7D4D1B40-22DA-409E-A1EA-6DC7B472F675}" type="parTrans" cxnId="{9736ED5B-803A-4439-AC4D-D05B2D4ACCDF}">
      <dgm:prSet/>
      <dgm:spPr/>
      <dgm:t>
        <a:bodyPr/>
        <a:lstStyle/>
        <a:p>
          <a:endParaRPr lang="en-US" sz="1500"/>
        </a:p>
      </dgm:t>
    </dgm:pt>
    <dgm:pt modelId="{09B62145-CE5B-4AE7-BD79-B39E6A3E8F2A}" type="sibTrans" cxnId="{9736ED5B-803A-4439-AC4D-D05B2D4ACCDF}">
      <dgm:prSet/>
      <dgm:spPr/>
      <dgm:t>
        <a:bodyPr/>
        <a:lstStyle/>
        <a:p>
          <a:endParaRPr lang="en-US" sz="1500"/>
        </a:p>
      </dgm:t>
    </dgm:pt>
    <dgm:pt modelId="{5E4E4553-3E41-4764-BA30-D64F3978237B}">
      <dgm:prSet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1500" b="1" noProof="0">
              <a:solidFill>
                <a:schemeClr val="tx1"/>
              </a:solidFill>
            </a:rPr>
            <a:t>Insumos</a:t>
          </a:r>
        </a:p>
      </dgm:t>
    </dgm:pt>
    <dgm:pt modelId="{305245EF-7130-4F31-868A-06D06FE7E04D}" type="parTrans" cxnId="{594CB6B9-8A2D-4F77-9844-8E7E9B2ABDE7}">
      <dgm:prSet/>
      <dgm:spPr/>
      <dgm:t>
        <a:bodyPr/>
        <a:lstStyle/>
        <a:p>
          <a:endParaRPr lang="en-US" sz="1500"/>
        </a:p>
      </dgm:t>
    </dgm:pt>
    <dgm:pt modelId="{C5278DC8-78D1-462F-A4D6-1CC376EC75F8}" type="sibTrans" cxnId="{594CB6B9-8A2D-4F77-9844-8E7E9B2ABDE7}">
      <dgm:prSet/>
      <dgm:spPr>
        <a:solidFill>
          <a:srgbClr val="A2C561"/>
        </a:solidFill>
      </dgm:spPr>
      <dgm:t>
        <a:bodyPr/>
        <a:lstStyle/>
        <a:p>
          <a:endParaRPr lang="en-US" sz="1500"/>
        </a:p>
      </dgm:t>
    </dgm:pt>
    <dgm:pt modelId="{D46178EB-DFBE-45C9-9CD4-39C9C622C523}" type="pres">
      <dgm:prSet presAssocID="{431D0D78-4A58-4C59-9507-525D35AAB183}" presName="Name0" presStyleCnt="0">
        <dgm:presLayoutVars>
          <dgm:dir/>
          <dgm:animLvl val="lvl"/>
          <dgm:resizeHandles val="exact"/>
        </dgm:presLayoutVars>
      </dgm:prSet>
      <dgm:spPr/>
    </dgm:pt>
    <dgm:pt modelId="{2BC98198-AEA3-4B31-B483-E8656654B5FA}" type="pres">
      <dgm:prSet presAssocID="{E3BC8C6F-051E-4766-9510-544C4DD38653}" presName="boxAndChildren" presStyleCnt="0"/>
      <dgm:spPr/>
    </dgm:pt>
    <dgm:pt modelId="{987C1ABF-6150-4F30-AF23-D6685B43172D}" type="pres">
      <dgm:prSet presAssocID="{E3BC8C6F-051E-4766-9510-544C4DD38653}" presName="parentTextBox" presStyleLbl="node1" presStyleIdx="0" presStyleCnt="5"/>
      <dgm:spPr/>
    </dgm:pt>
    <dgm:pt modelId="{8B81C628-AED6-42BD-8974-4F3AFDCFAD14}" type="pres">
      <dgm:prSet presAssocID="{75E961DA-BEA9-4EEA-B5C4-3B3EA39DB4CB}" presName="sp" presStyleCnt="0"/>
      <dgm:spPr/>
    </dgm:pt>
    <dgm:pt modelId="{68D420DD-0BEA-4372-9283-2059CEF4A87E}" type="pres">
      <dgm:prSet presAssocID="{BBB56CDD-B37F-49EF-BAD0-F0B36E594D87}" presName="arrowAndChildren" presStyleCnt="0"/>
      <dgm:spPr/>
    </dgm:pt>
    <dgm:pt modelId="{E88FB231-83E4-4954-AB9B-9683F3157840}" type="pres">
      <dgm:prSet presAssocID="{BBB56CDD-B37F-49EF-BAD0-F0B36E594D87}" presName="parentTextArrow" presStyleLbl="node1" presStyleIdx="1" presStyleCnt="5"/>
      <dgm:spPr/>
    </dgm:pt>
    <dgm:pt modelId="{788926F0-0D63-410B-9ED8-834644710953}" type="pres">
      <dgm:prSet presAssocID="{876FB709-B022-4E3F-976E-4D290DF11DA6}" presName="sp" presStyleCnt="0"/>
      <dgm:spPr/>
    </dgm:pt>
    <dgm:pt modelId="{2AA4304F-C914-439F-BED2-1F14E6955693}" type="pres">
      <dgm:prSet presAssocID="{FEA61084-CBAD-4BC9-A8C5-B68ADB6D5C96}" presName="arrowAndChildren" presStyleCnt="0"/>
      <dgm:spPr/>
    </dgm:pt>
    <dgm:pt modelId="{33741A21-6520-4CE1-8691-9D2FFDB9B98D}" type="pres">
      <dgm:prSet presAssocID="{FEA61084-CBAD-4BC9-A8C5-B68ADB6D5C96}" presName="parentTextArrow" presStyleLbl="node1" presStyleIdx="2" presStyleCnt="5" custScaleY="83821"/>
      <dgm:spPr/>
    </dgm:pt>
    <dgm:pt modelId="{61183E42-54F8-4533-95EB-12014042CD5C}" type="pres">
      <dgm:prSet presAssocID="{67ABE8C0-DC23-46F1-850A-84E38253FD7F}" presName="sp" presStyleCnt="0"/>
      <dgm:spPr/>
    </dgm:pt>
    <dgm:pt modelId="{B9501AEB-7E57-4289-AAA2-4A49605C8A3E}" type="pres">
      <dgm:prSet presAssocID="{E861EF23-330C-488E-8D2D-9344860E924F}" presName="arrowAndChildren" presStyleCnt="0"/>
      <dgm:spPr/>
    </dgm:pt>
    <dgm:pt modelId="{BB8CB3AA-3670-4685-A873-80DA680220E6}" type="pres">
      <dgm:prSet presAssocID="{E861EF23-330C-488E-8D2D-9344860E924F}" presName="parentTextArrow" presStyleLbl="node1" presStyleIdx="3" presStyleCnt="5"/>
      <dgm:spPr/>
    </dgm:pt>
    <dgm:pt modelId="{E8CAE2B0-AA59-4A01-A638-10E5B783EAD0}" type="pres">
      <dgm:prSet presAssocID="{C5278DC8-78D1-462F-A4D6-1CC376EC75F8}" presName="sp" presStyleCnt="0"/>
      <dgm:spPr/>
    </dgm:pt>
    <dgm:pt modelId="{C53ACAE5-AAB7-4841-90F0-AB7ADA46FB4C}" type="pres">
      <dgm:prSet presAssocID="{5E4E4553-3E41-4764-BA30-D64F3978237B}" presName="arrowAndChildren" presStyleCnt="0"/>
      <dgm:spPr/>
    </dgm:pt>
    <dgm:pt modelId="{40C3C6F0-C0D6-48F9-8032-11E81BBC2E1C}" type="pres">
      <dgm:prSet presAssocID="{5E4E4553-3E41-4764-BA30-D64F3978237B}" presName="parentTextArrow" presStyleLbl="node1" presStyleIdx="4" presStyleCnt="5" custLinFactNeighborX="1714" custLinFactNeighborY="3250"/>
      <dgm:spPr/>
    </dgm:pt>
  </dgm:ptLst>
  <dgm:cxnLst>
    <dgm:cxn modelId="{166FA93F-FB43-43C8-A424-AF27DAC4B41D}" type="presOf" srcId="{FEA61084-CBAD-4BC9-A8C5-B68ADB6D5C96}" destId="{33741A21-6520-4CE1-8691-9D2FFDB9B98D}" srcOrd="0" destOrd="0" presId="urn:microsoft.com/office/officeart/2005/8/layout/process4"/>
    <dgm:cxn modelId="{C2653E5A-0DD3-4838-B5E6-5019280F3F21}" type="presOf" srcId="{5E4E4553-3E41-4764-BA30-D64F3978237B}" destId="{40C3C6F0-C0D6-48F9-8032-11E81BBC2E1C}" srcOrd="0" destOrd="0" presId="urn:microsoft.com/office/officeart/2005/8/layout/process4"/>
    <dgm:cxn modelId="{EC47C35B-9D0D-4E3A-99E5-3CFCA67F98FA}" type="presOf" srcId="{431D0D78-4A58-4C59-9507-525D35AAB183}" destId="{D46178EB-DFBE-45C9-9CD4-39C9C622C523}" srcOrd="0" destOrd="0" presId="urn:microsoft.com/office/officeart/2005/8/layout/process4"/>
    <dgm:cxn modelId="{9736ED5B-803A-4439-AC4D-D05B2D4ACCDF}" srcId="{431D0D78-4A58-4C59-9507-525D35AAB183}" destId="{E3BC8C6F-051E-4766-9510-544C4DD38653}" srcOrd="4" destOrd="0" parTransId="{7D4D1B40-22DA-409E-A1EA-6DC7B472F675}" sibTransId="{09B62145-CE5B-4AE7-BD79-B39E6A3E8F2A}"/>
    <dgm:cxn modelId="{1745E966-1EB4-4DA2-957E-4E72AD4A36B2}" type="presOf" srcId="{BBB56CDD-B37F-49EF-BAD0-F0B36E594D87}" destId="{E88FB231-83E4-4954-AB9B-9683F3157840}" srcOrd="0" destOrd="0" presId="urn:microsoft.com/office/officeart/2005/8/layout/process4"/>
    <dgm:cxn modelId="{A2AD15A5-4EBC-4B4C-94F3-B1E62B62E708}" type="presOf" srcId="{E3BC8C6F-051E-4766-9510-544C4DD38653}" destId="{987C1ABF-6150-4F30-AF23-D6685B43172D}" srcOrd="0" destOrd="0" presId="urn:microsoft.com/office/officeart/2005/8/layout/process4"/>
    <dgm:cxn modelId="{594CB6B9-8A2D-4F77-9844-8E7E9B2ABDE7}" srcId="{431D0D78-4A58-4C59-9507-525D35AAB183}" destId="{5E4E4553-3E41-4764-BA30-D64F3978237B}" srcOrd="0" destOrd="0" parTransId="{305245EF-7130-4F31-868A-06D06FE7E04D}" sibTransId="{C5278DC8-78D1-462F-A4D6-1CC376EC75F8}"/>
    <dgm:cxn modelId="{97F196DA-4788-4DA3-8B45-4975EDA1C63C}" srcId="{431D0D78-4A58-4C59-9507-525D35AAB183}" destId="{E861EF23-330C-488E-8D2D-9344860E924F}" srcOrd="1" destOrd="0" parTransId="{0E731F4F-8FCB-4B73-9C87-C3E9317FCA7F}" sibTransId="{67ABE8C0-DC23-46F1-850A-84E38253FD7F}"/>
    <dgm:cxn modelId="{9DA20BDD-07D3-4D94-9B45-5C72842B7582}" type="presOf" srcId="{E861EF23-330C-488E-8D2D-9344860E924F}" destId="{BB8CB3AA-3670-4685-A873-80DA680220E6}" srcOrd="0" destOrd="0" presId="urn:microsoft.com/office/officeart/2005/8/layout/process4"/>
    <dgm:cxn modelId="{CF9CBFF2-291C-4BF3-A3E3-8AA5100FAA6C}" srcId="{431D0D78-4A58-4C59-9507-525D35AAB183}" destId="{BBB56CDD-B37F-49EF-BAD0-F0B36E594D87}" srcOrd="3" destOrd="0" parTransId="{63329D42-CA16-4CFA-9497-029A8D4FCD37}" sibTransId="{75E961DA-BEA9-4EEA-B5C4-3B3EA39DB4CB}"/>
    <dgm:cxn modelId="{B50433FB-AE86-41B3-BB68-775CC8C17CEB}" srcId="{431D0D78-4A58-4C59-9507-525D35AAB183}" destId="{FEA61084-CBAD-4BC9-A8C5-B68ADB6D5C96}" srcOrd="2" destOrd="0" parTransId="{A0FEB0F0-C127-400A-9B50-A91C28BB64F9}" sibTransId="{876FB709-B022-4E3F-976E-4D290DF11DA6}"/>
    <dgm:cxn modelId="{0177991A-AE08-4788-B645-5340AA8F20DA}" type="presParOf" srcId="{D46178EB-DFBE-45C9-9CD4-39C9C622C523}" destId="{2BC98198-AEA3-4B31-B483-E8656654B5FA}" srcOrd="0" destOrd="0" presId="urn:microsoft.com/office/officeart/2005/8/layout/process4"/>
    <dgm:cxn modelId="{53922AF3-432B-4988-9003-96F30C528F37}" type="presParOf" srcId="{2BC98198-AEA3-4B31-B483-E8656654B5FA}" destId="{987C1ABF-6150-4F30-AF23-D6685B43172D}" srcOrd="0" destOrd="0" presId="urn:microsoft.com/office/officeart/2005/8/layout/process4"/>
    <dgm:cxn modelId="{32E6A38A-0B8D-4702-91FB-112A8909FC1E}" type="presParOf" srcId="{D46178EB-DFBE-45C9-9CD4-39C9C622C523}" destId="{8B81C628-AED6-42BD-8974-4F3AFDCFAD14}" srcOrd="1" destOrd="0" presId="urn:microsoft.com/office/officeart/2005/8/layout/process4"/>
    <dgm:cxn modelId="{72267144-F503-4E39-A3BB-29DAF5C0C90F}" type="presParOf" srcId="{D46178EB-DFBE-45C9-9CD4-39C9C622C523}" destId="{68D420DD-0BEA-4372-9283-2059CEF4A87E}" srcOrd="2" destOrd="0" presId="urn:microsoft.com/office/officeart/2005/8/layout/process4"/>
    <dgm:cxn modelId="{FCE87DAF-B3D8-407C-9608-1CF85106EDE2}" type="presParOf" srcId="{68D420DD-0BEA-4372-9283-2059CEF4A87E}" destId="{E88FB231-83E4-4954-AB9B-9683F3157840}" srcOrd="0" destOrd="0" presId="urn:microsoft.com/office/officeart/2005/8/layout/process4"/>
    <dgm:cxn modelId="{AB916395-91AA-488E-B509-F8CF06316E41}" type="presParOf" srcId="{D46178EB-DFBE-45C9-9CD4-39C9C622C523}" destId="{788926F0-0D63-410B-9ED8-834644710953}" srcOrd="3" destOrd="0" presId="urn:microsoft.com/office/officeart/2005/8/layout/process4"/>
    <dgm:cxn modelId="{5DAEDB92-FADA-46DA-BDB4-9266D5E89C24}" type="presParOf" srcId="{D46178EB-DFBE-45C9-9CD4-39C9C622C523}" destId="{2AA4304F-C914-439F-BED2-1F14E6955693}" srcOrd="4" destOrd="0" presId="urn:microsoft.com/office/officeart/2005/8/layout/process4"/>
    <dgm:cxn modelId="{36F1B775-3AE0-45C7-ACD8-F3DE12D6E7BC}" type="presParOf" srcId="{2AA4304F-C914-439F-BED2-1F14E6955693}" destId="{33741A21-6520-4CE1-8691-9D2FFDB9B98D}" srcOrd="0" destOrd="0" presId="urn:microsoft.com/office/officeart/2005/8/layout/process4"/>
    <dgm:cxn modelId="{11AE5DE9-EC62-48B1-8BEE-E688BE602596}" type="presParOf" srcId="{D46178EB-DFBE-45C9-9CD4-39C9C622C523}" destId="{61183E42-54F8-4533-95EB-12014042CD5C}" srcOrd="5" destOrd="0" presId="urn:microsoft.com/office/officeart/2005/8/layout/process4"/>
    <dgm:cxn modelId="{4ECA703E-D859-4081-83BA-344772776A90}" type="presParOf" srcId="{D46178EB-DFBE-45C9-9CD4-39C9C622C523}" destId="{B9501AEB-7E57-4289-AAA2-4A49605C8A3E}" srcOrd="6" destOrd="0" presId="urn:microsoft.com/office/officeart/2005/8/layout/process4"/>
    <dgm:cxn modelId="{23A3D216-05D7-4032-BDBE-FCF4A49F03C3}" type="presParOf" srcId="{B9501AEB-7E57-4289-AAA2-4A49605C8A3E}" destId="{BB8CB3AA-3670-4685-A873-80DA680220E6}" srcOrd="0" destOrd="0" presId="urn:microsoft.com/office/officeart/2005/8/layout/process4"/>
    <dgm:cxn modelId="{793CAF78-0D16-409B-89C3-5EC62DDEC9B3}" type="presParOf" srcId="{D46178EB-DFBE-45C9-9CD4-39C9C622C523}" destId="{E8CAE2B0-AA59-4A01-A638-10E5B783EAD0}" srcOrd="7" destOrd="0" presId="urn:microsoft.com/office/officeart/2005/8/layout/process4"/>
    <dgm:cxn modelId="{8D61B761-0C1D-487B-93AA-B8E3C937258B}" type="presParOf" srcId="{D46178EB-DFBE-45C9-9CD4-39C9C622C523}" destId="{C53ACAE5-AAB7-4841-90F0-AB7ADA46FB4C}" srcOrd="8" destOrd="0" presId="urn:microsoft.com/office/officeart/2005/8/layout/process4"/>
    <dgm:cxn modelId="{3288FA05-7309-451D-8D67-1ACCD5EF1596}" type="presParOf" srcId="{C53ACAE5-AAB7-4841-90F0-AB7ADA46FB4C}" destId="{40C3C6F0-C0D6-48F9-8032-11E81BBC2E1C}" srcOrd="0" destOrd="0" presId="urn:microsoft.com/office/officeart/2005/8/layout/process4"/>
  </dgm:cxnLst>
  <dgm:bg>
    <a:noFill/>
  </dgm:bg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1D0D78-4A58-4C59-9507-525D35AAB183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</dgm:pt>
    <dgm:pt modelId="{E861EF23-330C-488E-8D2D-9344860E924F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1500" b="1" noProof="0" dirty="0">
              <a:solidFill>
                <a:schemeClr val="tx1"/>
              </a:solidFill>
            </a:rPr>
            <a:t>Actividades</a:t>
          </a:r>
        </a:p>
      </dgm:t>
    </dgm:pt>
    <dgm:pt modelId="{0E731F4F-8FCB-4B73-9C87-C3E9317FCA7F}" type="parTrans" cxnId="{97F196DA-4788-4DA3-8B45-4975EDA1C63C}">
      <dgm:prSet/>
      <dgm:spPr/>
      <dgm:t>
        <a:bodyPr/>
        <a:lstStyle/>
        <a:p>
          <a:endParaRPr lang="en-US" sz="1500"/>
        </a:p>
      </dgm:t>
    </dgm:pt>
    <dgm:pt modelId="{67ABE8C0-DC23-46F1-850A-84E38253FD7F}" type="sibTrans" cxnId="{97F196DA-4788-4DA3-8B45-4975EDA1C63C}">
      <dgm:prSet/>
      <dgm:spPr>
        <a:solidFill>
          <a:srgbClr val="A2C561"/>
        </a:solidFill>
      </dgm:spPr>
      <dgm:t>
        <a:bodyPr/>
        <a:lstStyle/>
        <a:p>
          <a:endParaRPr lang="en-US" sz="1500"/>
        </a:p>
      </dgm:t>
    </dgm:pt>
    <dgm:pt modelId="{FEA61084-CBAD-4BC9-A8C5-B68ADB6D5C96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1500" b="1" noProof="0" dirty="0"/>
            <a:t>Productos o servicios</a:t>
          </a:r>
        </a:p>
      </dgm:t>
    </dgm:pt>
    <dgm:pt modelId="{A0FEB0F0-C127-400A-9B50-A91C28BB64F9}" type="parTrans" cxnId="{B50433FB-AE86-41B3-BB68-775CC8C17CEB}">
      <dgm:prSet/>
      <dgm:spPr/>
      <dgm:t>
        <a:bodyPr/>
        <a:lstStyle/>
        <a:p>
          <a:endParaRPr lang="en-US" sz="1500"/>
        </a:p>
      </dgm:t>
    </dgm:pt>
    <dgm:pt modelId="{876FB709-B022-4E3F-976E-4D290DF11DA6}" type="sibTrans" cxnId="{B50433FB-AE86-41B3-BB68-775CC8C17CEB}">
      <dgm:prSet/>
      <dgm:spPr>
        <a:solidFill>
          <a:srgbClr val="A2C561"/>
        </a:solidFill>
      </dgm:spPr>
      <dgm:t>
        <a:bodyPr/>
        <a:lstStyle/>
        <a:p>
          <a:endParaRPr lang="en-US" sz="1500"/>
        </a:p>
      </dgm:t>
    </dgm:pt>
    <dgm:pt modelId="{BBB56CDD-B37F-49EF-BAD0-F0B36E594D87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MX" sz="1500" b="1" noProof="0" dirty="0"/>
            <a:t>Resultados de corto plazo</a:t>
          </a:r>
        </a:p>
      </dgm:t>
    </dgm:pt>
    <dgm:pt modelId="{63329D42-CA16-4CFA-9497-029A8D4FCD37}" type="parTrans" cxnId="{CF9CBFF2-291C-4BF3-A3E3-8AA5100FAA6C}">
      <dgm:prSet/>
      <dgm:spPr/>
      <dgm:t>
        <a:bodyPr/>
        <a:lstStyle/>
        <a:p>
          <a:endParaRPr lang="en-US" sz="1500"/>
        </a:p>
      </dgm:t>
    </dgm:pt>
    <dgm:pt modelId="{75E961DA-BEA9-4EEA-B5C4-3B3EA39DB4CB}" type="sibTrans" cxnId="{CF9CBFF2-291C-4BF3-A3E3-8AA5100FAA6C}">
      <dgm:prSet/>
      <dgm:spPr>
        <a:solidFill>
          <a:srgbClr val="A2C561"/>
        </a:solidFill>
      </dgm:spPr>
      <dgm:t>
        <a:bodyPr/>
        <a:lstStyle/>
        <a:p>
          <a:endParaRPr lang="en-US" sz="1500"/>
        </a:p>
      </dgm:t>
    </dgm:pt>
    <dgm:pt modelId="{E3BC8C6F-051E-4766-9510-544C4DD38653}">
      <dgm:prSet custT="1"/>
      <dgm:spPr/>
      <dgm:t>
        <a:bodyPr/>
        <a:lstStyle/>
        <a:p>
          <a:r>
            <a:rPr lang="es-MX" sz="1500" b="1" noProof="0" dirty="0"/>
            <a:t>Objetivos</a:t>
          </a:r>
        </a:p>
      </dgm:t>
    </dgm:pt>
    <dgm:pt modelId="{7D4D1B40-22DA-409E-A1EA-6DC7B472F675}" type="parTrans" cxnId="{9736ED5B-803A-4439-AC4D-D05B2D4ACCDF}">
      <dgm:prSet/>
      <dgm:spPr/>
      <dgm:t>
        <a:bodyPr/>
        <a:lstStyle/>
        <a:p>
          <a:endParaRPr lang="en-US" sz="1500"/>
        </a:p>
      </dgm:t>
    </dgm:pt>
    <dgm:pt modelId="{09B62145-CE5B-4AE7-BD79-B39E6A3E8F2A}" type="sibTrans" cxnId="{9736ED5B-803A-4439-AC4D-D05B2D4ACCDF}">
      <dgm:prSet/>
      <dgm:spPr/>
      <dgm:t>
        <a:bodyPr/>
        <a:lstStyle/>
        <a:p>
          <a:endParaRPr lang="en-US" sz="1500"/>
        </a:p>
      </dgm:t>
    </dgm:pt>
    <dgm:pt modelId="{5E4E4553-3E41-4764-BA30-D64F3978237B}">
      <dgm:prSet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MX" sz="1500" b="1" noProof="0">
              <a:solidFill>
                <a:schemeClr val="tx1"/>
              </a:solidFill>
            </a:rPr>
            <a:t>Insumos</a:t>
          </a:r>
        </a:p>
      </dgm:t>
    </dgm:pt>
    <dgm:pt modelId="{305245EF-7130-4F31-868A-06D06FE7E04D}" type="parTrans" cxnId="{594CB6B9-8A2D-4F77-9844-8E7E9B2ABDE7}">
      <dgm:prSet/>
      <dgm:spPr/>
      <dgm:t>
        <a:bodyPr/>
        <a:lstStyle/>
        <a:p>
          <a:endParaRPr lang="en-US" sz="1500"/>
        </a:p>
      </dgm:t>
    </dgm:pt>
    <dgm:pt modelId="{C5278DC8-78D1-462F-A4D6-1CC376EC75F8}" type="sibTrans" cxnId="{594CB6B9-8A2D-4F77-9844-8E7E9B2ABDE7}">
      <dgm:prSet/>
      <dgm:spPr>
        <a:solidFill>
          <a:srgbClr val="A2C561"/>
        </a:solidFill>
      </dgm:spPr>
      <dgm:t>
        <a:bodyPr/>
        <a:lstStyle/>
        <a:p>
          <a:endParaRPr lang="en-US" sz="1500"/>
        </a:p>
      </dgm:t>
    </dgm:pt>
    <dgm:pt modelId="{D46178EB-DFBE-45C9-9CD4-39C9C622C523}" type="pres">
      <dgm:prSet presAssocID="{431D0D78-4A58-4C59-9507-525D35AAB183}" presName="Name0" presStyleCnt="0">
        <dgm:presLayoutVars>
          <dgm:dir/>
          <dgm:animLvl val="lvl"/>
          <dgm:resizeHandles val="exact"/>
        </dgm:presLayoutVars>
      </dgm:prSet>
      <dgm:spPr/>
    </dgm:pt>
    <dgm:pt modelId="{2BC98198-AEA3-4B31-B483-E8656654B5FA}" type="pres">
      <dgm:prSet presAssocID="{E3BC8C6F-051E-4766-9510-544C4DD38653}" presName="boxAndChildren" presStyleCnt="0"/>
      <dgm:spPr/>
    </dgm:pt>
    <dgm:pt modelId="{987C1ABF-6150-4F30-AF23-D6685B43172D}" type="pres">
      <dgm:prSet presAssocID="{E3BC8C6F-051E-4766-9510-544C4DD38653}" presName="parentTextBox" presStyleLbl="node1" presStyleIdx="0" presStyleCnt="5"/>
      <dgm:spPr/>
    </dgm:pt>
    <dgm:pt modelId="{8B81C628-AED6-42BD-8974-4F3AFDCFAD14}" type="pres">
      <dgm:prSet presAssocID="{75E961DA-BEA9-4EEA-B5C4-3B3EA39DB4CB}" presName="sp" presStyleCnt="0"/>
      <dgm:spPr/>
    </dgm:pt>
    <dgm:pt modelId="{68D420DD-0BEA-4372-9283-2059CEF4A87E}" type="pres">
      <dgm:prSet presAssocID="{BBB56CDD-B37F-49EF-BAD0-F0B36E594D87}" presName="arrowAndChildren" presStyleCnt="0"/>
      <dgm:spPr/>
    </dgm:pt>
    <dgm:pt modelId="{E88FB231-83E4-4954-AB9B-9683F3157840}" type="pres">
      <dgm:prSet presAssocID="{BBB56CDD-B37F-49EF-BAD0-F0B36E594D87}" presName="parentTextArrow" presStyleLbl="node1" presStyleIdx="1" presStyleCnt="5"/>
      <dgm:spPr/>
    </dgm:pt>
    <dgm:pt modelId="{788926F0-0D63-410B-9ED8-834644710953}" type="pres">
      <dgm:prSet presAssocID="{876FB709-B022-4E3F-976E-4D290DF11DA6}" presName="sp" presStyleCnt="0"/>
      <dgm:spPr/>
    </dgm:pt>
    <dgm:pt modelId="{2AA4304F-C914-439F-BED2-1F14E6955693}" type="pres">
      <dgm:prSet presAssocID="{FEA61084-CBAD-4BC9-A8C5-B68ADB6D5C96}" presName="arrowAndChildren" presStyleCnt="0"/>
      <dgm:spPr/>
    </dgm:pt>
    <dgm:pt modelId="{33741A21-6520-4CE1-8691-9D2FFDB9B98D}" type="pres">
      <dgm:prSet presAssocID="{FEA61084-CBAD-4BC9-A8C5-B68ADB6D5C96}" presName="parentTextArrow" presStyleLbl="node1" presStyleIdx="2" presStyleCnt="5"/>
      <dgm:spPr/>
    </dgm:pt>
    <dgm:pt modelId="{61183E42-54F8-4533-95EB-12014042CD5C}" type="pres">
      <dgm:prSet presAssocID="{67ABE8C0-DC23-46F1-850A-84E38253FD7F}" presName="sp" presStyleCnt="0"/>
      <dgm:spPr/>
    </dgm:pt>
    <dgm:pt modelId="{B9501AEB-7E57-4289-AAA2-4A49605C8A3E}" type="pres">
      <dgm:prSet presAssocID="{E861EF23-330C-488E-8D2D-9344860E924F}" presName="arrowAndChildren" presStyleCnt="0"/>
      <dgm:spPr/>
    </dgm:pt>
    <dgm:pt modelId="{BB8CB3AA-3670-4685-A873-80DA680220E6}" type="pres">
      <dgm:prSet presAssocID="{E861EF23-330C-488E-8D2D-9344860E924F}" presName="parentTextArrow" presStyleLbl="node1" presStyleIdx="3" presStyleCnt="5"/>
      <dgm:spPr/>
    </dgm:pt>
    <dgm:pt modelId="{E8CAE2B0-AA59-4A01-A638-10E5B783EAD0}" type="pres">
      <dgm:prSet presAssocID="{C5278DC8-78D1-462F-A4D6-1CC376EC75F8}" presName="sp" presStyleCnt="0"/>
      <dgm:spPr/>
    </dgm:pt>
    <dgm:pt modelId="{C53ACAE5-AAB7-4841-90F0-AB7ADA46FB4C}" type="pres">
      <dgm:prSet presAssocID="{5E4E4553-3E41-4764-BA30-D64F3978237B}" presName="arrowAndChildren" presStyleCnt="0"/>
      <dgm:spPr/>
    </dgm:pt>
    <dgm:pt modelId="{40C3C6F0-C0D6-48F9-8032-11E81BBC2E1C}" type="pres">
      <dgm:prSet presAssocID="{5E4E4553-3E41-4764-BA30-D64F3978237B}" presName="parentTextArrow" presStyleLbl="node1" presStyleIdx="4" presStyleCnt="5" custLinFactNeighborX="1714" custLinFactNeighborY="3250"/>
      <dgm:spPr/>
    </dgm:pt>
  </dgm:ptLst>
  <dgm:cxnLst>
    <dgm:cxn modelId="{166FA93F-FB43-43C8-A424-AF27DAC4B41D}" type="presOf" srcId="{FEA61084-CBAD-4BC9-A8C5-B68ADB6D5C96}" destId="{33741A21-6520-4CE1-8691-9D2FFDB9B98D}" srcOrd="0" destOrd="0" presId="urn:microsoft.com/office/officeart/2005/8/layout/process4"/>
    <dgm:cxn modelId="{C2653E5A-0DD3-4838-B5E6-5019280F3F21}" type="presOf" srcId="{5E4E4553-3E41-4764-BA30-D64F3978237B}" destId="{40C3C6F0-C0D6-48F9-8032-11E81BBC2E1C}" srcOrd="0" destOrd="0" presId="urn:microsoft.com/office/officeart/2005/8/layout/process4"/>
    <dgm:cxn modelId="{EC47C35B-9D0D-4E3A-99E5-3CFCA67F98FA}" type="presOf" srcId="{431D0D78-4A58-4C59-9507-525D35AAB183}" destId="{D46178EB-DFBE-45C9-9CD4-39C9C622C523}" srcOrd="0" destOrd="0" presId="urn:microsoft.com/office/officeart/2005/8/layout/process4"/>
    <dgm:cxn modelId="{9736ED5B-803A-4439-AC4D-D05B2D4ACCDF}" srcId="{431D0D78-4A58-4C59-9507-525D35AAB183}" destId="{E3BC8C6F-051E-4766-9510-544C4DD38653}" srcOrd="4" destOrd="0" parTransId="{7D4D1B40-22DA-409E-A1EA-6DC7B472F675}" sibTransId="{09B62145-CE5B-4AE7-BD79-B39E6A3E8F2A}"/>
    <dgm:cxn modelId="{1745E966-1EB4-4DA2-957E-4E72AD4A36B2}" type="presOf" srcId="{BBB56CDD-B37F-49EF-BAD0-F0B36E594D87}" destId="{E88FB231-83E4-4954-AB9B-9683F3157840}" srcOrd="0" destOrd="0" presId="urn:microsoft.com/office/officeart/2005/8/layout/process4"/>
    <dgm:cxn modelId="{A2AD15A5-4EBC-4B4C-94F3-B1E62B62E708}" type="presOf" srcId="{E3BC8C6F-051E-4766-9510-544C4DD38653}" destId="{987C1ABF-6150-4F30-AF23-D6685B43172D}" srcOrd="0" destOrd="0" presId="urn:microsoft.com/office/officeart/2005/8/layout/process4"/>
    <dgm:cxn modelId="{594CB6B9-8A2D-4F77-9844-8E7E9B2ABDE7}" srcId="{431D0D78-4A58-4C59-9507-525D35AAB183}" destId="{5E4E4553-3E41-4764-BA30-D64F3978237B}" srcOrd="0" destOrd="0" parTransId="{305245EF-7130-4F31-868A-06D06FE7E04D}" sibTransId="{C5278DC8-78D1-462F-A4D6-1CC376EC75F8}"/>
    <dgm:cxn modelId="{97F196DA-4788-4DA3-8B45-4975EDA1C63C}" srcId="{431D0D78-4A58-4C59-9507-525D35AAB183}" destId="{E861EF23-330C-488E-8D2D-9344860E924F}" srcOrd="1" destOrd="0" parTransId="{0E731F4F-8FCB-4B73-9C87-C3E9317FCA7F}" sibTransId="{67ABE8C0-DC23-46F1-850A-84E38253FD7F}"/>
    <dgm:cxn modelId="{9DA20BDD-07D3-4D94-9B45-5C72842B7582}" type="presOf" srcId="{E861EF23-330C-488E-8D2D-9344860E924F}" destId="{BB8CB3AA-3670-4685-A873-80DA680220E6}" srcOrd="0" destOrd="0" presId="urn:microsoft.com/office/officeart/2005/8/layout/process4"/>
    <dgm:cxn modelId="{CF9CBFF2-291C-4BF3-A3E3-8AA5100FAA6C}" srcId="{431D0D78-4A58-4C59-9507-525D35AAB183}" destId="{BBB56CDD-B37F-49EF-BAD0-F0B36E594D87}" srcOrd="3" destOrd="0" parTransId="{63329D42-CA16-4CFA-9497-029A8D4FCD37}" sibTransId="{75E961DA-BEA9-4EEA-B5C4-3B3EA39DB4CB}"/>
    <dgm:cxn modelId="{B50433FB-AE86-41B3-BB68-775CC8C17CEB}" srcId="{431D0D78-4A58-4C59-9507-525D35AAB183}" destId="{FEA61084-CBAD-4BC9-A8C5-B68ADB6D5C96}" srcOrd="2" destOrd="0" parTransId="{A0FEB0F0-C127-400A-9B50-A91C28BB64F9}" sibTransId="{876FB709-B022-4E3F-976E-4D290DF11DA6}"/>
    <dgm:cxn modelId="{0177991A-AE08-4788-B645-5340AA8F20DA}" type="presParOf" srcId="{D46178EB-DFBE-45C9-9CD4-39C9C622C523}" destId="{2BC98198-AEA3-4B31-B483-E8656654B5FA}" srcOrd="0" destOrd="0" presId="urn:microsoft.com/office/officeart/2005/8/layout/process4"/>
    <dgm:cxn modelId="{53922AF3-432B-4988-9003-96F30C528F37}" type="presParOf" srcId="{2BC98198-AEA3-4B31-B483-E8656654B5FA}" destId="{987C1ABF-6150-4F30-AF23-D6685B43172D}" srcOrd="0" destOrd="0" presId="urn:microsoft.com/office/officeart/2005/8/layout/process4"/>
    <dgm:cxn modelId="{32E6A38A-0B8D-4702-91FB-112A8909FC1E}" type="presParOf" srcId="{D46178EB-DFBE-45C9-9CD4-39C9C622C523}" destId="{8B81C628-AED6-42BD-8974-4F3AFDCFAD14}" srcOrd="1" destOrd="0" presId="urn:microsoft.com/office/officeart/2005/8/layout/process4"/>
    <dgm:cxn modelId="{72267144-F503-4E39-A3BB-29DAF5C0C90F}" type="presParOf" srcId="{D46178EB-DFBE-45C9-9CD4-39C9C622C523}" destId="{68D420DD-0BEA-4372-9283-2059CEF4A87E}" srcOrd="2" destOrd="0" presId="urn:microsoft.com/office/officeart/2005/8/layout/process4"/>
    <dgm:cxn modelId="{FCE87DAF-B3D8-407C-9608-1CF85106EDE2}" type="presParOf" srcId="{68D420DD-0BEA-4372-9283-2059CEF4A87E}" destId="{E88FB231-83E4-4954-AB9B-9683F3157840}" srcOrd="0" destOrd="0" presId="urn:microsoft.com/office/officeart/2005/8/layout/process4"/>
    <dgm:cxn modelId="{AB916395-91AA-488E-B509-F8CF06316E41}" type="presParOf" srcId="{D46178EB-DFBE-45C9-9CD4-39C9C622C523}" destId="{788926F0-0D63-410B-9ED8-834644710953}" srcOrd="3" destOrd="0" presId="urn:microsoft.com/office/officeart/2005/8/layout/process4"/>
    <dgm:cxn modelId="{5DAEDB92-FADA-46DA-BDB4-9266D5E89C24}" type="presParOf" srcId="{D46178EB-DFBE-45C9-9CD4-39C9C622C523}" destId="{2AA4304F-C914-439F-BED2-1F14E6955693}" srcOrd="4" destOrd="0" presId="urn:microsoft.com/office/officeart/2005/8/layout/process4"/>
    <dgm:cxn modelId="{36F1B775-3AE0-45C7-ACD8-F3DE12D6E7BC}" type="presParOf" srcId="{2AA4304F-C914-439F-BED2-1F14E6955693}" destId="{33741A21-6520-4CE1-8691-9D2FFDB9B98D}" srcOrd="0" destOrd="0" presId="urn:microsoft.com/office/officeart/2005/8/layout/process4"/>
    <dgm:cxn modelId="{11AE5DE9-EC62-48B1-8BEE-E688BE602596}" type="presParOf" srcId="{D46178EB-DFBE-45C9-9CD4-39C9C622C523}" destId="{61183E42-54F8-4533-95EB-12014042CD5C}" srcOrd="5" destOrd="0" presId="urn:microsoft.com/office/officeart/2005/8/layout/process4"/>
    <dgm:cxn modelId="{4ECA703E-D859-4081-83BA-344772776A90}" type="presParOf" srcId="{D46178EB-DFBE-45C9-9CD4-39C9C622C523}" destId="{B9501AEB-7E57-4289-AAA2-4A49605C8A3E}" srcOrd="6" destOrd="0" presId="urn:microsoft.com/office/officeart/2005/8/layout/process4"/>
    <dgm:cxn modelId="{23A3D216-05D7-4032-BDBE-FCF4A49F03C3}" type="presParOf" srcId="{B9501AEB-7E57-4289-AAA2-4A49605C8A3E}" destId="{BB8CB3AA-3670-4685-A873-80DA680220E6}" srcOrd="0" destOrd="0" presId="urn:microsoft.com/office/officeart/2005/8/layout/process4"/>
    <dgm:cxn modelId="{793CAF78-0D16-409B-89C3-5EC62DDEC9B3}" type="presParOf" srcId="{D46178EB-DFBE-45C9-9CD4-39C9C622C523}" destId="{E8CAE2B0-AA59-4A01-A638-10E5B783EAD0}" srcOrd="7" destOrd="0" presId="urn:microsoft.com/office/officeart/2005/8/layout/process4"/>
    <dgm:cxn modelId="{8D61B761-0C1D-487B-93AA-B8E3C937258B}" type="presParOf" srcId="{D46178EB-DFBE-45C9-9CD4-39C9C622C523}" destId="{C53ACAE5-AAB7-4841-90F0-AB7ADA46FB4C}" srcOrd="8" destOrd="0" presId="urn:microsoft.com/office/officeart/2005/8/layout/process4"/>
    <dgm:cxn modelId="{3288FA05-7309-451D-8D67-1ACCD5EF1596}" type="presParOf" srcId="{C53ACAE5-AAB7-4841-90F0-AB7ADA46FB4C}" destId="{40C3C6F0-C0D6-48F9-8032-11E81BBC2E1C}" srcOrd="0" destOrd="0" presId="urn:microsoft.com/office/officeart/2005/8/layout/process4"/>
  </dgm:cxnLst>
  <dgm:bg>
    <a:noFill/>
  </dgm:bg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73BA7E-544A-4700-A65C-6FD39E94C445}">
      <dsp:nvSpPr>
        <dsp:cNvPr id="0" name=""/>
        <dsp:cNvSpPr/>
      </dsp:nvSpPr>
      <dsp:spPr>
        <a:xfrm>
          <a:off x="0" y="4494437"/>
          <a:ext cx="7104993" cy="917353"/>
        </a:xfrm>
        <a:prstGeom prst="rect">
          <a:avLst/>
        </a:prstGeom>
        <a:solidFill>
          <a:schemeClr val="accent5"/>
        </a:solidFill>
        <a:ln w="12700" cap="flat" cmpd="sng" algn="ctr">
          <a:solidFill>
            <a:schemeClr val="accent5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noProof="0" dirty="0">
              <a:solidFill>
                <a:schemeClr val="bg1"/>
              </a:solidFill>
              <a:latin typeface="Gill Sans MT" panose="020B0604020202020204" charset="0"/>
            </a:rPr>
            <a:t>Resultados del Largo Plazo / Objetivos del Programa</a:t>
          </a:r>
        </a:p>
      </dsp:txBody>
      <dsp:txXfrm>
        <a:off x="0" y="4494437"/>
        <a:ext cx="7104993" cy="495370"/>
      </dsp:txXfrm>
    </dsp:sp>
    <dsp:sp modelId="{7066703F-65F6-4A13-9264-D4F6FFE9F774}">
      <dsp:nvSpPr>
        <dsp:cNvPr id="0" name=""/>
        <dsp:cNvSpPr/>
      </dsp:nvSpPr>
      <dsp:spPr>
        <a:xfrm>
          <a:off x="0" y="5078799"/>
          <a:ext cx="7104993" cy="333709"/>
        </a:xfrm>
        <a:prstGeom prst="rec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noProof="0" dirty="0">
              <a:solidFill>
                <a:schemeClr val="accent3">
                  <a:lumMod val="75000"/>
                </a:schemeClr>
              </a:solidFill>
              <a:latin typeface="Gill Sans MT" panose="020B0604020202020204" charset="0"/>
            </a:rPr>
            <a:t> Cambios en el desarrollo ecónomico y social de una comunidad o sociedad</a:t>
          </a:r>
        </a:p>
      </dsp:txBody>
      <dsp:txXfrm>
        <a:off x="0" y="5078799"/>
        <a:ext cx="7104993" cy="333709"/>
      </dsp:txXfrm>
    </dsp:sp>
    <dsp:sp modelId="{EF414089-3B78-4329-976D-044B4F02F661}">
      <dsp:nvSpPr>
        <dsp:cNvPr id="0" name=""/>
        <dsp:cNvSpPr/>
      </dsp:nvSpPr>
      <dsp:spPr>
        <a:xfrm rot="10800000">
          <a:off x="0" y="3389568"/>
          <a:ext cx="7104993" cy="1115751"/>
        </a:xfrm>
        <a:prstGeom prst="upArrowCallou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noProof="0" dirty="0">
              <a:solidFill>
                <a:schemeClr val="tx1"/>
              </a:solidFill>
              <a:latin typeface="Gill Sans MT" panose="020B0604020202020204" charset="0"/>
              <a:ea typeface="+mn-ea"/>
              <a:cs typeface="+mn-cs"/>
            </a:rPr>
            <a:t>Resultados</a:t>
          </a:r>
          <a:r>
            <a:rPr lang="es-MX" sz="2000" b="1" kern="1200" noProof="0" dirty="0">
              <a:solidFill>
                <a:schemeClr val="tx1"/>
              </a:solidFill>
              <a:latin typeface="Gill Sans MT" panose="020B0604020202020204" charset="0"/>
            </a:rPr>
            <a:t> de Corto Plazo</a:t>
          </a:r>
          <a:endParaRPr lang="es-MX" sz="1500" b="1" kern="1200" noProof="0" dirty="0">
            <a:solidFill>
              <a:schemeClr val="tx1"/>
            </a:solidFill>
            <a:latin typeface="Gill Sans MT" panose="020B0604020202020204" charset="0"/>
          </a:endParaRPr>
        </a:p>
      </dsp:txBody>
      <dsp:txXfrm rot="-10800000">
        <a:off x="0" y="3389568"/>
        <a:ext cx="7104993" cy="391628"/>
      </dsp:txXfrm>
    </dsp:sp>
    <dsp:sp modelId="{B65575EA-063A-4C54-B6B8-89B69B1D81CE}">
      <dsp:nvSpPr>
        <dsp:cNvPr id="0" name=""/>
        <dsp:cNvSpPr/>
      </dsp:nvSpPr>
      <dsp:spPr>
        <a:xfrm>
          <a:off x="0" y="3781196"/>
          <a:ext cx="7104993" cy="3336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noProof="0" dirty="0">
              <a:solidFill>
                <a:schemeClr val="accent3">
                  <a:lumMod val="75000"/>
                </a:schemeClr>
              </a:solidFill>
              <a:latin typeface="Gill Sans MT" panose="020B0604020202020204" charset="0"/>
            </a:rPr>
            <a:t>Cambios en conocimientos, actitudes, habilidades y  comportamientos</a:t>
          </a:r>
        </a:p>
      </dsp:txBody>
      <dsp:txXfrm>
        <a:off x="0" y="3781196"/>
        <a:ext cx="7104993" cy="333609"/>
      </dsp:txXfrm>
    </dsp:sp>
    <dsp:sp modelId="{34A28411-00EF-4527-84F2-D44436674CF2}">
      <dsp:nvSpPr>
        <dsp:cNvPr id="0" name=""/>
        <dsp:cNvSpPr/>
      </dsp:nvSpPr>
      <dsp:spPr>
        <a:xfrm rot="10800000">
          <a:off x="0" y="2284698"/>
          <a:ext cx="7104993" cy="1115751"/>
        </a:xfrm>
        <a:prstGeom prst="upArrowCallout">
          <a:avLst/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noProof="0" dirty="0">
              <a:solidFill>
                <a:schemeClr val="bg1"/>
              </a:solidFill>
              <a:latin typeface="Gill Sans MT" panose="020B0604020202020204" charset="0"/>
            </a:rPr>
            <a:t>Productos </a:t>
          </a:r>
          <a:r>
            <a:rPr lang="es-MX" sz="2000" b="1" kern="1200" noProof="0" dirty="0" err="1">
              <a:solidFill>
                <a:schemeClr val="bg1"/>
              </a:solidFill>
              <a:latin typeface="Gill Sans MT" panose="020B0604020202020204" charset="0"/>
            </a:rPr>
            <a:t>ó</a:t>
          </a:r>
          <a:r>
            <a:rPr lang="es-MX" sz="2000" b="1" kern="1200" noProof="0" dirty="0">
              <a:solidFill>
                <a:schemeClr val="bg1"/>
              </a:solidFill>
              <a:latin typeface="Gill Sans MT" panose="020B0604020202020204" charset="0"/>
            </a:rPr>
            <a:t> servicios</a:t>
          </a:r>
        </a:p>
      </dsp:txBody>
      <dsp:txXfrm rot="-10800000">
        <a:off x="0" y="2284698"/>
        <a:ext cx="7104993" cy="391628"/>
      </dsp:txXfrm>
    </dsp:sp>
    <dsp:sp modelId="{FB81396B-7D47-4ABE-A4B3-40F1B4C51717}">
      <dsp:nvSpPr>
        <dsp:cNvPr id="0" name=""/>
        <dsp:cNvSpPr/>
      </dsp:nvSpPr>
      <dsp:spPr>
        <a:xfrm>
          <a:off x="0" y="2676327"/>
          <a:ext cx="7104993" cy="333609"/>
        </a:xfrm>
        <a:prstGeom prst="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noProof="0" dirty="0">
              <a:solidFill>
                <a:schemeClr val="accent3">
                  <a:lumMod val="75000"/>
                </a:schemeClr>
              </a:solidFill>
              <a:latin typeface="Gill Sans MT" panose="020B0604020202020204" charset="0"/>
            </a:rPr>
            <a:t>Productos</a:t>
          </a:r>
          <a:r>
            <a:rPr lang="es-MX" sz="1500" kern="1200" baseline="0" noProof="0" dirty="0">
              <a:solidFill>
                <a:schemeClr val="accent3">
                  <a:lumMod val="75000"/>
                </a:schemeClr>
              </a:solidFill>
              <a:latin typeface="Gill Sans MT" panose="020B0604020202020204" charset="0"/>
            </a:rPr>
            <a:t> o servicios que el programa entrega</a:t>
          </a:r>
          <a:endParaRPr lang="es-MX" sz="1500" kern="1200" noProof="0" dirty="0">
            <a:solidFill>
              <a:schemeClr val="accent3">
                <a:lumMod val="75000"/>
              </a:schemeClr>
            </a:solidFill>
            <a:latin typeface="Gill Sans MT" panose="020B0604020202020204" charset="0"/>
          </a:endParaRPr>
        </a:p>
      </dsp:txBody>
      <dsp:txXfrm>
        <a:off x="0" y="2676327"/>
        <a:ext cx="7104993" cy="333609"/>
      </dsp:txXfrm>
    </dsp:sp>
    <dsp:sp modelId="{2EBB0C46-E9E6-43AF-8934-3A2910491459}">
      <dsp:nvSpPr>
        <dsp:cNvPr id="0" name=""/>
        <dsp:cNvSpPr/>
      </dsp:nvSpPr>
      <dsp:spPr>
        <a:xfrm rot="10800000">
          <a:off x="0" y="1189670"/>
          <a:ext cx="7104993" cy="1189993"/>
        </a:xfrm>
        <a:prstGeom prst="upArrowCallout">
          <a:avLst/>
        </a:prstGeom>
        <a:solidFill>
          <a:schemeClr val="accent4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noProof="0" dirty="0">
              <a:solidFill>
                <a:schemeClr val="tx1"/>
              </a:solidFill>
              <a:latin typeface="Gill Sans MT" panose="020B0604020202020204" charset="0"/>
            </a:rPr>
            <a:t>Actividades</a:t>
          </a:r>
          <a:endParaRPr lang="es-MX" sz="1500" b="1" kern="1200" noProof="0" dirty="0">
            <a:solidFill>
              <a:schemeClr val="tx1"/>
            </a:solidFill>
            <a:latin typeface="Gill Sans MT" panose="020B0604020202020204" charset="0"/>
          </a:endParaRPr>
        </a:p>
      </dsp:txBody>
      <dsp:txXfrm rot="-10800000">
        <a:off x="0" y="1189670"/>
        <a:ext cx="7104993" cy="417687"/>
      </dsp:txXfrm>
    </dsp:sp>
    <dsp:sp modelId="{4AD8592B-C895-4F1B-A2BA-B8B2991DAF7B}">
      <dsp:nvSpPr>
        <dsp:cNvPr id="0" name=""/>
        <dsp:cNvSpPr/>
      </dsp:nvSpPr>
      <dsp:spPr>
        <a:xfrm>
          <a:off x="0" y="1634203"/>
          <a:ext cx="7104993" cy="333609"/>
        </a:xfrm>
        <a:prstGeom prst="rect">
          <a:avLst/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noProof="0" dirty="0">
              <a:solidFill>
                <a:schemeClr val="accent3">
                  <a:lumMod val="75000"/>
                </a:schemeClr>
              </a:solidFill>
              <a:latin typeface="Gill Sans MT" panose="020B0604020202020204" charset="0"/>
            </a:rPr>
            <a:t>Actividades y procesos necesarios para el desarrollo del programa</a:t>
          </a:r>
        </a:p>
      </dsp:txBody>
      <dsp:txXfrm>
        <a:off x="0" y="1634203"/>
        <a:ext cx="7104993" cy="333609"/>
      </dsp:txXfrm>
    </dsp:sp>
    <dsp:sp modelId="{581AE384-C464-4539-BFC9-2DA39B76A1E5}">
      <dsp:nvSpPr>
        <dsp:cNvPr id="0" name=""/>
        <dsp:cNvSpPr/>
      </dsp:nvSpPr>
      <dsp:spPr>
        <a:xfrm rot="10800000">
          <a:off x="0" y="37794"/>
          <a:ext cx="7104993" cy="1115751"/>
        </a:xfrm>
        <a:prstGeom prst="upArrowCallou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noProof="0" dirty="0">
              <a:solidFill>
                <a:schemeClr val="tx1"/>
              </a:solidFill>
              <a:latin typeface="Gill Sans MT" panose="020B0604020202020204" charset="0"/>
            </a:rPr>
            <a:t>Insumos</a:t>
          </a:r>
          <a:endParaRPr lang="es-MX" sz="1500" b="1" kern="1200" noProof="0" dirty="0">
            <a:solidFill>
              <a:schemeClr val="tx1"/>
            </a:solidFill>
            <a:latin typeface="Gill Sans MT" panose="020B0604020202020204" charset="0"/>
          </a:endParaRPr>
        </a:p>
      </dsp:txBody>
      <dsp:txXfrm rot="-10800000">
        <a:off x="0" y="37794"/>
        <a:ext cx="7104993" cy="391628"/>
      </dsp:txXfrm>
    </dsp:sp>
    <dsp:sp modelId="{568AAAB8-C989-402C-891E-5725CE86DCCF}">
      <dsp:nvSpPr>
        <dsp:cNvPr id="0" name=""/>
        <dsp:cNvSpPr/>
      </dsp:nvSpPr>
      <dsp:spPr>
        <a:xfrm>
          <a:off x="0" y="431457"/>
          <a:ext cx="7104993" cy="377088"/>
        </a:xfrm>
        <a:prstGeom prst="rect">
          <a:avLst/>
        </a:prstGeom>
        <a:gradFill rotWithShape="1">
          <a:gsLst>
            <a:gs pos="0">
              <a:schemeClr val="accent4">
                <a:lumMod val="110000"/>
                <a:satMod val="105000"/>
                <a:tint val="67000"/>
              </a:schemeClr>
            </a:gs>
            <a:gs pos="50000">
              <a:schemeClr val="accent4">
                <a:lumMod val="105000"/>
                <a:satMod val="103000"/>
                <a:tint val="73000"/>
              </a:schemeClr>
            </a:gs>
            <a:gs pos="100000">
              <a:schemeClr val="accent4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noProof="0" dirty="0">
              <a:solidFill>
                <a:schemeClr val="accent3">
                  <a:lumMod val="75000"/>
                </a:schemeClr>
              </a:solidFill>
              <a:latin typeface="Gill Sans MT" panose="020B0604020202020204" charset="0"/>
            </a:rPr>
            <a:t>Recursos humanos, físicos  y financieros necesarios para el desarrollo del proyecto o programa</a:t>
          </a:r>
        </a:p>
      </dsp:txBody>
      <dsp:txXfrm>
        <a:off x="0" y="431457"/>
        <a:ext cx="7104993" cy="3770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7C1ABF-6150-4F30-AF23-D6685B43172D}">
      <dsp:nvSpPr>
        <dsp:cNvPr id="0" name=""/>
        <dsp:cNvSpPr/>
      </dsp:nvSpPr>
      <dsp:spPr>
        <a:xfrm>
          <a:off x="0" y="3575829"/>
          <a:ext cx="3583665" cy="5866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kern="1200" noProof="0" dirty="0"/>
            <a:t>Objetivos</a:t>
          </a:r>
        </a:p>
      </dsp:txBody>
      <dsp:txXfrm>
        <a:off x="0" y="3575829"/>
        <a:ext cx="3583665" cy="586644"/>
      </dsp:txXfrm>
    </dsp:sp>
    <dsp:sp modelId="{E88FB231-83E4-4954-AB9B-9683F3157840}">
      <dsp:nvSpPr>
        <dsp:cNvPr id="0" name=""/>
        <dsp:cNvSpPr/>
      </dsp:nvSpPr>
      <dsp:spPr>
        <a:xfrm rot="10800000">
          <a:off x="0" y="2682369"/>
          <a:ext cx="3583665" cy="902259"/>
        </a:xfrm>
        <a:prstGeom prst="upArrowCallou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kern="1200" noProof="0" dirty="0"/>
            <a:t>Resultados de corto plazo</a:t>
          </a:r>
        </a:p>
      </dsp:txBody>
      <dsp:txXfrm rot="10800000">
        <a:off x="0" y="2682369"/>
        <a:ext cx="3583665" cy="586261"/>
      </dsp:txXfrm>
    </dsp:sp>
    <dsp:sp modelId="{33741A21-6520-4CE1-8691-9D2FFDB9B98D}">
      <dsp:nvSpPr>
        <dsp:cNvPr id="0" name=""/>
        <dsp:cNvSpPr/>
      </dsp:nvSpPr>
      <dsp:spPr>
        <a:xfrm rot="10800000">
          <a:off x="0" y="1788910"/>
          <a:ext cx="3583665" cy="902259"/>
        </a:xfrm>
        <a:prstGeom prst="upArrowCallout">
          <a:avLst/>
        </a:prstGeom>
        <a:solidFill>
          <a:schemeClr val="accent2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kern="1200" noProof="0" dirty="0"/>
            <a:t>Productos o servicios</a:t>
          </a:r>
        </a:p>
      </dsp:txBody>
      <dsp:txXfrm rot="10800000">
        <a:off x="0" y="1788910"/>
        <a:ext cx="3583665" cy="586261"/>
      </dsp:txXfrm>
    </dsp:sp>
    <dsp:sp modelId="{BB8CB3AA-3670-4685-A873-80DA680220E6}">
      <dsp:nvSpPr>
        <dsp:cNvPr id="0" name=""/>
        <dsp:cNvSpPr/>
      </dsp:nvSpPr>
      <dsp:spPr>
        <a:xfrm rot="10800000">
          <a:off x="0" y="895450"/>
          <a:ext cx="3583665" cy="902259"/>
        </a:xfrm>
        <a:prstGeom prst="upArrowCallou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kern="1200" noProof="0" dirty="0">
              <a:solidFill>
                <a:schemeClr val="tx1"/>
              </a:solidFill>
            </a:rPr>
            <a:t>Actividades</a:t>
          </a:r>
        </a:p>
      </dsp:txBody>
      <dsp:txXfrm rot="10800000">
        <a:off x="0" y="895450"/>
        <a:ext cx="3583665" cy="586261"/>
      </dsp:txXfrm>
    </dsp:sp>
    <dsp:sp modelId="{40C3C6F0-C0D6-48F9-8032-11E81BBC2E1C}">
      <dsp:nvSpPr>
        <dsp:cNvPr id="0" name=""/>
        <dsp:cNvSpPr/>
      </dsp:nvSpPr>
      <dsp:spPr>
        <a:xfrm rot="10800000">
          <a:off x="0" y="31314"/>
          <a:ext cx="3583665" cy="902259"/>
        </a:xfrm>
        <a:prstGeom prst="upArrowCallou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kern="1200" noProof="0">
              <a:solidFill>
                <a:schemeClr val="tx1"/>
              </a:solidFill>
            </a:rPr>
            <a:t>Insumos</a:t>
          </a:r>
        </a:p>
      </dsp:txBody>
      <dsp:txXfrm rot="10800000">
        <a:off x="0" y="31314"/>
        <a:ext cx="3583665" cy="5862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7C1ABF-6150-4F30-AF23-D6685B43172D}">
      <dsp:nvSpPr>
        <dsp:cNvPr id="0" name=""/>
        <dsp:cNvSpPr/>
      </dsp:nvSpPr>
      <dsp:spPr>
        <a:xfrm>
          <a:off x="0" y="3554545"/>
          <a:ext cx="3583665" cy="6079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kern="1200" noProof="0" dirty="0"/>
            <a:t>Objetivos</a:t>
          </a:r>
        </a:p>
      </dsp:txBody>
      <dsp:txXfrm>
        <a:off x="0" y="3554545"/>
        <a:ext cx="3583665" cy="607995"/>
      </dsp:txXfrm>
    </dsp:sp>
    <dsp:sp modelId="{E88FB231-83E4-4954-AB9B-9683F3157840}">
      <dsp:nvSpPr>
        <dsp:cNvPr id="0" name=""/>
        <dsp:cNvSpPr/>
      </dsp:nvSpPr>
      <dsp:spPr>
        <a:xfrm rot="10800000">
          <a:off x="0" y="2628567"/>
          <a:ext cx="3583665" cy="935097"/>
        </a:xfrm>
        <a:prstGeom prst="upArrowCallou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kern="1200" noProof="0" dirty="0"/>
            <a:t>Resultados de corto plazo</a:t>
          </a:r>
        </a:p>
      </dsp:txBody>
      <dsp:txXfrm rot="10800000">
        <a:off x="0" y="2628567"/>
        <a:ext cx="3583665" cy="607598"/>
      </dsp:txXfrm>
    </dsp:sp>
    <dsp:sp modelId="{33741A21-6520-4CE1-8691-9D2FFDB9B98D}">
      <dsp:nvSpPr>
        <dsp:cNvPr id="0" name=""/>
        <dsp:cNvSpPr/>
      </dsp:nvSpPr>
      <dsp:spPr>
        <a:xfrm rot="10800000">
          <a:off x="0" y="1853879"/>
          <a:ext cx="3583665" cy="783808"/>
        </a:xfrm>
        <a:prstGeom prst="upArrowCallout">
          <a:avLst/>
        </a:prstGeom>
        <a:solidFill>
          <a:schemeClr val="accent2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kern="1200" noProof="0" dirty="0"/>
            <a:t>Productos o servicios</a:t>
          </a:r>
        </a:p>
      </dsp:txBody>
      <dsp:txXfrm rot="10800000">
        <a:off x="0" y="1853879"/>
        <a:ext cx="3583665" cy="509295"/>
      </dsp:txXfrm>
    </dsp:sp>
    <dsp:sp modelId="{BB8CB3AA-3670-4685-A873-80DA680220E6}">
      <dsp:nvSpPr>
        <dsp:cNvPr id="0" name=""/>
        <dsp:cNvSpPr/>
      </dsp:nvSpPr>
      <dsp:spPr>
        <a:xfrm rot="10800000">
          <a:off x="0" y="927902"/>
          <a:ext cx="3583665" cy="935097"/>
        </a:xfrm>
        <a:prstGeom prst="upArrowCallou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kern="1200" noProof="0" dirty="0">
              <a:solidFill>
                <a:schemeClr val="tx1"/>
              </a:solidFill>
            </a:rPr>
            <a:t>Actividades</a:t>
          </a:r>
        </a:p>
      </dsp:txBody>
      <dsp:txXfrm rot="10800000">
        <a:off x="0" y="927902"/>
        <a:ext cx="3583665" cy="607598"/>
      </dsp:txXfrm>
    </dsp:sp>
    <dsp:sp modelId="{40C3C6F0-C0D6-48F9-8032-11E81BBC2E1C}">
      <dsp:nvSpPr>
        <dsp:cNvPr id="0" name=""/>
        <dsp:cNvSpPr/>
      </dsp:nvSpPr>
      <dsp:spPr>
        <a:xfrm rot="10800000">
          <a:off x="0" y="32315"/>
          <a:ext cx="3583665" cy="935097"/>
        </a:xfrm>
        <a:prstGeom prst="upArrowCallou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kern="1200" noProof="0">
              <a:solidFill>
                <a:schemeClr val="tx1"/>
              </a:solidFill>
            </a:rPr>
            <a:t>Insumos</a:t>
          </a:r>
        </a:p>
      </dsp:txBody>
      <dsp:txXfrm rot="10800000">
        <a:off x="0" y="32315"/>
        <a:ext cx="3583665" cy="6075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7C1ABF-6150-4F30-AF23-D6685B43172D}">
      <dsp:nvSpPr>
        <dsp:cNvPr id="0" name=""/>
        <dsp:cNvSpPr/>
      </dsp:nvSpPr>
      <dsp:spPr>
        <a:xfrm>
          <a:off x="0" y="3575830"/>
          <a:ext cx="3583665" cy="5866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kern="1200" noProof="0" dirty="0"/>
            <a:t>Objetivos</a:t>
          </a:r>
        </a:p>
      </dsp:txBody>
      <dsp:txXfrm>
        <a:off x="0" y="3575830"/>
        <a:ext cx="3583665" cy="586644"/>
      </dsp:txXfrm>
    </dsp:sp>
    <dsp:sp modelId="{E88FB231-83E4-4954-AB9B-9683F3157840}">
      <dsp:nvSpPr>
        <dsp:cNvPr id="0" name=""/>
        <dsp:cNvSpPr/>
      </dsp:nvSpPr>
      <dsp:spPr>
        <a:xfrm rot="10800000">
          <a:off x="0" y="2682370"/>
          <a:ext cx="3583665" cy="902259"/>
        </a:xfrm>
        <a:prstGeom prst="upArrowCallout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kern="1200" noProof="0" dirty="0"/>
            <a:t>Resultados de corto plazo</a:t>
          </a:r>
        </a:p>
      </dsp:txBody>
      <dsp:txXfrm rot="10800000">
        <a:off x="0" y="2682370"/>
        <a:ext cx="3583665" cy="586261"/>
      </dsp:txXfrm>
    </dsp:sp>
    <dsp:sp modelId="{33741A21-6520-4CE1-8691-9D2FFDB9B98D}">
      <dsp:nvSpPr>
        <dsp:cNvPr id="0" name=""/>
        <dsp:cNvSpPr/>
      </dsp:nvSpPr>
      <dsp:spPr>
        <a:xfrm rot="10800000">
          <a:off x="0" y="1788910"/>
          <a:ext cx="3583665" cy="902259"/>
        </a:xfrm>
        <a:prstGeom prst="upArrowCallout">
          <a:avLst/>
        </a:prstGeom>
        <a:solidFill>
          <a:schemeClr val="accent2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kern="1200" noProof="0" dirty="0"/>
            <a:t>Productos o servicios</a:t>
          </a:r>
        </a:p>
      </dsp:txBody>
      <dsp:txXfrm rot="10800000">
        <a:off x="0" y="1788910"/>
        <a:ext cx="3583665" cy="586261"/>
      </dsp:txXfrm>
    </dsp:sp>
    <dsp:sp modelId="{BB8CB3AA-3670-4685-A873-80DA680220E6}">
      <dsp:nvSpPr>
        <dsp:cNvPr id="0" name=""/>
        <dsp:cNvSpPr/>
      </dsp:nvSpPr>
      <dsp:spPr>
        <a:xfrm rot="10800000">
          <a:off x="0" y="895450"/>
          <a:ext cx="3583665" cy="902259"/>
        </a:xfrm>
        <a:prstGeom prst="upArrowCallou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kern="1200" noProof="0" dirty="0">
              <a:solidFill>
                <a:schemeClr val="tx1"/>
              </a:solidFill>
            </a:rPr>
            <a:t>Actividades</a:t>
          </a:r>
        </a:p>
      </dsp:txBody>
      <dsp:txXfrm rot="10800000">
        <a:off x="0" y="895450"/>
        <a:ext cx="3583665" cy="586261"/>
      </dsp:txXfrm>
    </dsp:sp>
    <dsp:sp modelId="{40C3C6F0-C0D6-48F9-8032-11E81BBC2E1C}">
      <dsp:nvSpPr>
        <dsp:cNvPr id="0" name=""/>
        <dsp:cNvSpPr/>
      </dsp:nvSpPr>
      <dsp:spPr>
        <a:xfrm rot="10800000">
          <a:off x="0" y="31314"/>
          <a:ext cx="3583665" cy="902259"/>
        </a:xfrm>
        <a:prstGeom prst="upArrowCallout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kern="1200" noProof="0">
              <a:solidFill>
                <a:schemeClr val="tx1"/>
              </a:solidFill>
            </a:rPr>
            <a:t>Insumos</a:t>
          </a:r>
        </a:p>
      </dsp:txBody>
      <dsp:txXfrm rot="10800000">
        <a:off x="0" y="31314"/>
        <a:ext cx="3583665" cy="586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3647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3647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1415B700-3508-4D7C-AC89-ABAF686B7F67}" type="datetimeFigureOut">
              <a:rPr lang="en-US" smtClean="0"/>
              <a:t>6/8/20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55700"/>
            <a:ext cx="5541962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95484" y="4447153"/>
            <a:ext cx="5563870" cy="3638580"/>
          </a:xfrm>
          <a:prstGeom prst="rect">
            <a:avLst/>
          </a:prstGeom>
        </p:spPr>
        <p:txBody>
          <a:bodyPr vert="horz" lIns="92546" tIns="46273" rIns="92546" bIns="4627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777193"/>
            <a:ext cx="3013763" cy="463646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39466" y="8777193"/>
            <a:ext cx="3013763" cy="463646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83DE1024-6EE3-4AC5-9F25-96A4D0E2A04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49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A464E-9ACE-429B-8714-5DD8CEA6960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65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A464E-9ACE-429B-8714-5DD8CEA6960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86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E1024-6EE3-4AC5-9F25-96A4D0E2A0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616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A464E-9ACE-429B-8714-5DD8CEA6960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24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  <a:p>
            <a:endParaRPr lang="en-US" baseline="0" dirty="0"/>
          </a:p>
          <a:p>
            <a:endParaRPr lang="en-US" baseline="0" dirty="0">
              <a:sym typeface="Wingdings" pitchFamily="2" charset="2"/>
            </a:endParaRPr>
          </a:p>
          <a:p>
            <a:endParaRPr lang="en-US" baseline="0" dirty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A464E-9ACE-429B-8714-5DD8CEA6960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24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A464E-9ACE-429B-8714-5DD8CEA6960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17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60D443-DADC-4905-99AB-0660FBB7E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aa-E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A2477FA-B7F2-4089-BBD4-AD9910F9C7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aa-E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3948E8-D84C-4E7C-966B-5AF6C32CF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E098-6C05-47D1-9C64-BD989F0E402C}" type="datetimeFigureOut">
              <a:rPr lang="aa-ET" smtClean="0"/>
              <a:t>6/8/20</a:t>
            </a:fld>
            <a:endParaRPr lang="aa-E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A436BC-75FD-4B99-8AE6-EDFBCC9B3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08F1C6-13F4-4977-AE15-1D0E58842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AACC-BD30-4491-95C7-41E74E6284BE}" type="slidenum">
              <a:rPr lang="aa-ET" smtClean="0"/>
              <a:t>‹Nº›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803579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E69AE4-6481-46BD-8FEE-4F3A0248F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aa-E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84CBD80-2155-4887-B072-CE8443F592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aa-E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4AA985-5449-420B-AF76-DEFB87FCB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E098-6C05-47D1-9C64-BD989F0E402C}" type="datetimeFigureOut">
              <a:rPr lang="aa-ET" smtClean="0"/>
              <a:t>6/8/20</a:t>
            </a:fld>
            <a:endParaRPr lang="aa-E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9E4968-8F05-4EB8-B40F-1F0E2FA66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92CE38-0C02-476F-90A5-352E38C9F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AACC-BD30-4491-95C7-41E74E6284BE}" type="slidenum">
              <a:rPr lang="aa-ET" smtClean="0"/>
              <a:t>‹Nº›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45137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D955458-8AF2-4517-9073-4238F9511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aa-E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79BEBEE-CBC7-4080-A1B2-C8AD88D040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aa-E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E065C0-D8FF-4F9D-B81D-6DB549FA9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E098-6C05-47D1-9C64-BD989F0E402C}" type="datetimeFigureOut">
              <a:rPr lang="aa-ET" smtClean="0"/>
              <a:t>6/8/20</a:t>
            </a:fld>
            <a:endParaRPr lang="aa-E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DE945A-2C0A-483A-BB9A-B962B8505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4A845C-050B-4A63-9C83-CDA7A8082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AACC-BD30-4491-95C7-41E74E6284BE}" type="slidenum">
              <a:rPr lang="aa-ET" smtClean="0"/>
              <a:t>‹Nº›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236194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E098-6C05-47D1-9C64-BD989F0E402C}" type="datetimeFigureOut">
              <a:rPr lang="x-none" smtClean="0"/>
              <a:t>08/06/20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AACC-BD30-4491-95C7-41E74E6284BE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18283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E098-6C05-47D1-9C64-BD989F0E402C}" type="datetimeFigureOut">
              <a:rPr lang="x-none" smtClean="0"/>
              <a:t>08/06/20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AACC-BD30-4491-95C7-41E74E6284BE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09496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E098-6C05-47D1-9C64-BD989F0E402C}" type="datetimeFigureOut">
              <a:rPr lang="x-none" smtClean="0"/>
              <a:t>08/06/20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AACC-BD30-4491-95C7-41E74E6284BE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99639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E098-6C05-47D1-9C64-BD989F0E402C}" type="datetimeFigureOut">
              <a:rPr lang="x-none" smtClean="0"/>
              <a:t>08/06/20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AACC-BD30-4491-95C7-41E74E6284BE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20135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E098-6C05-47D1-9C64-BD989F0E402C}" type="datetimeFigureOut">
              <a:rPr lang="x-none" smtClean="0"/>
              <a:t>08/06/20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AACC-BD30-4491-95C7-41E74E6284BE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668679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E098-6C05-47D1-9C64-BD989F0E402C}" type="datetimeFigureOut">
              <a:rPr lang="x-none" smtClean="0"/>
              <a:t>08/06/20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AACC-BD30-4491-95C7-41E74E6284BE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831447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E098-6C05-47D1-9C64-BD989F0E402C}" type="datetimeFigureOut">
              <a:rPr lang="x-none" smtClean="0"/>
              <a:t>08/06/20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AACC-BD30-4491-95C7-41E74E6284BE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050450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E098-6C05-47D1-9C64-BD989F0E402C}" type="datetimeFigureOut">
              <a:rPr lang="x-none" smtClean="0"/>
              <a:t>08/06/20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AACC-BD30-4491-95C7-41E74E6284BE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23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2A83B4-10B5-4451-A1CC-2447900BB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aa-E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F93B2C-F11C-4653-BE59-2E627D731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aa-E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53B2D6-4480-4A59-BA8F-CC047917A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E098-6C05-47D1-9C64-BD989F0E402C}" type="datetimeFigureOut">
              <a:rPr lang="aa-ET" smtClean="0"/>
              <a:t>6/8/20</a:t>
            </a:fld>
            <a:endParaRPr lang="aa-E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CE4ECE-C594-4286-A46C-B9571F6B0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61E389-0976-4BA6-9160-88B7D29E5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AACC-BD30-4491-95C7-41E74E6284BE}" type="slidenum">
              <a:rPr lang="aa-ET" smtClean="0"/>
              <a:t>‹Nº›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3522742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E098-6C05-47D1-9C64-BD989F0E402C}" type="datetimeFigureOut">
              <a:rPr lang="x-none" smtClean="0"/>
              <a:t>08/06/20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AACC-BD30-4491-95C7-41E74E6284BE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080622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E098-6C05-47D1-9C64-BD989F0E402C}" type="datetimeFigureOut">
              <a:rPr lang="x-none" smtClean="0"/>
              <a:t>08/06/20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AACC-BD30-4491-95C7-41E74E6284BE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645154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E098-6C05-47D1-9C64-BD989F0E402C}" type="datetimeFigureOut">
              <a:rPr lang="x-none" smtClean="0"/>
              <a:t>08/06/20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AACC-BD30-4491-95C7-41E74E6284BE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950146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d/Gray 1 Content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10363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203200" y="6520934"/>
            <a:ext cx="28448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14FB1AD-D69E-B741-965A-0BAE826C2FA6}" type="datetime1">
              <a:rPr lang="en-US" smtClean="0"/>
              <a:pPr/>
              <a:t>6/8/20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520934"/>
            <a:ext cx="38608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520934"/>
            <a:ext cx="28448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914805" y="669869"/>
            <a:ext cx="10363200" cy="701731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366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6C4139-FBE4-48E8-9020-A725C570F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aa-E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162E4C-5865-461F-B5FF-44677C7FD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747DDF-DABB-4580-B270-CD1615F9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E098-6C05-47D1-9C64-BD989F0E402C}" type="datetimeFigureOut">
              <a:rPr lang="aa-ET" smtClean="0"/>
              <a:t>6/8/20</a:t>
            </a:fld>
            <a:endParaRPr lang="aa-E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9FA490-901A-41BA-B2D4-38FD2EED2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77F7AD-CBED-437D-8816-5220A7096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AACC-BD30-4491-95C7-41E74E6284BE}" type="slidenum">
              <a:rPr lang="aa-ET" smtClean="0"/>
              <a:t>‹Nº›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924754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465253-A08B-45CE-B71F-3DFB7FC1B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aa-E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08B894-E49F-4514-8553-01E24B8B02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aa-ET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4B0A4DE-CCFB-4975-B1BD-D352BCE82F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aa-ET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BC1BDC7-DB37-4768-8309-1B6FA927B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E098-6C05-47D1-9C64-BD989F0E402C}" type="datetimeFigureOut">
              <a:rPr lang="aa-ET" smtClean="0"/>
              <a:t>6/8/20</a:t>
            </a:fld>
            <a:endParaRPr lang="aa-E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BE71BB1-0C82-4A0A-A8AF-81BED5FF0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263E1D-6C6C-47EF-A237-E740F44BD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AACC-BD30-4491-95C7-41E74E6284BE}" type="slidenum">
              <a:rPr lang="aa-ET" smtClean="0"/>
              <a:t>‹Nº›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580843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F24132-744E-45E1-86E5-03FB4F922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aa-E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70C680-5D45-4A67-9954-59B7EF3B2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550EC6A-45DD-4CFE-AEE3-75C96BB81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aa-ET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0775B50-C6DD-4E9E-8895-A40C4F613D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305631F-0A24-4067-A7E9-38AC089485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aa-ET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869E8F9-394F-4B16-BD84-8EFCB5433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E098-6C05-47D1-9C64-BD989F0E402C}" type="datetimeFigureOut">
              <a:rPr lang="aa-ET" smtClean="0"/>
              <a:t>6/8/20</a:t>
            </a:fld>
            <a:endParaRPr lang="aa-ET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ED96BCD-DFC7-4693-A808-DF25FA6BF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D001155-24D3-4EC1-B1AA-C35734F57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AACC-BD30-4491-95C7-41E74E6284BE}" type="slidenum">
              <a:rPr lang="aa-ET" smtClean="0"/>
              <a:t>‹Nº›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732489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684000-8514-43B0-AC4C-39006FE71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aa-ET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D4E2BFA-661C-45B5-8433-D7625CF17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E098-6C05-47D1-9C64-BD989F0E402C}" type="datetimeFigureOut">
              <a:rPr lang="aa-ET" smtClean="0"/>
              <a:t>6/8/20</a:t>
            </a:fld>
            <a:endParaRPr lang="aa-ET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2D06CC7-6493-410A-A9B8-3D260160D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13A7C90-752C-4806-B692-A04D3F4D2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AACC-BD30-4491-95C7-41E74E6284BE}" type="slidenum">
              <a:rPr lang="aa-ET" smtClean="0"/>
              <a:t>‹Nº›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842786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6B4EBA9-EF40-47D3-9B5D-2EB75B911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E098-6C05-47D1-9C64-BD989F0E402C}" type="datetimeFigureOut">
              <a:rPr lang="aa-ET" smtClean="0"/>
              <a:t>6/8/20</a:t>
            </a:fld>
            <a:endParaRPr lang="aa-ET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49C0DAC-ABFC-45BA-B2F5-CAAD706BD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9099F5D-4BD8-4300-89EB-5FBE0BE06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AACC-BD30-4491-95C7-41E74E6284BE}" type="slidenum">
              <a:rPr lang="aa-ET" smtClean="0"/>
              <a:t>‹Nº›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669025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E33506-F2F9-4C7D-BF09-9F9491A68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aa-E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0C02F6-CD16-4C49-8E3D-040662466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aa-E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E191CE-3849-4580-BA65-5ADD2E925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6F13792-C31E-4E2E-A56D-F2320F398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E098-6C05-47D1-9C64-BD989F0E402C}" type="datetimeFigureOut">
              <a:rPr lang="aa-ET" smtClean="0"/>
              <a:t>6/8/20</a:t>
            </a:fld>
            <a:endParaRPr lang="aa-E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15D81B9-C371-4422-B6B8-185A3C950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14197E4-1E2E-4351-86A1-5DD92DD9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AACC-BD30-4491-95C7-41E74E6284BE}" type="slidenum">
              <a:rPr lang="aa-ET" smtClean="0"/>
              <a:t>‹Nº›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138125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71C007-6E3E-4124-9E11-9411A25B6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aa-ET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9507F42-C905-4157-908B-C413CCE6E5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a-E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5497C4B-16E0-4261-B06A-D4F978445C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500A69-9C66-4EA1-B4A2-7D6F83768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9E098-6C05-47D1-9C64-BD989F0E402C}" type="datetimeFigureOut">
              <a:rPr lang="aa-ET" smtClean="0"/>
              <a:t>6/8/20</a:t>
            </a:fld>
            <a:endParaRPr lang="aa-ET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5498FB6-6ADF-42CC-87F4-66B731AF1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5FB141-D4A6-44F4-B363-8A442B752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EAACC-BD30-4491-95C7-41E74E6284BE}" type="slidenum">
              <a:rPr lang="aa-ET" smtClean="0"/>
              <a:t>‹Nº›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4197648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158B1E6-AF84-4828-91DA-56BD8288B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aa-E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227A94E-4F60-4887-9110-1CE9B9CEE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aa-E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593032-8544-4298-8CE2-81B8E2FFC7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9E098-6C05-47D1-9C64-BD989F0E402C}" type="datetimeFigureOut">
              <a:rPr lang="aa-ET" smtClean="0"/>
              <a:t>6/8/20</a:t>
            </a:fld>
            <a:endParaRPr lang="aa-ET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8CC36B-B598-4C15-B87F-4FA172E077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a-ET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E4A535-8711-41CD-B5C3-A69101CC7C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EAACC-BD30-4491-95C7-41E74E6284BE}" type="slidenum">
              <a:rPr lang="aa-ET" smtClean="0"/>
              <a:t>‹Nº›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406929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a-E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9E098-6C05-47D1-9C64-BD989F0E402C}" type="datetimeFigureOut">
              <a:rPr lang="x-none" smtClean="0"/>
              <a:t>08/06/20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EAACC-BD30-4491-95C7-41E74E6284BE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43050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diagramColors" Target="../diagrams/colors3.xml"/><Relationship Id="rId18" Type="http://schemas.openxmlformats.org/officeDocument/2006/relationships/diagramColors" Target="../diagrams/colors4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openxmlformats.org/officeDocument/2006/relationships/diagramQuickStyle" Target="../diagrams/quickStyle3.xml"/><Relationship Id="rId17" Type="http://schemas.openxmlformats.org/officeDocument/2006/relationships/diagramQuickStyle" Target="../diagrams/quickStyle4.xml"/><Relationship Id="rId2" Type="http://schemas.openxmlformats.org/officeDocument/2006/relationships/notesSlide" Target="../notesSlides/notesSlide6.xml"/><Relationship Id="rId16" Type="http://schemas.openxmlformats.org/officeDocument/2006/relationships/diagramLayout" Target="../diagrams/layout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11" Type="http://schemas.openxmlformats.org/officeDocument/2006/relationships/diagramLayout" Target="../diagrams/layout3.xml"/><Relationship Id="rId5" Type="http://schemas.openxmlformats.org/officeDocument/2006/relationships/diagramQuickStyle" Target="../diagrams/quickStyle2.xml"/><Relationship Id="rId15" Type="http://schemas.openxmlformats.org/officeDocument/2006/relationships/diagramData" Target="../diagrams/data4.xml"/><Relationship Id="rId10" Type="http://schemas.openxmlformats.org/officeDocument/2006/relationships/diagramData" Target="../diagrams/data3.xml"/><Relationship Id="rId19" Type="http://schemas.microsoft.com/office/2007/relationships/diagramDrawing" Target="../diagrams/drawing4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3.svg"/><Relationship Id="rId14" Type="http://schemas.microsoft.com/office/2007/relationships/diagramDrawing" Target="../diagrams/drawing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0D5D19D-0789-4518-B5DC-D47ADF69D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F40EF2E-164A-4D20-A7AB-9C0DDC57C4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0498" y="542342"/>
            <a:ext cx="4036334" cy="6017078"/>
          </a:xfrm>
        </p:spPr>
        <p:txBody>
          <a:bodyPr anchor="t">
            <a:normAutofit/>
          </a:bodyPr>
          <a:lstStyle/>
          <a:p>
            <a:pPr algn="l"/>
            <a:r>
              <a:rPr lang="es-MX" sz="3800" b="1" dirty="0"/>
              <a:t>Teoría de Cambio: pilar fundamental del Sistema de Monitoreo y Evaluación de nuestros programas y organizaciones</a:t>
            </a:r>
            <a:br>
              <a:rPr lang="es-MX" sz="3800" dirty="0"/>
            </a:br>
            <a:br>
              <a:rPr lang="es-MX" sz="3800" dirty="0"/>
            </a:br>
            <a:endParaRPr lang="aa-ET" sz="3800" dirty="0"/>
          </a:p>
        </p:txBody>
      </p:sp>
      <p:grpSp>
        <p:nvGrpSpPr>
          <p:cNvPr id="14" name="Group 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6" name="Rectangle 1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1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4E33C46-BA9D-4974-9AED-76230E946C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049" r="-1" b="2560"/>
          <a:stretch/>
        </p:blipFill>
        <p:spPr>
          <a:xfrm>
            <a:off x="5922492" y="666728"/>
            <a:ext cx="5536001" cy="546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821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 rot="5400000">
            <a:off x="-703247" y="5743150"/>
            <a:ext cx="1779813" cy="3231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500" b="1" dirty="0"/>
              <a:t>IMPACTO</a:t>
            </a:r>
          </a:p>
        </p:txBody>
      </p:sp>
      <p:graphicFrame>
        <p:nvGraphicFramePr>
          <p:cNvPr id="11" name="Diagram 3"/>
          <p:cNvGraphicFramePr/>
          <p:nvPr>
            <p:extLst>
              <p:ext uri="{D42A27DB-BD31-4B8C-83A1-F6EECF244321}">
                <p14:modId xmlns:p14="http://schemas.microsoft.com/office/powerpoint/2010/main" val="1894657635"/>
              </p:ext>
            </p:extLst>
          </p:nvPr>
        </p:nvGraphicFramePr>
        <p:xfrm>
          <a:off x="627399" y="2492828"/>
          <a:ext cx="3583665" cy="41644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TextBox 8"/>
          <p:cNvSpPr txBox="1"/>
          <p:nvPr/>
        </p:nvSpPr>
        <p:spPr>
          <a:xfrm rot="5400000">
            <a:off x="-1148926" y="3112557"/>
            <a:ext cx="2701947" cy="2923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1300" b="1" dirty="0"/>
              <a:t>MONITOREO Y EVALUACIÓN</a:t>
            </a: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072637D8-2669-4184-B011-3447530974D2}"/>
              </a:ext>
            </a:extLst>
          </p:cNvPr>
          <p:cNvSpPr txBox="1"/>
          <p:nvPr/>
        </p:nvSpPr>
        <p:spPr>
          <a:xfrm>
            <a:off x="526837" y="686650"/>
            <a:ext cx="3684227" cy="1708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accent6"/>
                </a:solidFill>
              </a:rPr>
              <a:t>PROGRAMA EXITOSO</a:t>
            </a:r>
          </a:p>
          <a:p>
            <a:r>
              <a:rPr lang="en-US" sz="1500" b="1" dirty="0">
                <a:solidFill>
                  <a:schemeClr val="bg1">
                    <a:lumMod val="50000"/>
                  </a:schemeClr>
                </a:solidFill>
              </a:rPr>
              <a:t>1) </a:t>
            </a:r>
            <a:r>
              <a:rPr lang="en-US" sz="1500" b="1" dirty="0" err="1">
                <a:solidFill>
                  <a:schemeClr val="bg1">
                    <a:lumMod val="50000"/>
                  </a:schemeClr>
                </a:solidFill>
              </a:rPr>
              <a:t>Nuestro</a:t>
            </a:r>
            <a:r>
              <a:rPr lang="en-US" sz="15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500" b="1" dirty="0" err="1">
                <a:solidFill>
                  <a:schemeClr val="bg1">
                    <a:lumMod val="50000"/>
                  </a:schemeClr>
                </a:solidFill>
              </a:rPr>
              <a:t>programa</a:t>
            </a:r>
            <a:r>
              <a:rPr lang="en-US" sz="15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500" b="1" dirty="0" err="1">
                <a:solidFill>
                  <a:schemeClr val="accent6"/>
                </a:solidFill>
              </a:rPr>
              <a:t>entrega</a:t>
            </a:r>
            <a:r>
              <a:rPr lang="en-US" sz="1500" b="1" dirty="0">
                <a:solidFill>
                  <a:schemeClr val="accent6"/>
                </a:solidFill>
              </a:rPr>
              <a:t> </a:t>
            </a:r>
            <a:r>
              <a:rPr lang="en-US" sz="1500" b="1" dirty="0" err="1">
                <a:solidFill>
                  <a:schemeClr val="accent6"/>
                </a:solidFill>
              </a:rPr>
              <a:t>correctamente</a:t>
            </a:r>
            <a:r>
              <a:rPr lang="en-US" sz="1500" b="1" dirty="0">
                <a:solidFill>
                  <a:schemeClr val="accent6"/>
                </a:solidFill>
              </a:rPr>
              <a:t> </a:t>
            </a:r>
            <a:r>
              <a:rPr lang="en-US" sz="1500" b="1" dirty="0">
                <a:solidFill>
                  <a:schemeClr val="bg1">
                    <a:lumMod val="50000"/>
                  </a:schemeClr>
                </a:solidFill>
              </a:rPr>
              <a:t>los </a:t>
            </a:r>
            <a:r>
              <a:rPr lang="en-US" sz="1500" b="1" dirty="0" err="1">
                <a:solidFill>
                  <a:schemeClr val="bg1">
                    <a:lumMod val="50000"/>
                  </a:schemeClr>
                </a:solidFill>
              </a:rPr>
              <a:t>productos</a:t>
            </a:r>
            <a:r>
              <a:rPr lang="en-US" sz="1500" b="1" dirty="0">
                <a:solidFill>
                  <a:schemeClr val="bg1">
                    <a:lumMod val="50000"/>
                  </a:schemeClr>
                </a:solidFill>
              </a:rPr>
              <a:t> y </a:t>
            </a:r>
            <a:r>
              <a:rPr lang="en-US" sz="1500" b="1" dirty="0" err="1">
                <a:solidFill>
                  <a:schemeClr val="bg1">
                    <a:lumMod val="50000"/>
                  </a:schemeClr>
                </a:solidFill>
              </a:rPr>
              <a:t>servicios</a:t>
            </a:r>
            <a:r>
              <a:rPr lang="en-US" sz="1500" b="1" dirty="0">
                <a:solidFill>
                  <a:schemeClr val="bg1">
                    <a:lumMod val="50000"/>
                  </a:schemeClr>
                </a:solidFill>
              </a:rPr>
              <a:t> a la </a:t>
            </a:r>
            <a:r>
              <a:rPr lang="en-US" sz="1500" b="1" dirty="0">
                <a:solidFill>
                  <a:schemeClr val="accent6"/>
                </a:solidFill>
              </a:rPr>
              <a:t>población </a:t>
            </a:r>
            <a:r>
              <a:rPr lang="en-US" sz="1500" b="1" dirty="0" err="1">
                <a:solidFill>
                  <a:schemeClr val="accent6"/>
                </a:solidFill>
              </a:rPr>
              <a:t>objetivo</a:t>
            </a:r>
            <a:endParaRPr lang="en-US" sz="1500" b="1" dirty="0">
              <a:solidFill>
                <a:schemeClr val="accent6"/>
              </a:solidFill>
            </a:endParaRPr>
          </a:p>
          <a:p>
            <a:r>
              <a:rPr lang="en-US" sz="1500" b="1" dirty="0">
                <a:solidFill>
                  <a:schemeClr val="bg1">
                    <a:lumMod val="50000"/>
                  </a:schemeClr>
                </a:solidFill>
              </a:rPr>
              <a:t>2) Los </a:t>
            </a:r>
            <a:r>
              <a:rPr lang="en-US" sz="1500" b="1" dirty="0" err="1">
                <a:solidFill>
                  <a:schemeClr val="bg1">
                    <a:lumMod val="50000"/>
                  </a:schemeClr>
                </a:solidFill>
              </a:rPr>
              <a:t>productos</a:t>
            </a:r>
            <a:r>
              <a:rPr lang="en-US" sz="1500" b="1" dirty="0">
                <a:solidFill>
                  <a:schemeClr val="bg1">
                    <a:lumMod val="50000"/>
                  </a:schemeClr>
                </a:solidFill>
              </a:rPr>
              <a:t> y </a:t>
            </a:r>
            <a:r>
              <a:rPr lang="en-US" sz="1500" b="1" dirty="0" err="1">
                <a:solidFill>
                  <a:schemeClr val="bg1">
                    <a:lumMod val="50000"/>
                  </a:schemeClr>
                </a:solidFill>
              </a:rPr>
              <a:t>servicios</a:t>
            </a:r>
            <a:r>
              <a:rPr lang="en-US" sz="1500" b="1" dirty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US" sz="1500" b="1" dirty="0" err="1">
                <a:solidFill>
                  <a:schemeClr val="bg1">
                    <a:lumMod val="50000"/>
                  </a:schemeClr>
                </a:solidFill>
              </a:rPr>
              <a:t>nuestro</a:t>
            </a:r>
            <a:r>
              <a:rPr lang="en-US" sz="15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500" b="1" dirty="0" err="1">
                <a:solidFill>
                  <a:schemeClr val="bg1">
                    <a:lumMod val="50000"/>
                  </a:schemeClr>
                </a:solidFill>
              </a:rPr>
              <a:t>programa</a:t>
            </a:r>
            <a:r>
              <a:rPr lang="en-US" sz="15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500" b="1" dirty="0" err="1">
                <a:solidFill>
                  <a:schemeClr val="bg1">
                    <a:lumMod val="50000"/>
                  </a:schemeClr>
                </a:solidFill>
              </a:rPr>
              <a:t>producen</a:t>
            </a:r>
            <a:r>
              <a:rPr lang="en-US" sz="1500" b="1" dirty="0">
                <a:solidFill>
                  <a:schemeClr val="bg1">
                    <a:lumMod val="50000"/>
                  </a:schemeClr>
                </a:solidFill>
              </a:rPr>
              <a:t> los </a:t>
            </a:r>
            <a:r>
              <a:rPr lang="en-US" sz="1500" b="1" dirty="0" err="1">
                <a:solidFill>
                  <a:schemeClr val="bg1">
                    <a:lumMod val="50000"/>
                  </a:schemeClr>
                </a:solidFill>
              </a:rPr>
              <a:t>cambios</a:t>
            </a:r>
            <a:r>
              <a:rPr lang="en-US" sz="15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500" b="1" dirty="0" err="1">
                <a:solidFill>
                  <a:schemeClr val="bg1">
                    <a:lumMod val="50000"/>
                  </a:schemeClr>
                </a:solidFill>
              </a:rPr>
              <a:t>esperados</a:t>
            </a:r>
            <a:r>
              <a:rPr lang="en-US" sz="15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500" b="1" dirty="0" err="1">
                <a:solidFill>
                  <a:schemeClr val="bg1">
                    <a:lumMod val="50000"/>
                  </a:schemeClr>
                </a:solidFill>
              </a:rPr>
              <a:t>en</a:t>
            </a:r>
            <a:r>
              <a:rPr lang="en-US" sz="1500" b="1" dirty="0">
                <a:solidFill>
                  <a:schemeClr val="bg1">
                    <a:lumMod val="50000"/>
                  </a:schemeClr>
                </a:solidFill>
              </a:rPr>
              <a:t> la población </a:t>
            </a:r>
            <a:r>
              <a:rPr lang="en-US" sz="1500" b="1" dirty="0" err="1">
                <a:solidFill>
                  <a:schemeClr val="bg1">
                    <a:lumMod val="50000"/>
                  </a:schemeClr>
                </a:solidFill>
              </a:rPr>
              <a:t>objetivo</a:t>
            </a:r>
            <a:endParaRPr lang="es-ES" sz="1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Gráfico 2" descr="Marca de verificación">
            <a:extLst>
              <a:ext uri="{FF2B5EF4-FFF2-40B4-BE49-F238E27FC236}">
                <a16:creationId xmlns:a16="http://schemas.microsoft.com/office/drawing/2014/main" id="{2EB95734-C46A-402C-B8EE-2F1C4520F94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787328" y="3096078"/>
            <a:ext cx="422997" cy="328692"/>
          </a:xfrm>
          <a:prstGeom prst="rect">
            <a:avLst/>
          </a:prstGeom>
        </p:spPr>
      </p:pic>
      <p:pic>
        <p:nvPicPr>
          <p:cNvPr id="21" name="Gráfico 20" descr="Marca de verificación">
            <a:extLst>
              <a:ext uri="{FF2B5EF4-FFF2-40B4-BE49-F238E27FC236}">
                <a16:creationId xmlns:a16="http://schemas.microsoft.com/office/drawing/2014/main" id="{00E53FEC-6973-4085-B32E-047966E2534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737107" y="5772005"/>
            <a:ext cx="422997" cy="328692"/>
          </a:xfrm>
          <a:prstGeom prst="rect">
            <a:avLst/>
          </a:prstGeom>
        </p:spPr>
      </p:pic>
      <p:pic>
        <p:nvPicPr>
          <p:cNvPr id="22" name="Gráfico 21" descr="Marca de verificación">
            <a:extLst>
              <a:ext uri="{FF2B5EF4-FFF2-40B4-BE49-F238E27FC236}">
                <a16:creationId xmlns:a16="http://schemas.microsoft.com/office/drawing/2014/main" id="{655A9A1E-5586-46AE-9762-0F471F30736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729860" y="4827307"/>
            <a:ext cx="422997" cy="320393"/>
          </a:xfrm>
          <a:prstGeom prst="rect">
            <a:avLst/>
          </a:prstGeom>
        </p:spPr>
      </p:pic>
      <p:pic>
        <p:nvPicPr>
          <p:cNvPr id="23" name="Gráfico 22" descr="Marca de verificación">
            <a:extLst>
              <a:ext uri="{FF2B5EF4-FFF2-40B4-BE49-F238E27FC236}">
                <a16:creationId xmlns:a16="http://schemas.microsoft.com/office/drawing/2014/main" id="{C4187CD0-7371-488B-A86E-074C9FF2F7E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787328" y="3965660"/>
            <a:ext cx="422997" cy="328692"/>
          </a:xfrm>
          <a:prstGeom prst="rect">
            <a:avLst/>
          </a:prstGeom>
        </p:spPr>
      </p:pic>
      <p:sp>
        <p:nvSpPr>
          <p:cNvPr id="26" name="Title 7">
            <a:extLst>
              <a:ext uri="{FF2B5EF4-FFF2-40B4-BE49-F238E27FC236}">
                <a16:creationId xmlns:a16="http://schemas.microsoft.com/office/drawing/2014/main" id="{6821B96E-ADA1-4199-978D-CDFA6F5AB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77" y="12352"/>
            <a:ext cx="11209460" cy="64633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990033"/>
                </a:solidFill>
                <a:latin typeface="Gill Sans MT" panose="020B0604020202020204" charset="0"/>
              </a:rPr>
              <a:t>TOC | PROGRAMAS EXITOS VS. FALLIDOS</a:t>
            </a:r>
          </a:p>
        </p:txBody>
      </p:sp>
      <p:graphicFrame>
        <p:nvGraphicFramePr>
          <p:cNvPr id="27" name="Diagram 3">
            <a:extLst>
              <a:ext uri="{FF2B5EF4-FFF2-40B4-BE49-F238E27FC236}">
                <a16:creationId xmlns:a16="http://schemas.microsoft.com/office/drawing/2014/main" id="{276E45EB-E1B6-420D-BAB7-F142336E93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1929696"/>
              </p:ext>
            </p:extLst>
          </p:nvPr>
        </p:nvGraphicFramePr>
        <p:xfrm>
          <a:off x="4621522" y="2516998"/>
          <a:ext cx="3583665" cy="4164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28" name="TextBox 8">
            <a:extLst>
              <a:ext uri="{FF2B5EF4-FFF2-40B4-BE49-F238E27FC236}">
                <a16:creationId xmlns:a16="http://schemas.microsoft.com/office/drawing/2014/main" id="{F3714974-18F5-4B00-9F9F-DDB020F6C3CE}"/>
              </a:ext>
            </a:extLst>
          </p:cNvPr>
          <p:cNvSpPr txBox="1"/>
          <p:nvPr/>
        </p:nvSpPr>
        <p:spPr>
          <a:xfrm>
            <a:off x="4579044" y="688535"/>
            <a:ext cx="3626143" cy="1708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C00000"/>
                </a:solidFill>
              </a:rPr>
              <a:t>AUSENCIA DE CAMBIO TEÓRICO</a:t>
            </a:r>
          </a:p>
          <a:p>
            <a:r>
              <a:rPr lang="en-US" sz="1500" b="1" dirty="0">
                <a:solidFill>
                  <a:schemeClr val="bg1">
                    <a:lumMod val="50000"/>
                  </a:schemeClr>
                </a:solidFill>
              </a:rPr>
              <a:t>1) </a:t>
            </a:r>
            <a:r>
              <a:rPr lang="en-US" sz="1500" b="1" dirty="0" err="1">
                <a:solidFill>
                  <a:schemeClr val="bg1">
                    <a:lumMod val="50000"/>
                  </a:schemeClr>
                </a:solidFill>
              </a:rPr>
              <a:t>Nuestro</a:t>
            </a:r>
            <a:r>
              <a:rPr lang="en-US" sz="15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500" b="1" dirty="0" err="1">
                <a:solidFill>
                  <a:schemeClr val="bg1">
                    <a:lumMod val="50000"/>
                  </a:schemeClr>
                </a:solidFill>
              </a:rPr>
              <a:t>programa</a:t>
            </a:r>
            <a:r>
              <a:rPr lang="en-US" sz="1500" b="1" dirty="0"/>
              <a:t> </a:t>
            </a:r>
            <a:r>
              <a:rPr lang="en-US" sz="1500" b="1" dirty="0" err="1">
                <a:solidFill>
                  <a:schemeClr val="accent6"/>
                </a:solidFill>
              </a:rPr>
              <a:t>entrega</a:t>
            </a:r>
            <a:r>
              <a:rPr lang="en-US" sz="1500" b="1" dirty="0">
                <a:solidFill>
                  <a:schemeClr val="accent6"/>
                </a:solidFill>
              </a:rPr>
              <a:t> </a:t>
            </a:r>
            <a:r>
              <a:rPr lang="en-US" sz="1500" b="1" dirty="0" err="1">
                <a:solidFill>
                  <a:schemeClr val="accent6"/>
                </a:solidFill>
              </a:rPr>
              <a:t>correctamente</a:t>
            </a:r>
            <a:r>
              <a:rPr lang="en-US" sz="1500" b="1" dirty="0">
                <a:solidFill>
                  <a:schemeClr val="accent6"/>
                </a:solidFill>
              </a:rPr>
              <a:t> </a:t>
            </a:r>
            <a:r>
              <a:rPr lang="en-US" sz="1500" b="1" dirty="0">
                <a:solidFill>
                  <a:schemeClr val="bg1">
                    <a:lumMod val="50000"/>
                  </a:schemeClr>
                </a:solidFill>
              </a:rPr>
              <a:t>los </a:t>
            </a:r>
            <a:r>
              <a:rPr lang="en-US" sz="1500" b="1" dirty="0" err="1">
                <a:solidFill>
                  <a:schemeClr val="bg1">
                    <a:lumMod val="50000"/>
                  </a:schemeClr>
                </a:solidFill>
              </a:rPr>
              <a:t>productos</a:t>
            </a:r>
            <a:r>
              <a:rPr lang="en-US" sz="1500" b="1" dirty="0">
                <a:solidFill>
                  <a:schemeClr val="bg1">
                    <a:lumMod val="50000"/>
                  </a:schemeClr>
                </a:solidFill>
              </a:rPr>
              <a:t> y </a:t>
            </a:r>
            <a:r>
              <a:rPr lang="en-US" sz="1500" b="1" dirty="0" err="1">
                <a:solidFill>
                  <a:schemeClr val="bg1">
                    <a:lumMod val="50000"/>
                  </a:schemeClr>
                </a:solidFill>
              </a:rPr>
              <a:t>servicios</a:t>
            </a:r>
            <a:r>
              <a:rPr lang="en-US" sz="1500" b="1" dirty="0">
                <a:solidFill>
                  <a:schemeClr val="bg1">
                    <a:lumMod val="50000"/>
                  </a:schemeClr>
                </a:solidFill>
              </a:rPr>
              <a:t> a la</a:t>
            </a:r>
            <a:r>
              <a:rPr lang="en-US" sz="1500" b="1" dirty="0"/>
              <a:t> </a:t>
            </a:r>
            <a:r>
              <a:rPr lang="en-US" sz="1500" b="1" dirty="0">
                <a:solidFill>
                  <a:schemeClr val="accent6"/>
                </a:solidFill>
              </a:rPr>
              <a:t>población </a:t>
            </a:r>
            <a:r>
              <a:rPr lang="en-US" sz="1500" b="1" dirty="0" err="1">
                <a:solidFill>
                  <a:schemeClr val="accent6"/>
                </a:solidFill>
              </a:rPr>
              <a:t>objetivo</a:t>
            </a:r>
            <a:endParaRPr lang="en-US" sz="1500" b="1" dirty="0">
              <a:solidFill>
                <a:schemeClr val="accent6"/>
              </a:solidFill>
            </a:endParaRPr>
          </a:p>
          <a:p>
            <a:r>
              <a:rPr lang="en-US" sz="1500" b="1" dirty="0">
                <a:solidFill>
                  <a:schemeClr val="bg1">
                    <a:lumMod val="50000"/>
                  </a:schemeClr>
                </a:solidFill>
              </a:rPr>
              <a:t>2) Los </a:t>
            </a:r>
            <a:r>
              <a:rPr lang="en-US" sz="1500" b="1" dirty="0" err="1">
                <a:solidFill>
                  <a:schemeClr val="bg1">
                    <a:lumMod val="50000"/>
                  </a:schemeClr>
                </a:solidFill>
              </a:rPr>
              <a:t>productos</a:t>
            </a:r>
            <a:r>
              <a:rPr lang="en-US" sz="1500" b="1" dirty="0">
                <a:solidFill>
                  <a:schemeClr val="bg1">
                    <a:lumMod val="50000"/>
                  </a:schemeClr>
                </a:solidFill>
              </a:rPr>
              <a:t> y </a:t>
            </a:r>
            <a:r>
              <a:rPr lang="en-US" sz="1500" b="1" dirty="0" err="1">
                <a:solidFill>
                  <a:schemeClr val="bg1">
                    <a:lumMod val="50000"/>
                  </a:schemeClr>
                </a:solidFill>
              </a:rPr>
              <a:t>servicios</a:t>
            </a:r>
            <a:r>
              <a:rPr lang="en-US" sz="1500" b="1" dirty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US" sz="1500" b="1" dirty="0" err="1">
                <a:solidFill>
                  <a:schemeClr val="bg1">
                    <a:lumMod val="50000"/>
                  </a:schemeClr>
                </a:solidFill>
              </a:rPr>
              <a:t>nuestro</a:t>
            </a:r>
            <a:r>
              <a:rPr lang="en-US" sz="15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500" b="1" dirty="0" err="1">
                <a:solidFill>
                  <a:schemeClr val="bg1">
                    <a:lumMod val="50000"/>
                  </a:schemeClr>
                </a:solidFill>
              </a:rPr>
              <a:t>programa</a:t>
            </a:r>
            <a:r>
              <a:rPr lang="en-US" sz="15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500" b="1" dirty="0">
                <a:solidFill>
                  <a:srgbClr val="C00000"/>
                </a:solidFill>
              </a:rPr>
              <a:t>NO PRODUCEN </a:t>
            </a:r>
            <a:r>
              <a:rPr lang="en-US" sz="1500" b="1" dirty="0">
                <a:solidFill>
                  <a:schemeClr val="bg1">
                    <a:lumMod val="50000"/>
                  </a:schemeClr>
                </a:solidFill>
              </a:rPr>
              <a:t>los </a:t>
            </a:r>
            <a:r>
              <a:rPr lang="en-US" sz="1500" b="1" dirty="0" err="1">
                <a:solidFill>
                  <a:schemeClr val="bg1">
                    <a:lumMod val="50000"/>
                  </a:schemeClr>
                </a:solidFill>
              </a:rPr>
              <a:t>cambios</a:t>
            </a:r>
            <a:r>
              <a:rPr lang="en-US" sz="15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500" b="1" dirty="0" err="1">
                <a:solidFill>
                  <a:schemeClr val="bg1">
                    <a:lumMod val="50000"/>
                  </a:schemeClr>
                </a:solidFill>
              </a:rPr>
              <a:t>esperados</a:t>
            </a:r>
            <a:r>
              <a:rPr lang="en-US" sz="15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500" b="1" dirty="0" err="1">
                <a:solidFill>
                  <a:schemeClr val="bg1">
                    <a:lumMod val="50000"/>
                  </a:schemeClr>
                </a:solidFill>
              </a:rPr>
              <a:t>en</a:t>
            </a:r>
            <a:r>
              <a:rPr lang="en-US" sz="1500" b="1" dirty="0">
                <a:solidFill>
                  <a:schemeClr val="bg1">
                    <a:lumMod val="50000"/>
                  </a:schemeClr>
                </a:solidFill>
              </a:rPr>
              <a:t> la población </a:t>
            </a:r>
            <a:r>
              <a:rPr lang="en-US" sz="1500" b="1" dirty="0" err="1">
                <a:solidFill>
                  <a:schemeClr val="bg1">
                    <a:lumMod val="50000"/>
                  </a:schemeClr>
                </a:solidFill>
              </a:rPr>
              <a:t>objetivo</a:t>
            </a:r>
            <a:endParaRPr lang="es-ES" sz="1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9" name="Gráfico 28" descr="Marca de verificación">
            <a:extLst>
              <a:ext uri="{FF2B5EF4-FFF2-40B4-BE49-F238E27FC236}">
                <a16:creationId xmlns:a16="http://schemas.microsoft.com/office/drawing/2014/main" id="{5ECA823E-5D83-4E8D-A106-00DA1A83074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40459" y="3107235"/>
            <a:ext cx="422997" cy="328692"/>
          </a:xfrm>
          <a:prstGeom prst="rect">
            <a:avLst/>
          </a:prstGeom>
        </p:spPr>
      </p:pic>
      <p:pic>
        <p:nvPicPr>
          <p:cNvPr id="32" name="Gráfico 31" descr="Marca de verificación">
            <a:extLst>
              <a:ext uri="{FF2B5EF4-FFF2-40B4-BE49-F238E27FC236}">
                <a16:creationId xmlns:a16="http://schemas.microsoft.com/office/drawing/2014/main" id="{73E50B12-CB06-4675-A7DB-EA80A4A5E94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66271" y="3986901"/>
            <a:ext cx="422997" cy="328692"/>
          </a:xfrm>
          <a:prstGeom prst="rect">
            <a:avLst/>
          </a:prstGeom>
        </p:spPr>
      </p:pic>
      <p:sp>
        <p:nvSpPr>
          <p:cNvPr id="33" name="Multiply 11">
            <a:extLst>
              <a:ext uri="{FF2B5EF4-FFF2-40B4-BE49-F238E27FC236}">
                <a16:creationId xmlns:a16="http://schemas.microsoft.com/office/drawing/2014/main" id="{F96D2ABC-A6F4-49A9-A47D-0EC00D8ED7A6}"/>
              </a:ext>
            </a:extLst>
          </p:cNvPr>
          <p:cNvSpPr/>
          <p:nvPr/>
        </p:nvSpPr>
        <p:spPr>
          <a:xfrm>
            <a:off x="6176707" y="4746533"/>
            <a:ext cx="581000" cy="616878"/>
          </a:xfrm>
          <a:prstGeom prst="mathMultiply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34" name="Multiply 11">
            <a:extLst>
              <a:ext uri="{FF2B5EF4-FFF2-40B4-BE49-F238E27FC236}">
                <a16:creationId xmlns:a16="http://schemas.microsoft.com/office/drawing/2014/main" id="{A2E55914-CE86-490F-AC26-E500ABCF6D40}"/>
              </a:ext>
            </a:extLst>
          </p:cNvPr>
          <p:cNvSpPr/>
          <p:nvPr/>
        </p:nvSpPr>
        <p:spPr>
          <a:xfrm>
            <a:off x="6122854" y="5616268"/>
            <a:ext cx="581000" cy="616878"/>
          </a:xfrm>
          <a:prstGeom prst="mathMultiply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V</a:t>
            </a:r>
          </a:p>
        </p:txBody>
      </p:sp>
      <p:graphicFrame>
        <p:nvGraphicFramePr>
          <p:cNvPr id="35" name="Diagram 3">
            <a:extLst>
              <a:ext uri="{FF2B5EF4-FFF2-40B4-BE49-F238E27FC236}">
                <a16:creationId xmlns:a16="http://schemas.microsoft.com/office/drawing/2014/main" id="{E7ABA400-046C-42CC-9236-83BDB184D1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9115706"/>
              </p:ext>
            </p:extLst>
          </p:nvPr>
        </p:nvGraphicFramePr>
        <p:xfrm>
          <a:off x="8484344" y="2515113"/>
          <a:ext cx="3583665" cy="4164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sp>
        <p:nvSpPr>
          <p:cNvPr id="36" name="TextBox 8">
            <a:extLst>
              <a:ext uri="{FF2B5EF4-FFF2-40B4-BE49-F238E27FC236}">
                <a16:creationId xmlns:a16="http://schemas.microsoft.com/office/drawing/2014/main" id="{8C3398E0-5A68-4194-A154-767AF49FEB49}"/>
              </a:ext>
            </a:extLst>
          </p:cNvPr>
          <p:cNvSpPr txBox="1"/>
          <p:nvPr/>
        </p:nvSpPr>
        <p:spPr>
          <a:xfrm>
            <a:off x="8441866" y="553836"/>
            <a:ext cx="3626143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C00000"/>
                </a:solidFill>
              </a:rPr>
              <a:t>IMPLEMENTACIÓN FALLIDA</a:t>
            </a:r>
          </a:p>
          <a:p>
            <a:r>
              <a:rPr lang="en-US" sz="1500" b="1" dirty="0">
                <a:solidFill>
                  <a:schemeClr val="bg1">
                    <a:lumMod val="50000"/>
                  </a:schemeClr>
                </a:solidFill>
              </a:rPr>
              <a:t>1) </a:t>
            </a:r>
            <a:r>
              <a:rPr lang="en-US" sz="1500" b="1" dirty="0" err="1">
                <a:solidFill>
                  <a:schemeClr val="bg1">
                    <a:lumMod val="50000"/>
                  </a:schemeClr>
                </a:solidFill>
              </a:rPr>
              <a:t>Nuestro</a:t>
            </a:r>
            <a:r>
              <a:rPr lang="en-US" sz="15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500" b="1" dirty="0" err="1">
                <a:solidFill>
                  <a:schemeClr val="bg1">
                    <a:lumMod val="50000"/>
                  </a:schemeClr>
                </a:solidFill>
              </a:rPr>
              <a:t>programa</a:t>
            </a:r>
            <a:r>
              <a:rPr lang="en-US" sz="1500" b="1" dirty="0"/>
              <a:t> </a:t>
            </a:r>
            <a:r>
              <a:rPr lang="en-US" sz="1500" b="1" dirty="0">
                <a:solidFill>
                  <a:srgbClr val="C00000"/>
                </a:solidFill>
              </a:rPr>
              <a:t>NO ENTREGA CORRECTAMENTE </a:t>
            </a:r>
            <a:r>
              <a:rPr lang="en-US" sz="1500" b="1" dirty="0">
                <a:solidFill>
                  <a:schemeClr val="bg1">
                    <a:lumMod val="50000"/>
                  </a:schemeClr>
                </a:solidFill>
              </a:rPr>
              <a:t>los </a:t>
            </a:r>
            <a:r>
              <a:rPr lang="en-US" sz="1500" b="1" dirty="0" err="1">
                <a:solidFill>
                  <a:schemeClr val="bg1">
                    <a:lumMod val="50000"/>
                  </a:schemeClr>
                </a:solidFill>
              </a:rPr>
              <a:t>productos</a:t>
            </a:r>
            <a:r>
              <a:rPr lang="en-US" sz="1500" b="1" dirty="0">
                <a:solidFill>
                  <a:schemeClr val="bg1">
                    <a:lumMod val="50000"/>
                  </a:schemeClr>
                </a:solidFill>
              </a:rPr>
              <a:t> y </a:t>
            </a:r>
            <a:r>
              <a:rPr lang="en-US" sz="1500" b="1" dirty="0" err="1">
                <a:solidFill>
                  <a:schemeClr val="bg1">
                    <a:lumMod val="50000"/>
                  </a:schemeClr>
                </a:solidFill>
              </a:rPr>
              <a:t>servicios</a:t>
            </a:r>
            <a:r>
              <a:rPr lang="en-US" sz="1500" b="1" dirty="0">
                <a:solidFill>
                  <a:schemeClr val="bg1">
                    <a:lumMod val="50000"/>
                  </a:schemeClr>
                </a:solidFill>
              </a:rPr>
              <a:t> a la</a:t>
            </a:r>
            <a:r>
              <a:rPr lang="en-US" sz="1500" b="1" dirty="0"/>
              <a:t> </a:t>
            </a:r>
            <a:r>
              <a:rPr lang="en-US" sz="1500" b="1" dirty="0">
                <a:solidFill>
                  <a:srgbClr val="C00000"/>
                </a:solidFill>
              </a:rPr>
              <a:t>POBLACIÓN OBJETIVO</a:t>
            </a:r>
          </a:p>
          <a:p>
            <a:r>
              <a:rPr lang="en-US" sz="1500" b="1" dirty="0">
                <a:solidFill>
                  <a:schemeClr val="bg1">
                    <a:lumMod val="50000"/>
                  </a:schemeClr>
                </a:solidFill>
              </a:rPr>
              <a:t>2) DADO QUE Los </a:t>
            </a:r>
            <a:r>
              <a:rPr lang="en-US" sz="1500" b="1" dirty="0" err="1">
                <a:solidFill>
                  <a:schemeClr val="bg1">
                    <a:lumMod val="50000"/>
                  </a:schemeClr>
                </a:solidFill>
              </a:rPr>
              <a:t>productos</a:t>
            </a:r>
            <a:r>
              <a:rPr lang="en-US" sz="1500" b="1" dirty="0">
                <a:solidFill>
                  <a:schemeClr val="bg1">
                    <a:lumMod val="50000"/>
                  </a:schemeClr>
                </a:solidFill>
              </a:rPr>
              <a:t> y </a:t>
            </a:r>
            <a:r>
              <a:rPr lang="en-US" sz="1500" b="1" dirty="0" err="1">
                <a:solidFill>
                  <a:schemeClr val="bg1">
                    <a:lumMod val="50000"/>
                  </a:schemeClr>
                </a:solidFill>
              </a:rPr>
              <a:t>servicios</a:t>
            </a:r>
            <a:r>
              <a:rPr lang="en-US" sz="1500" b="1" dirty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US" sz="1500" b="1" dirty="0" err="1">
                <a:solidFill>
                  <a:schemeClr val="bg1">
                    <a:lumMod val="50000"/>
                  </a:schemeClr>
                </a:solidFill>
              </a:rPr>
              <a:t>nuestro</a:t>
            </a:r>
            <a:r>
              <a:rPr lang="en-US" sz="15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500" b="1" dirty="0" err="1">
                <a:solidFill>
                  <a:schemeClr val="bg1">
                    <a:lumMod val="50000"/>
                  </a:schemeClr>
                </a:solidFill>
              </a:rPr>
              <a:t>programa</a:t>
            </a:r>
            <a:r>
              <a:rPr lang="en-US" sz="15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500" b="1" dirty="0">
                <a:solidFill>
                  <a:srgbClr val="C00000"/>
                </a:solidFill>
              </a:rPr>
              <a:t>NO FUERON ENTREGADOS CORRECTAMENTE,</a:t>
            </a:r>
            <a:r>
              <a:rPr lang="en-US" sz="1500" b="1" dirty="0">
                <a:solidFill>
                  <a:srgbClr val="FF0000"/>
                </a:solidFill>
              </a:rPr>
              <a:t> </a:t>
            </a:r>
            <a:r>
              <a:rPr lang="en-US" sz="1500" b="1" dirty="0">
                <a:solidFill>
                  <a:schemeClr val="bg1">
                    <a:lumMod val="50000"/>
                  </a:schemeClr>
                </a:solidFill>
              </a:rPr>
              <a:t>NO HAY CAMBIOS EN LA POBLACIÓN OBJETIVO</a:t>
            </a:r>
            <a:endParaRPr lang="es-ES" sz="1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9" name="Multiply 11">
            <a:extLst>
              <a:ext uri="{FF2B5EF4-FFF2-40B4-BE49-F238E27FC236}">
                <a16:creationId xmlns:a16="http://schemas.microsoft.com/office/drawing/2014/main" id="{034AF5AE-5F12-4D17-B062-F8D46BA5F831}"/>
              </a:ext>
            </a:extLst>
          </p:cNvPr>
          <p:cNvSpPr/>
          <p:nvPr/>
        </p:nvSpPr>
        <p:spPr>
          <a:xfrm>
            <a:off x="9985676" y="4724400"/>
            <a:ext cx="581000" cy="639011"/>
          </a:xfrm>
          <a:prstGeom prst="mathMultiply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40" name="Multiply 11">
            <a:extLst>
              <a:ext uri="{FF2B5EF4-FFF2-40B4-BE49-F238E27FC236}">
                <a16:creationId xmlns:a16="http://schemas.microsoft.com/office/drawing/2014/main" id="{36C5A9B4-5A41-455F-8214-CCA80633B14C}"/>
              </a:ext>
            </a:extLst>
          </p:cNvPr>
          <p:cNvSpPr/>
          <p:nvPr/>
        </p:nvSpPr>
        <p:spPr>
          <a:xfrm>
            <a:off x="9985676" y="5614383"/>
            <a:ext cx="581000" cy="616878"/>
          </a:xfrm>
          <a:prstGeom prst="mathMultiply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41" name="Multiply 11">
            <a:extLst>
              <a:ext uri="{FF2B5EF4-FFF2-40B4-BE49-F238E27FC236}">
                <a16:creationId xmlns:a16="http://schemas.microsoft.com/office/drawing/2014/main" id="{982F6582-A0F7-47E7-8847-2568040D9B27}"/>
              </a:ext>
            </a:extLst>
          </p:cNvPr>
          <p:cNvSpPr/>
          <p:nvPr/>
        </p:nvSpPr>
        <p:spPr>
          <a:xfrm>
            <a:off x="9985676" y="2950312"/>
            <a:ext cx="581000" cy="616878"/>
          </a:xfrm>
          <a:prstGeom prst="mathMultiply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42" name="Multiply 11">
            <a:extLst>
              <a:ext uri="{FF2B5EF4-FFF2-40B4-BE49-F238E27FC236}">
                <a16:creationId xmlns:a16="http://schemas.microsoft.com/office/drawing/2014/main" id="{32B48D60-8CF1-4490-B62A-9DD98EA5B82F}"/>
              </a:ext>
            </a:extLst>
          </p:cNvPr>
          <p:cNvSpPr/>
          <p:nvPr/>
        </p:nvSpPr>
        <p:spPr>
          <a:xfrm>
            <a:off x="9964437" y="3848422"/>
            <a:ext cx="581000" cy="616878"/>
          </a:xfrm>
          <a:prstGeom prst="mathMultiply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881361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7">
            <a:extLst>
              <a:ext uri="{FF2B5EF4-FFF2-40B4-BE49-F238E27FC236}">
                <a16:creationId xmlns:a16="http://schemas.microsoft.com/office/drawing/2014/main" id="{A0D32510-DD78-4A0B-8349-AE1308883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215" y="733942"/>
            <a:ext cx="9313985" cy="646331"/>
          </a:xfrm>
        </p:spPr>
        <p:txBody>
          <a:bodyPr/>
          <a:lstStyle/>
          <a:p>
            <a:r>
              <a:rPr lang="en-US" sz="4000" b="1" dirty="0">
                <a:solidFill>
                  <a:srgbClr val="990033"/>
                </a:solidFill>
                <a:latin typeface="Gill Sans MT" panose="020B0604020202020204" charset="0"/>
              </a:rPr>
              <a:t>TEORÍA DEL CAMBIO | INTRO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643" y="1866900"/>
            <a:ext cx="11458223" cy="48768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s-MX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604020202020204" charset="0"/>
              </a:rPr>
              <a:t>La </a:t>
            </a:r>
            <a:r>
              <a:rPr lang="es-MX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604020202020204" charset="0"/>
              </a:rPr>
              <a:t>teoría del cambio (</a:t>
            </a:r>
            <a:r>
              <a:rPr lang="es-MX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604020202020204" charset="0"/>
              </a:rPr>
              <a:t>ToC</a:t>
            </a:r>
            <a:r>
              <a:rPr lang="es-MX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604020202020204" charset="0"/>
              </a:rPr>
              <a:t> por sus siglas en inglés) </a:t>
            </a:r>
            <a:r>
              <a:rPr lang="es-MX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604020202020204" charset="0"/>
              </a:rPr>
              <a:t>es una herramienta para el diseño y evaluación de programas sociales, que nos permite analizar en forma teórica:</a:t>
            </a:r>
          </a:p>
          <a:p>
            <a:pPr lvl="1"/>
            <a:r>
              <a:rPr lang="es-MX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604020202020204" charset="0"/>
              </a:rPr>
              <a:t>Si los programas sociales que implementamos nos llevan, o no, a resolver el problema que planteamos durante la evaluación de necesidades de nuestra población objetivo.</a:t>
            </a:r>
          </a:p>
          <a:p>
            <a:pPr lvl="1"/>
            <a:r>
              <a:rPr lang="es-MX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604020202020204" charset="0"/>
              </a:rPr>
              <a:t>Cuáles son las </a:t>
            </a:r>
            <a:r>
              <a:rPr lang="es-MX" sz="2000" b="1" dirty="0">
                <a:solidFill>
                  <a:srgbClr val="C00000"/>
                </a:solidFill>
                <a:latin typeface="Gill Sans MT" panose="020B0604020202020204" charset="0"/>
              </a:rPr>
              <a:t>limitaciones o riesgos </a:t>
            </a:r>
            <a:r>
              <a:rPr lang="es-MX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604020202020204" charset="0"/>
              </a:rPr>
              <a:t>que enfrenta el programa durante su implementación.</a:t>
            </a:r>
          </a:p>
          <a:p>
            <a:pPr lvl="1"/>
            <a:r>
              <a:rPr lang="es-MX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604020202020204" charset="0"/>
              </a:rPr>
              <a:t>Es la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604020202020204" charset="0"/>
              </a:rPr>
              <a:t> base para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604020202020204" charset="0"/>
              </a:rPr>
              <a:t>diseñar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604020202020204" charset="0"/>
              </a:rPr>
              <a:t> el </a:t>
            </a:r>
            <a:r>
              <a:rPr lang="en-US" sz="2000" b="1" dirty="0">
                <a:solidFill>
                  <a:srgbClr val="C00000"/>
                </a:solidFill>
                <a:latin typeface="Gill Sans MT" panose="020B0604020202020204" charset="0"/>
              </a:rPr>
              <a:t>Sistema de </a:t>
            </a:r>
            <a:r>
              <a:rPr lang="en-US" sz="2000" b="1" dirty="0" err="1">
                <a:solidFill>
                  <a:srgbClr val="C00000"/>
                </a:solidFill>
                <a:latin typeface="Gill Sans MT" panose="020B0604020202020204" charset="0"/>
              </a:rPr>
              <a:t>Monitoreo</a:t>
            </a:r>
            <a:r>
              <a:rPr lang="en-US" sz="2000" b="1" dirty="0">
                <a:solidFill>
                  <a:srgbClr val="C00000"/>
                </a:solidFill>
                <a:latin typeface="Gill Sans MT" panose="020B0604020202020204" charset="0"/>
              </a:rPr>
              <a:t> y </a:t>
            </a:r>
            <a:r>
              <a:rPr lang="en-US" sz="2000" b="1" dirty="0" err="1">
                <a:solidFill>
                  <a:srgbClr val="C00000"/>
                </a:solidFill>
                <a:latin typeface="Gill Sans MT" panose="020B0604020202020204" charset="0"/>
              </a:rPr>
              <a:t>Evaluación</a:t>
            </a:r>
            <a:r>
              <a:rPr lang="en-US" sz="2000" b="1" dirty="0">
                <a:solidFill>
                  <a:srgbClr val="C00000"/>
                </a:solidFill>
                <a:latin typeface="Gill Sans MT" panose="020B0604020202020204" charset="0"/>
              </a:rPr>
              <a:t>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604020202020204" charset="0"/>
              </a:rPr>
              <a:t>de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604020202020204" charset="0"/>
              </a:rPr>
              <a:t>nuestro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604020202020204" charset="0"/>
              </a:rPr>
              <a:t> 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604020202020204" charset="0"/>
              </a:rPr>
              <a:t>programa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604020202020204" charset="0"/>
              </a:rPr>
              <a:t>.</a:t>
            </a:r>
          </a:p>
          <a:p>
            <a:pPr marL="0" indent="0">
              <a:buNone/>
            </a:pPr>
            <a:endParaRPr lang="es-MX" sz="2400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604020202020204" charset="0"/>
            </a:endParaRPr>
          </a:p>
          <a:p>
            <a:r>
              <a:rPr lang="es-MX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604020202020204" charset="0"/>
              </a:rPr>
              <a:t>La </a:t>
            </a:r>
            <a:r>
              <a:rPr lang="es-MX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604020202020204" charset="0"/>
              </a:rPr>
              <a:t>ToC</a:t>
            </a:r>
            <a:r>
              <a:rPr lang="es-MX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604020202020204" charset="0"/>
              </a:rPr>
              <a:t> de nuestro programa es su </a:t>
            </a:r>
            <a:r>
              <a:rPr lang="es-MX" sz="2400" b="1" dirty="0">
                <a:solidFill>
                  <a:srgbClr val="C00000"/>
                </a:solidFill>
                <a:latin typeface="Gill Sans MT" panose="020B0604020202020204" charset="0"/>
              </a:rPr>
              <a:t>HOJA DE RUTA</a:t>
            </a:r>
            <a:r>
              <a:rPr lang="es-MX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604020202020204" charset="0"/>
              </a:rPr>
              <a:t>. Nos permite identificar :</a:t>
            </a:r>
          </a:p>
          <a:p>
            <a:pPr lvl="1"/>
            <a:r>
              <a:rPr lang="es-MX" sz="2000" b="1" dirty="0">
                <a:solidFill>
                  <a:srgbClr val="C00000"/>
                </a:solidFill>
                <a:latin typeface="Gill Sans MT" panose="020B0604020202020204" charset="0"/>
              </a:rPr>
              <a:t>CÓMO</a:t>
            </a:r>
            <a:r>
              <a:rPr lang="es-MX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604020202020204" charset="0"/>
              </a:rPr>
              <a:t> vamos a alcanzar los </a:t>
            </a:r>
            <a:r>
              <a:rPr lang="es-MX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Gill Sans MT" panose="020B0604020202020204" charset="0"/>
              </a:rPr>
              <a:t>RESULTADOS</a:t>
            </a:r>
            <a:r>
              <a:rPr lang="es-MX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604020202020204" charset="0"/>
              </a:rPr>
              <a:t> en nuestra población y los </a:t>
            </a:r>
            <a:r>
              <a:rPr lang="es-MX" sz="2000" b="1" dirty="0">
                <a:solidFill>
                  <a:schemeClr val="accent1"/>
                </a:solidFill>
                <a:latin typeface="Gill Sans MT" panose="020B0604020202020204" charset="0"/>
              </a:rPr>
              <a:t>OBJETIVOS A LARGO PLAZO</a:t>
            </a:r>
            <a:r>
              <a:rPr lang="es-MX" sz="2000" dirty="0">
                <a:solidFill>
                  <a:schemeClr val="accent1"/>
                </a:solidFill>
                <a:latin typeface="Gill Sans MT" panose="020B0604020202020204" charset="0"/>
              </a:rPr>
              <a:t> del programa</a:t>
            </a:r>
            <a:r>
              <a:rPr lang="es-MX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604020202020204" charset="0"/>
              </a:rPr>
              <a:t>, y</a:t>
            </a:r>
          </a:p>
          <a:p>
            <a:pPr lvl="1"/>
            <a:r>
              <a:rPr lang="es-MX" sz="2000" b="1" dirty="0">
                <a:solidFill>
                  <a:srgbClr val="C00000"/>
                </a:solidFill>
                <a:latin typeface="Gill Sans MT" panose="020B0604020202020204" charset="0"/>
              </a:rPr>
              <a:t>CÓMO</a:t>
            </a:r>
            <a:r>
              <a:rPr lang="es-MX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604020202020204" charset="0"/>
              </a:rPr>
              <a:t> </a:t>
            </a:r>
            <a:r>
              <a:rPr lang="es-MX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604020202020204" charset="0"/>
              </a:rPr>
              <a:t>se pretende llegar ahí a través de las </a:t>
            </a:r>
            <a:r>
              <a:rPr lang="es-MX" sz="2000" b="1" dirty="0">
                <a:solidFill>
                  <a:schemeClr val="accent4"/>
                </a:solidFill>
                <a:latin typeface="Gill Sans MT" panose="020B0604020202020204" charset="0"/>
              </a:rPr>
              <a:t>ACTIVIDADES</a:t>
            </a:r>
            <a:r>
              <a:rPr lang="es-MX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604020202020204" charset="0"/>
              </a:rPr>
              <a:t>, </a:t>
            </a:r>
            <a:r>
              <a:rPr lang="es-MX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604020202020204" charset="0"/>
              </a:rPr>
              <a:t>los </a:t>
            </a:r>
            <a:r>
              <a:rPr lang="es-MX" sz="2000" b="1" dirty="0">
                <a:solidFill>
                  <a:schemeClr val="accent2"/>
                </a:solidFill>
                <a:latin typeface="Gill Sans MT" panose="020B0604020202020204" charset="0"/>
              </a:rPr>
              <a:t>PRODUCTOS</a:t>
            </a:r>
            <a:r>
              <a:rPr lang="es-MX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604020202020204" charset="0"/>
              </a:rPr>
              <a:t> Y/O </a:t>
            </a:r>
            <a:r>
              <a:rPr lang="es-MX" sz="2000" b="1" dirty="0">
                <a:solidFill>
                  <a:schemeClr val="accent2"/>
                </a:solidFill>
                <a:latin typeface="Gill Sans MT" panose="020B0604020202020204" charset="0"/>
              </a:rPr>
              <a:t>SERVICIOS</a:t>
            </a:r>
            <a:r>
              <a:rPr lang="es-MX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604020202020204" charset="0"/>
              </a:rPr>
              <a:t> </a:t>
            </a:r>
            <a:r>
              <a:rPr lang="es-MX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Gill Sans MT" panose="020B0604020202020204" charset="0"/>
              </a:rPr>
              <a:t>que brinda nuestro programa</a:t>
            </a:r>
          </a:p>
          <a:p>
            <a:pPr marL="0" indent="0">
              <a:buNone/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Gill Sans MT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275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68215" y="1544715"/>
            <a:ext cx="10634785" cy="4976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b="1" dirty="0">
                <a:solidFill>
                  <a:schemeClr val="bg1">
                    <a:lumMod val="50000"/>
                  </a:schemeClr>
                </a:solidFill>
                <a:latin typeface="Gill Sans MT" panose="020B0604020202020204" charset="0"/>
              </a:rPr>
              <a:t>¿Cómo pretendo alcanzar los objetivos de mi programa?</a:t>
            </a:r>
            <a:r>
              <a:rPr lang="es-ES_tradnl" dirty="0">
                <a:solidFill>
                  <a:schemeClr val="bg1">
                    <a:lumMod val="50000"/>
                  </a:schemeClr>
                </a:solidFill>
                <a:latin typeface="Gill Sans MT" panose="020B0604020202020204" charset="0"/>
              </a:rPr>
              <a:t> La respuesta a esta pregunta es una línea de causalidad que, paso a paso, nos muestras como los servicios provistos por nuestro programa solucionan las necesidades de la población objetivo.</a:t>
            </a:r>
            <a:endParaRPr lang="es-ES_tradnl" i="1" dirty="0">
              <a:solidFill>
                <a:schemeClr val="bg1">
                  <a:lumMod val="50000"/>
                </a:schemeClr>
              </a:solidFill>
              <a:latin typeface="Gill Sans MT" panose="020B0604020202020204" charset="0"/>
            </a:endParaRPr>
          </a:p>
          <a:p>
            <a:pPr marL="0" indent="0" algn="ctr">
              <a:buClr>
                <a:schemeClr val="accent2"/>
              </a:buClr>
              <a:buNone/>
            </a:pPr>
            <a:r>
              <a:rPr lang="es-ES_tradnl" b="1" dirty="0" err="1">
                <a:solidFill>
                  <a:srgbClr val="FF0000"/>
                </a:solidFill>
                <a:latin typeface="Gill Sans MT" panose="020B0604020202020204" charset="0"/>
              </a:rPr>
              <a:t>ToC</a:t>
            </a:r>
            <a:r>
              <a:rPr lang="es-ES_tradnl" b="1" dirty="0">
                <a:solidFill>
                  <a:srgbClr val="FF0000"/>
                </a:solidFill>
                <a:latin typeface="Gill Sans MT" panose="020B0604020202020204" charset="0"/>
              </a:rPr>
              <a:t> en formato de hipótesis:</a:t>
            </a:r>
          </a:p>
          <a:p>
            <a:pPr marL="0" indent="0" algn="ctr">
              <a:buClr>
                <a:schemeClr val="accent2"/>
              </a:buClr>
              <a:buNone/>
            </a:pPr>
            <a:r>
              <a:rPr lang="es-ES_tradnl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604020202020204" charset="0"/>
              </a:rPr>
              <a:t>Si</a:t>
            </a:r>
            <a:r>
              <a:rPr lang="es-ES_tradnl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604020202020204" charset="0"/>
              </a:rPr>
              <a:t>  </a:t>
            </a:r>
            <a:r>
              <a:rPr lang="es-ES_tradnl" dirty="0">
                <a:solidFill>
                  <a:schemeClr val="accent4"/>
                </a:solidFill>
                <a:latin typeface="Gill Sans MT" panose="020B0604020202020204" charset="0"/>
              </a:rPr>
              <a:t>[</a:t>
            </a:r>
            <a:r>
              <a:rPr lang="es-ES_tradnl" b="1" dirty="0">
                <a:solidFill>
                  <a:schemeClr val="accent4"/>
                </a:solidFill>
                <a:latin typeface="Gill Sans MT" panose="020B0604020202020204" charset="0"/>
              </a:rPr>
              <a:t>insumos] + [actividades]</a:t>
            </a:r>
            <a:r>
              <a:rPr lang="es-ES_tradnl" b="1" dirty="0">
                <a:solidFill>
                  <a:schemeClr val="accent5">
                    <a:lumMod val="75000"/>
                  </a:schemeClr>
                </a:solidFill>
                <a:latin typeface="Gill Sans MT" panose="020B0604020202020204" charset="0"/>
              </a:rPr>
              <a:t> </a:t>
            </a:r>
            <a:r>
              <a:rPr lang="es-ES_tradnl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604020202020204" charset="0"/>
              </a:rPr>
              <a:t>producen</a:t>
            </a:r>
            <a:r>
              <a:rPr lang="es-ES_tradnl" b="1" dirty="0">
                <a:solidFill>
                  <a:schemeClr val="accent5">
                    <a:lumMod val="75000"/>
                  </a:schemeClr>
                </a:solidFill>
                <a:latin typeface="Gill Sans MT" panose="020B0604020202020204" charset="0"/>
              </a:rPr>
              <a:t> </a:t>
            </a:r>
            <a:r>
              <a:rPr lang="es-ES_tradnl" b="1" dirty="0">
                <a:solidFill>
                  <a:schemeClr val="accent2"/>
                </a:solidFill>
                <a:latin typeface="Gill Sans MT" panose="020B0604020202020204" charset="0"/>
              </a:rPr>
              <a:t>[servicios/productos] </a:t>
            </a:r>
            <a:r>
              <a:rPr lang="es-ES_tradnl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604020202020204" charset="0"/>
              </a:rPr>
              <a:t>que brindo a mi población objetivo</a:t>
            </a:r>
            <a:r>
              <a:rPr lang="es-ES_tradnl" b="1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604020202020204" charset="0"/>
              </a:rPr>
              <a:t> </a:t>
            </a:r>
            <a:r>
              <a:rPr lang="es-ES_tradnl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604020202020204" charset="0"/>
              </a:rPr>
              <a:t>entonces:</a:t>
            </a:r>
          </a:p>
          <a:p>
            <a:pPr marL="0" indent="0" algn="ctr">
              <a:buClr>
                <a:schemeClr val="accent2"/>
              </a:buClr>
              <a:buNone/>
            </a:pPr>
            <a:r>
              <a:rPr lang="es-ES_tradnl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Gill Sans MT" panose="020B0604020202020204" charset="0"/>
              </a:rPr>
              <a:t>[Resultados de Corto Plazo] </a:t>
            </a:r>
            <a:r>
              <a:rPr lang="es-ES_tradnl" b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604020202020204" charset="0"/>
              </a:rPr>
              <a:t>contribuyen a</a:t>
            </a:r>
            <a:r>
              <a:rPr lang="es-ES_tradnl" b="1" dirty="0">
                <a:solidFill>
                  <a:schemeClr val="accent5">
                    <a:lumMod val="75000"/>
                  </a:schemeClr>
                </a:solidFill>
                <a:latin typeface="Gill Sans MT" panose="020B0604020202020204" charset="0"/>
              </a:rPr>
              <a:t> </a:t>
            </a:r>
          </a:p>
          <a:p>
            <a:pPr marL="0" indent="0" algn="ctr">
              <a:buClr>
                <a:schemeClr val="accent2"/>
              </a:buClr>
              <a:buNone/>
            </a:pPr>
            <a:r>
              <a:rPr lang="es-ES_tradnl" b="1" dirty="0">
                <a:solidFill>
                  <a:schemeClr val="accent5">
                    <a:lumMod val="75000"/>
                  </a:schemeClr>
                </a:solidFill>
                <a:latin typeface="Gill Sans MT" panose="020B0604020202020204" charset="0"/>
              </a:rPr>
              <a:t>[Objetivos de mi programa / Resultados de Largo plazo].</a:t>
            </a:r>
          </a:p>
          <a:p>
            <a:pPr marL="0" indent="0" algn="ctr">
              <a:buClr>
                <a:schemeClr val="accent2"/>
              </a:buClr>
              <a:buNone/>
            </a:pPr>
            <a:endParaRPr lang="es-ES_tradnl" b="1" dirty="0">
              <a:solidFill>
                <a:schemeClr val="accent5">
                  <a:lumMod val="75000"/>
                </a:schemeClr>
              </a:solidFill>
              <a:latin typeface="Gill Sans MT" panose="020B0604020202020204" charset="0"/>
            </a:endParaRPr>
          </a:p>
          <a:p>
            <a:pPr marL="0" indent="0">
              <a:buNone/>
            </a:pPr>
            <a:endParaRPr lang="en-US" sz="2400" dirty="0">
              <a:latin typeface="Gill Sans MT" panose="020B060402020202020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1C838E6-2EFE-2E47-BF15-73F64BC0A44F}" type="datetime1">
              <a:rPr lang="en-US" smtClean="0"/>
              <a:t>6/8/20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FOOTER GOES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68215" y="709815"/>
            <a:ext cx="9313985" cy="646331"/>
          </a:xfrm>
        </p:spPr>
        <p:txBody>
          <a:bodyPr/>
          <a:lstStyle/>
          <a:p>
            <a:r>
              <a:rPr lang="en-US" sz="4000" b="1" dirty="0">
                <a:solidFill>
                  <a:srgbClr val="990033"/>
                </a:solidFill>
                <a:latin typeface="Gill Sans MT" panose="020B0604020202020204" charset="0"/>
              </a:rPr>
              <a:t>TEORÍA DEL CAMBIO | HIPOTESIS</a:t>
            </a:r>
          </a:p>
        </p:txBody>
      </p:sp>
    </p:spTree>
    <p:extLst>
      <p:ext uri="{BB962C8B-B14F-4D97-AF65-F5344CB8AC3E}">
        <p14:creationId xmlns:p14="http://schemas.microsoft.com/office/powerpoint/2010/main" val="26182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11977" y="4889177"/>
            <a:ext cx="2034860" cy="17081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s-ES" sz="1500" b="1" dirty="0"/>
          </a:p>
          <a:p>
            <a:pPr algn="ctr"/>
            <a:r>
              <a:rPr lang="es-ES" sz="1500" b="1" dirty="0">
                <a:solidFill>
                  <a:schemeClr val="bg1"/>
                </a:solidFill>
              </a:rPr>
              <a:t>IMPACTO DEL PROGRAMA</a:t>
            </a:r>
          </a:p>
          <a:p>
            <a:pPr algn="ctr"/>
            <a:r>
              <a:rPr lang="es-ES" sz="1500" b="1" dirty="0">
                <a:solidFill>
                  <a:schemeClr val="bg1"/>
                </a:solidFill>
              </a:rPr>
              <a:t>¿Cómo medimos los cambios en nuestra población objetivo a corto y largo plazo?</a:t>
            </a:r>
          </a:p>
        </p:txBody>
      </p:sp>
      <p:sp>
        <p:nvSpPr>
          <p:cNvPr id="14" name="TextBox 8"/>
          <p:cNvSpPr txBox="1"/>
          <p:nvPr/>
        </p:nvSpPr>
        <p:spPr>
          <a:xfrm>
            <a:off x="419119" y="1790020"/>
            <a:ext cx="2034860" cy="240065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s-ES" sz="1500" b="1" dirty="0"/>
          </a:p>
          <a:p>
            <a:pPr algn="ctr"/>
            <a:r>
              <a:rPr lang="es-ES" sz="1500" b="1" dirty="0"/>
              <a:t>MONITOREO  Y EVALUACIÓN PROGRAMA (M&amp;E):</a:t>
            </a:r>
          </a:p>
          <a:p>
            <a:pPr algn="ctr"/>
            <a:endParaRPr lang="es-ES" sz="1500" b="1" dirty="0"/>
          </a:p>
          <a:p>
            <a:pPr algn="ctr"/>
            <a:r>
              <a:rPr lang="es-ES" sz="1500" b="1" dirty="0"/>
              <a:t>¿Qué mediciones son necesarias para identificar avances en el programa?</a:t>
            </a:r>
          </a:p>
          <a:p>
            <a:pPr algn="ctr"/>
            <a:endParaRPr lang="es-ES" sz="1500" b="1" dirty="0"/>
          </a:p>
        </p:txBody>
      </p:sp>
      <p:sp>
        <p:nvSpPr>
          <p:cNvPr id="6" name="Title 7">
            <a:extLst>
              <a:ext uri="{FF2B5EF4-FFF2-40B4-BE49-F238E27FC236}">
                <a16:creationId xmlns:a16="http://schemas.microsoft.com/office/drawing/2014/main" id="{753188EB-D068-488B-9063-F769ED34B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214" y="709815"/>
            <a:ext cx="11371385" cy="646331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990033"/>
                </a:solidFill>
                <a:latin typeface="Gill Sans MT" panose="020B0604020202020204" charset="0"/>
              </a:rPr>
              <a:t>TEORÍA DEL CAMBIO | NIVELES Y CAUSALIDAD</a:t>
            </a:r>
          </a:p>
        </p:txBody>
      </p:sp>
      <p:cxnSp>
        <p:nvCxnSpPr>
          <p:cNvPr id="3" name="Conector recto de flecha 2">
            <a:extLst>
              <a:ext uri="{FF2B5EF4-FFF2-40B4-BE49-F238E27FC236}">
                <a16:creationId xmlns:a16="http://schemas.microsoft.com/office/drawing/2014/main" id="{399BE681-F17B-4D08-AB58-231BD04CD761}"/>
              </a:ext>
            </a:extLst>
          </p:cNvPr>
          <p:cNvCxnSpPr/>
          <p:nvPr/>
        </p:nvCxnSpPr>
        <p:spPr>
          <a:xfrm flipH="1">
            <a:off x="0" y="4572001"/>
            <a:ext cx="12192000" cy="0"/>
          </a:xfrm>
          <a:prstGeom prst="straightConnector1">
            <a:avLst/>
          </a:prstGeom>
          <a:ln w="60325" cmpd="dbl">
            <a:solidFill>
              <a:schemeClr val="bg1">
                <a:lumMod val="50000"/>
              </a:schemeClr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Grupo 1">
            <a:extLst>
              <a:ext uri="{FF2B5EF4-FFF2-40B4-BE49-F238E27FC236}">
                <a16:creationId xmlns:a16="http://schemas.microsoft.com/office/drawing/2014/main" id="{C0706777-8099-4631-9AB2-84255199A8D8}"/>
              </a:ext>
            </a:extLst>
          </p:cNvPr>
          <p:cNvGrpSpPr/>
          <p:nvPr/>
        </p:nvGrpSpPr>
        <p:grpSpPr>
          <a:xfrm>
            <a:off x="2858813" y="1356146"/>
            <a:ext cx="9333187" cy="5412509"/>
            <a:chOff x="2858813" y="1356146"/>
            <a:chExt cx="9333187" cy="5412509"/>
          </a:xfrm>
        </p:grpSpPr>
        <p:graphicFrame>
          <p:nvGraphicFramePr>
            <p:cNvPr id="11" name="Diagram 3"/>
            <p:cNvGraphicFramePr/>
            <p:nvPr>
              <p:extLst>
                <p:ext uri="{D42A27DB-BD31-4B8C-83A1-F6EECF244321}">
                  <p14:modId xmlns:p14="http://schemas.microsoft.com/office/powerpoint/2010/main" val="701140551"/>
                </p:ext>
              </p:extLst>
            </p:nvPr>
          </p:nvGraphicFramePr>
          <p:xfrm>
            <a:off x="2858813" y="1356146"/>
            <a:ext cx="7104993" cy="541250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0" name="Flecha: a la derecha 9">
              <a:extLst>
                <a:ext uri="{FF2B5EF4-FFF2-40B4-BE49-F238E27FC236}">
                  <a16:creationId xmlns:a16="http://schemas.microsoft.com/office/drawing/2014/main" id="{E1AF5FA2-409F-4D99-8741-74B34C18EE37}"/>
                </a:ext>
              </a:extLst>
            </p:cNvPr>
            <p:cNvSpPr/>
            <p:nvPr/>
          </p:nvSpPr>
          <p:spPr>
            <a:xfrm rot="5400000">
              <a:off x="8516060" y="3074411"/>
              <a:ext cx="5222680" cy="2129201"/>
            </a:xfrm>
            <a:prstGeom prst="rightArrow">
              <a:avLst>
                <a:gd name="adj1" fmla="val 50000"/>
                <a:gd name="adj2" fmla="val 21647"/>
              </a:avLst>
            </a:prstGeom>
            <a:solidFill>
              <a:schemeClr val="bg1"/>
            </a:solidFill>
            <a:ln w="38100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001" dirty="0"/>
            </a:p>
          </p:txBody>
        </p:sp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3205DE31-CE45-45AE-8B64-F02B09732CB0}"/>
                </a:ext>
              </a:extLst>
            </p:cNvPr>
            <p:cNvSpPr txBox="1"/>
            <p:nvPr/>
          </p:nvSpPr>
          <p:spPr>
            <a:xfrm>
              <a:off x="10633982" y="1670036"/>
              <a:ext cx="1007033" cy="493981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500" b="1" dirty="0"/>
                <a:t>Supuestos</a:t>
              </a:r>
            </a:p>
            <a:p>
              <a:pPr algn="ctr"/>
              <a:r>
                <a:rPr lang="es-MX" sz="1500" dirty="0"/>
                <a:t>Influencia de factores internos y externos a nuestra población objetivo que nos hacen perder el control sobre el impacto del programa al pasar de un nivel a otro</a:t>
              </a:r>
              <a:endParaRPr lang="en-001" sz="15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01350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1C838E6-2EFE-2E47-BF15-73F64BC0A44F}" type="datetime1">
              <a:rPr lang="en-US" smtClean="0"/>
              <a:t>6/8/20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FOOTER GOES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444461"/>
            <a:ext cx="12192000" cy="4579715"/>
          </a:xfrm>
          <a:solidFill>
            <a:schemeClr val="bg1"/>
          </a:solidFill>
        </p:spPr>
        <p:txBody>
          <a:bodyPr/>
          <a:lstStyle/>
          <a:p>
            <a:pPr algn="ctr"/>
            <a:br>
              <a:rPr lang="en-US" sz="5400" b="1" dirty="0">
                <a:solidFill>
                  <a:srgbClr val="990033"/>
                </a:solidFill>
                <a:latin typeface="Gill Sans MT" panose="020B0604020202020204" charset="0"/>
              </a:rPr>
            </a:br>
            <a:r>
              <a:rPr lang="en-US" sz="5400" b="1" dirty="0">
                <a:solidFill>
                  <a:srgbClr val="990033"/>
                </a:solidFill>
                <a:latin typeface="Gill Sans MT" panose="020B0604020202020204" charset="0"/>
              </a:rPr>
              <a:t>TEORÍA DEL CAMBIO</a:t>
            </a:r>
            <a:br>
              <a:rPr lang="en-US" sz="5400" b="1" dirty="0">
                <a:solidFill>
                  <a:srgbClr val="990033"/>
                </a:solidFill>
                <a:latin typeface="Gill Sans MT" panose="020B0604020202020204" charset="0"/>
              </a:rPr>
            </a:br>
            <a:r>
              <a:rPr lang="en-US" sz="5400" b="1" dirty="0">
                <a:solidFill>
                  <a:srgbClr val="990033"/>
                </a:solidFill>
                <a:latin typeface="Gill Sans MT" panose="020B0604020202020204" charset="0"/>
              </a:rPr>
              <a:t>PARA SISTEMA DE MONITOREO Y EVALUACIÓN</a:t>
            </a:r>
            <a:br>
              <a:rPr lang="en-US" sz="5400" b="1" dirty="0">
                <a:solidFill>
                  <a:srgbClr val="990033"/>
                </a:solidFill>
                <a:latin typeface="Gill Sans MT" panose="020B0604020202020204" charset="0"/>
              </a:rPr>
            </a:br>
            <a:r>
              <a:rPr lang="en-US" sz="5400" b="1" dirty="0">
                <a:solidFill>
                  <a:srgbClr val="990033"/>
                </a:solidFill>
                <a:latin typeface="Gill Sans MT" panose="020B0604020202020204" charset="0"/>
              </a:rPr>
              <a:t> </a:t>
            </a:r>
            <a:br>
              <a:rPr lang="en-US" sz="5400" b="1" dirty="0">
                <a:solidFill>
                  <a:srgbClr val="990033"/>
                </a:solidFill>
                <a:latin typeface="Gill Sans MT" panose="020B0604020202020204" charset="0"/>
              </a:rPr>
            </a:br>
            <a:r>
              <a:rPr lang="en-US" sz="5400" b="1" dirty="0">
                <a:solidFill>
                  <a:srgbClr val="990033"/>
                </a:solidFill>
                <a:latin typeface="Gill Sans MT" panose="020B0604020202020204" charset="0"/>
              </a:rPr>
              <a:t>EJEMPLO</a:t>
            </a:r>
          </a:p>
        </p:txBody>
      </p:sp>
    </p:spTree>
    <p:extLst>
      <p:ext uri="{BB962C8B-B14F-4D97-AF65-F5344CB8AC3E}">
        <p14:creationId xmlns:p14="http://schemas.microsoft.com/office/powerpoint/2010/main" val="18392544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id="{C647387C-FF28-4214-9D6F-8D9DE49ED140}"/>
              </a:ext>
            </a:extLst>
          </p:cNvPr>
          <p:cNvCxnSpPr>
            <a:cxnSpLocks/>
          </p:cNvCxnSpPr>
          <p:nvPr/>
        </p:nvCxnSpPr>
        <p:spPr>
          <a:xfrm>
            <a:off x="5728533" y="3177745"/>
            <a:ext cx="0" cy="676672"/>
          </a:xfrm>
          <a:prstGeom prst="straightConnector1">
            <a:avLst/>
          </a:prstGeom>
          <a:ln w="6032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ángulo 9"/>
          <p:cNvSpPr/>
          <p:nvPr/>
        </p:nvSpPr>
        <p:spPr>
          <a:xfrm rot="16200000">
            <a:off x="-553804" y="1808719"/>
            <a:ext cx="1446162" cy="2923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_tradnl" sz="13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Monitoreo</a:t>
            </a:r>
          </a:p>
        </p:txBody>
      </p:sp>
      <p:sp>
        <p:nvSpPr>
          <p:cNvPr id="16" name="Rectángulo redondeado 15"/>
          <p:cNvSpPr/>
          <p:nvPr/>
        </p:nvSpPr>
        <p:spPr>
          <a:xfrm>
            <a:off x="2688401" y="1245616"/>
            <a:ext cx="4582244" cy="51166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300" dirty="0">
                <a:solidFill>
                  <a:schemeClr val="tx1"/>
                </a:solidFill>
                <a:latin typeface="+mj-lt"/>
              </a:rPr>
              <a:t>Diplomado en Mediación </a:t>
            </a:r>
          </a:p>
          <a:p>
            <a:pPr algn="ctr"/>
            <a:r>
              <a:rPr lang="es-MX" sz="1300" dirty="0">
                <a:solidFill>
                  <a:schemeClr val="tx1"/>
                </a:solidFill>
                <a:latin typeface="+mj-lt"/>
              </a:rPr>
              <a:t>Marco legal, Análisis del conflicto, Habilidades de negociación</a:t>
            </a:r>
            <a:endParaRPr lang="en-US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1" name="Rectángulo redondeado 20"/>
          <p:cNvSpPr/>
          <p:nvPr/>
        </p:nvSpPr>
        <p:spPr>
          <a:xfrm>
            <a:off x="7914922" y="619818"/>
            <a:ext cx="2042792" cy="620613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300" dirty="0">
                <a:solidFill>
                  <a:schemeClr val="tx1"/>
                </a:solidFill>
                <a:latin typeface="+mj-lt"/>
              </a:rPr>
              <a:t>Prácticas restaurativas y supervisión a estudiantes</a:t>
            </a:r>
            <a:endParaRPr lang="en-US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3" name="Rectángulo redondeado 22"/>
          <p:cNvSpPr/>
          <p:nvPr/>
        </p:nvSpPr>
        <p:spPr>
          <a:xfrm>
            <a:off x="408103" y="3818365"/>
            <a:ext cx="3013528" cy="84370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300" dirty="0">
                <a:solidFill>
                  <a:schemeClr val="tx1"/>
                </a:solidFill>
                <a:latin typeface="+mj-lt"/>
              </a:rPr>
              <a:t>Los graduados apoyan como voluntarios en los </a:t>
            </a:r>
            <a:r>
              <a:rPr lang="es-MX" sz="1300" dirty="0">
                <a:solidFill>
                  <a:schemeClr val="tx1"/>
                </a:solidFill>
              </a:rPr>
              <a:t>Unidades de Mediación (</a:t>
            </a:r>
            <a:r>
              <a:rPr lang="es-MX" sz="1300" dirty="0" err="1">
                <a:solidFill>
                  <a:schemeClr val="tx1"/>
                </a:solidFill>
              </a:rPr>
              <a:t>UdM</a:t>
            </a:r>
            <a:r>
              <a:rPr lang="es-MX" sz="1300" dirty="0">
                <a:solidFill>
                  <a:schemeClr val="tx1"/>
                </a:solidFill>
              </a:rPr>
              <a:t>) (mediadores, redes sociales, promoción)</a:t>
            </a:r>
            <a:endParaRPr lang="en-US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7" name="Rectángulo redondeado 56"/>
          <p:cNvSpPr/>
          <p:nvPr/>
        </p:nvSpPr>
        <p:spPr>
          <a:xfrm>
            <a:off x="3693071" y="3831439"/>
            <a:ext cx="4070924" cy="8545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300" dirty="0">
                <a:solidFill>
                  <a:schemeClr val="tx1"/>
                </a:solidFill>
                <a:latin typeface="+mj-lt"/>
              </a:rPr>
              <a:t>Los graduados diseñan e implementan nuevos proyectos locales en pro de la Cultura de Paz (Eventos comunitarios, pláticas, talleres)</a:t>
            </a:r>
            <a:endParaRPr lang="en-US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1" name="Rectángulo redondeado 15">
            <a:extLst>
              <a:ext uri="{FF2B5EF4-FFF2-40B4-BE49-F238E27FC236}">
                <a16:creationId xmlns:a16="http://schemas.microsoft.com/office/drawing/2014/main" id="{CE261E5D-F04B-46A1-A05A-2AE57F51C720}"/>
              </a:ext>
            </a:extLst>
          </p:cNvPr>
          <p:cNvSpPr/>
          <p:nvPr/>
        </p:nvSpPr>
        <p:spPr>
          <a:xfrm>
            <a:off x="10359984" y="5247860"/>
            <a:ext cx="1649329" cy="1255588"/>
          </a:xfrm>
          <a:prstGeom prst="roundRect">
            <a:avLst/>
          </a:prstGeom>
          <a:ln w="19050">
            <a:solidFill>
              <a:srgbClr val="FF0000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300" dirty="0">
                <a:solidFill>
                  <a:schemeClr val="tx1"/>
                </a:solidFill>
                <a:latin typeface="+mj-lt"/>
              </a:rPr>
              <a:t>Trabajo con exalumnos para la organización y colaboración con sus diferentes grupos objetivo</a:t>
            </a:r>
            <a:endParaRPr lang="en-US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7" name="Rectángulo redondeado 15">
            <a:extLst>
              <a:ext uri="{FF2B5EF4-FFF2-40B4-BE49-F238E27FC236}">
                <a16:creationId xmlns:a16="http://schemas.microsoft.com/office/drawing/2014/main" id="{E2250F48-A9A2-4556-8D19-D22CDADD362F}"/>
              </a:ext>
            </a:extLst>
          </p:cNvPr>
          <p:cNvSpPr/>
          <p:nvPr/>
        </p:nvSpPr>
        <p:spPr>
          <a:xfrm>
            <a:off x="604741" y="620852"/>
            <a:ext cx="1243581" cy="920962"/>
          </a:xfrm>
          <a:prstGeom prst="roundRect">
            <a:avLst/>
          </a:prstGeom>
          <a:ln w="19050">
            <a:solidFill>
              <a:srgbClr val="FF0000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300" dirty="0">
                <a:solidFill>
                  <a:schemeClr val="tx1"/>
                </a:solidFill>
                <a:latin typeface="+mj-lt"/>
              </a:rPr>
              <a:t>Prácticas restaurativas y Supervisión continua</a:t>
            </a:r>
            <a:endParaRPr lang="en-US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34346" y="58720"/>
            <a:ext cx="495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rgbClr val="990033"/>
                </a:solidFill>
              </a:rPr>
              <a:t>Diplomados para Nuevos Mediadores</a:t>
            </a:r>
            <a:endParaRPr lang="es-MX" sz="2400" dirty="0">
              <a:solidFill>
                <a:srgbClr val="990033"/>
              </a:solidFill>
            </a:endParaRPr>
          </a:p>
        </p:txBody>
      </p:sp>
      <p:cxnSp>
        <p:nvCxnSpPr>
          <p:cNvPr id="79" name="78 Conector recto"/>
          <p:cNvCxnSpPr/>
          <p:nvPr/>
        </p:nvCxnSpPr>
        <p:spPr>
          <a:xfrm flipV="1">
            <a:off x="85299" y="2628577"/>
            <a:ext cx="12192000" cy="237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Rectángulo 9"/>
          <p:cNvSpPr/>
          <p:nvPr/>
        </p:nvSpPr>
        <p:spPr>
          <a:xfrm rot="16200000">
            <a:off x="-491588" y="4797085"/>
            <a:ext cx="1446162" cy="29238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_tradnl" sz="13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Evaluación</a:t>
            </a:r>
          </a:p>
        </p:txBody>
      </p:sp>
      <p:sp>
        <p:nvSpPr>
          <p:cNvPr id="110" name="Rectángulo redondeado 56"/>
          <p:cNvSpPr/>
          <p:nvPr/>
        </p:nvSpPr>
        <p:spPr>
          <a:xfrm>
            <a:off x="7914923" y="3852401"/>
            <a:ext cx="3974788" cy="80967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300" dirty="0">
                <a:solidFill>
                  <a:schemeClr val="tx1"/>
                </a:solidFill>
                <a:latin typeface="+mj-lt"/>
              </a:rPr>
              <a:t>Participantes de diplomados generan Intervenciones preventivas  (círculos restaurativos) </a:t>
            </a:r>
          </a:p>
          <a:p>
            <a:pPr algn="ctr"/>
            <a:r>
              <a:rPr lang="es-MX" sz="1300" dirty="0">
                <a:solidFill>
                  <a:schemeClr val="tx1"/>
                </a:solidFill>
                <a:latin typeface="+mj-lt"/>
              </a:rPr>
              <a:t>Escuela/comunidad, grupos de trabajo, seminarios etc.) </a:t>
            </a:r>
            <a:endParaRPr lang="en-US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1" name="Rectángulo redondeado 56"/>
          <p:cNvSpPr/>
          <p:nvPr/>
        </p:nvSpPr>
        <p:spPr>
          <a:xfrm>
            <a:off x="892099" y="2744781"/>
            <a:ext cx="10997612" cy="4329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300" dirty="0">
                <a:solidFill>
                  <a:schemeClr val="tx1"/>
                </a:solidFill>
                <a:latin typeface="+mj-lt"/>
              </a:rPr>
              <a:t>Los graduados aplican de la mediación como medio de gestión de conflicto en: </a:t>
            </a:r>
          </a:p>
          <a:p>
            <a:pPr algn="ctr"/>
            <a:r>
              <a:rPr lang="es-MX" sz="1300" dirty="0">
                <a:solidFill>
                  <a:schemeClr val="tx1"/>
                </a:solidFill>
                <a:latin typeface="+mj-lt"/>
              </a:rPr>
              <a:t>1) sus trabajo formales, 2) con sus comunidades</a:t>
            </a:r>
            <a:r>
              <a:rPr lang="en-US" sz="1300" dirty="0">
                <a:solidFill>
                  <a:schemeClr val="tx1"/>
                </a:solidFill>
                <a:latin typeface="+mj-lt"/>
              </a:rPr>
              <a:t>, y/o 3) </a:t>
            </a:r>
            <a:r>
              <a:rPr lang="en-US" sz="1300" dirty="0" err="1">
                <a:solidFill>
                  <a:schemeClr val="tx1"/>
                </a:solidFill>
                <a:latin typeface="+mj-lt"/>
              </a:rPr>
              <a:t>en</a:t>
            </a:r>
            <a:r>
              <a:rPr lang="en-US" sz="1300" dirty="0">
                <a:solidFill>
                  <a:schemeClr val="tx1"/>
                </a:solidFill>
                <a:latin typeface="+mj-lt"/>
              </a:rPr>
              <a:t> las </a:t>
            </a:r>
            <a:r>
              <a:rPr lang="en-US" sz="1300" dirty="0" err="1">
                <a:solidFill>
                  <a:schemeClr val="tx1"/>
                </a:solidFill>
                <a:latin typeface="+mj-lt"/>
              </a:rPr>
              <a:t>unidades</a:t>
            </a:r>
            <a:r>
              <a:rPr lang="en-US" sz="1300" dirty="0">
                <a:solidFill>
                  <a:schemeClr val="tx1"/>
                </a:solidFill>
                <a:latin typeface="+mj-lt"/>
              </a:rPr>
              <a:t> de </a:t>
            </a:r>
            <a:r>
              <a:rPr lang="en-US" sz="1300" dirty="0" err="1">
                <a:solidFill>
                  <a:schemeClr val="tx1"/>
                </a:solidFill>
                <a:latin typeface="+mj-lt"/>
              </a:rPr>
              <a:t>mediación</a:t>
            </a:r>
            <a:r>
              <a:rPr lang="en-US" sz="1300" dirty="0">
                <a:solidFill>
                  <a:schemeClr val="tx1"/>
                </a:solidFill>
                <a:latin typeface="+mj-lt"/>
              </a:rPr>
              <a:t> (</a:t>
            </a:r>
            <a:r>
              <a:rPr lang="en-US" sz="1300" dirty="0" err="1">
                <a:solidFill>
                  <a:schemeClr val="tx1"/>
                </a:solidFill>
                <a:latin typeface="+mj-lt"/>
              </a:rPr>
              <a:t>UdMs</a:t>
            </a:r>
            <a:r>
              <a:rPr lang="en-US" sz="1300" dirty="0">
                <a:solidFill>
                  <a:schemeClr val="tx1"/>
                </a:solidFill>
                <a:latin typeface="+mj-lt"/>
              </a:rPr>
              <a:t>)</a:t>
            </a:r>
            <a:endParaRPr lang="es-MX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7" name="Rectángulo redondeado 146"/>
          <p:cNvSpPr/>
          <p:nvPr/>
        </p:nvSpPr>
        <p:spPr>
          <a:xfrm>
            <a:off x="10073145" y="610973"/>
            <a:ext cx="1895259" cy="638302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300" dirty="0">
                <a:solidFill>
                  <a:schemeClr val="tx1"/>
                </a:solidFill>
                <a:latin typeface="+mj-lt"/>
              </a:rPr>
              <a:t>Encuentro Nacional de Mediadores Pares</a:t>
            </a:r>
          </a:p>
        </p:txBody>
      </p:sp>
      <p:sp>
        <p:nvSpPr>
          <p:cNvPr id="206" name="Rectángulo redondeado 205"/>
          <p:cNvSpPr/>
          <p:nvPr/>
        </p:nvSpPr>
        <p:spPr>
          <a:xfrm>
            <a:off x="2688401" y="593769"/>
            <a:ext cx="4592931" cy="432000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300" dirty="0">
                <a:solidFill>
                  <a:schemeClr val="tx1"/>
                </a:solidFill>
                <a:latin typeface="+mj-lt"/>
              </a:rPr>
              <a:t> Talleres de Sensibilización</a:t>
            </a:r>
            <a:endParaRPr lang="en-US" sz="13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8" name="Rectángulo redondeado 23">
            <a:extLst>
              <a:ext uri="{FF2B5EF4-FFF2-40B4-BE49-F238E27FC236}">
                <a16:creationId xmlns:a16="http://schemas.microsoft.com/office/drawing/2014/main" id="{B3B15821-B988-4A32-B9F9-62CE60638E96}"/>
              </a:ext>
            </a:extLst>
          </p:cNvPr>
          <p:cNvSpPr/>
          <p:nvPr/>
        </p:nvSpPr>
        <p:spPr>
          <a:xfrm>
            <a:off x="5018538" y="2016416"/>
            <a:ext cx="4845964" cy="436399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err="1">
                <a:solidFill>
                  <a:schemeClr val="bg1"/>
                </a:solidFill>
                <a:latin typeface="+mj-lt"/>
              </a:rPr>
              <a:t>Diplomados</a:t>
            </a:r>
            <a:r>
              <a:rPr lang="en-US" sz="1300" b="1" dirty="0">
                <a:solidFill>
                  <a:schemeClr val="bg1"/>
                </a:solidFill>
                <a:latin typeface="+mj-lt"/>
              </a:rPr>
              <a:t> de </a:t>
            </a:r>
            <a:r>
              <a:rPr lang="en-US" sz="1300" b="1" dirty="0" err="1">
                <a:solidFill>
                  <a:schemeClr val="bg1"/>
                </a:solidFill>
                <a:latin typeface="+mj-lt"/>
              </a:rPr>
              <a:t>nuevos</a:t>
            </a:r>
            <a:r>
              <a:rPr lang="en-US" sz="13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300" b="1" dirty="0" err="1">
                <a:solidFill>
                  <a:schemeClr val="bg1"/>
                </a:solidFill>
                <a:latin typeface="+mj-lt"/>
              </a:rPr>
              <a:t>mediadores</a:t>
            </a:r>
            <a:r>
              <a:rPr lang="en-US" sz="13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300" b="1" dirty="0" err="1">
                <a:solidFill>
                  <a:schemeClr val="bg1"/>
                </a:solidFill>
                <a:latin typeface="+mj-lt"/>
              </a:rPr>
              <a:t>comunitarios</a:t>
            </a:r>
            <a:endParaRPr lang="en-US" sz="13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2" name="Rectángulo redondeado 23">
            <a:extLst>
              <a:ext uri="{FF2B5EF4-FFF2-40B4-BE49-F238E27FC236}">
                <a16:creationId xmlns:a16="http://schemas.microsoft.com/office/drawing/2014/main" id="{E9B92624-7828-4B1D-9B70-7136D9018FE7}"/>
              </a:ext>
            </a:extLst>
          </p:cNvPr>
          <p:cNvSpPr/>
          <p:nvPr/>
        </p:nvSpPr>
        <p:spPr>
          <a:xfrm>
            <a:off x="614982" y="1997899"/>
            <a:ext cx="3606126" cy="487747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err="1">
                <a:solidFill>
                  <a:schemeClr val="bg1"/>
                </a:solidFill>
                <a:latin typeface="+mj-lt"/>
              </a:rPr>
              <a:t>Diplomados</a:t>
            </a:r>
            <a:r>
              <a:rPr lang="en-US" sz="1300" b="1" dirty="0">
                <a:solidFill>
                  <a:schemeClr val="bg1"/>
                </a:solidFill>
                <a:latin typeface="+mj-lt"/>
              </a:rPr>
              <a:t> de </a:t>
            </a:r>
            <a:r>
              <a:rPr lang="en-US" sz="1300" b="1" dirty="0" err="1">
                <a:solidFill>
                  <a:schemeClr val="bg1"/>
                </a:solidFill>
                <a:latin typeface="+mj-lt"/>
              </a:rPr>
              <a:t>Jóvenes</a:t>
            </a:r>
            <a:r>
              <a:rPr lang="en-US" sz="13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300" b="1" dirty="0" err="1">
                <a:solidFill>
                  <a:schemeClr val="bg1"/>
                </a:solidFill>
                <a:latin typeface="+mj-lt"/>
              </a:rPr>
              <a:t>mediadores</a:t>
            </a:r>
            <a:r>
              <a:rPr lang="en-US" sz="1300" b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300" b="1" dirty="0" err="1">
                <a:solidFill>
                  <a:schemeClr val="bg1"/>
                </a:solidFill>
                <a:latin typeface="+mj-lt"/>
              </a:rPr>
              <a:t>comunitarios</a:t>
            </a:r>
            <a:endParaRPr lang="en-US" sz="13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3" name="Rectángulo redondeado 82">
            <a:extLst>
              <a:ext uri="{FF2B5EF4-FFF2-40B4-BE49-F238E27FC236}">
                <a16:creationId xmlns:a16="http://schemas.microsoft.com/office/drawing/2014/main" id="{E0B4E8E0-3456-4086-97B8-07F84598B649}"/>
              </a:ext>
            </a:extLst>
          </p:cNvPr>
          <p:cNvSpPr/>
          <p:nvPr/>
        </p:nvSpPr>
        <p:spPr>
          <a:xfrm>
            <a:off x="892099" y="3259676"/>
            <a:ext cx="10997612" cy="30696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300" dirty="0">
                <a:solidFill>
                  <a:schemeClr val="tx1"/>
                </a:solidFill>
                <a:latin typeface="+mj-lt"/>
              </a:rPr>
              <a:t>Los graduados perciben el reconocimiento social de sus comunidades y los incentiva a seguir trabajando para gestionar sus conflictos</a:t>
            </a:r>
            <a:endParaRPr lang="en-US" sz="13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18" name="Conector recto de flecha 27">
            <a:extLst>
              <a:ext uri="{FF2B5EF4-FFF2-40B4-BE49-F238E27FC236}">
                <a16:creationId xmlns:a16="http://schemas.microsoft.com/office/drawing/2014/main" id="{07FE3CCE-807E-4176-B5C1-75E11D4435D7}"/>
              </a:ext>
            </a:extLst>
          </p:cNvPr>
          <p:cNvCxnSpPr>
            <a:cxnSpLocks/>
          </p:cNvCxnSpPr>
          <p:nvPr/>
        </p:nvCxnSpPr>
        <p:spPr>
          <a:xfrm>
            <a:off x="6338844" y="4985625"/>
            <a:ext cx="4574" cy="209282"/>
          </a:xfrm>
          <a:prstGeom prst="straightConnector1">
            <a:avLst/>
          </a:prstGeom>
          <a:ln w="2222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Conector recto 136">
            <a:extLst>
              <a:ext uri="{FF2B5EF4-FFF2-40B4-BE49-F238E27FC236}">
                <a16:creationId xmlns:a16="http://schemas.microsoft.com/office/drawing/2014/main" id="{A692D476-D50C-467A-96D3-34DDC3D2B853}"/>
              </a:ext>
            </a:extLst>
          </p:cNvPr>
          <p:cNvCxnSpPr>
            <a:cxnSpLocks/>
          </p:cNvCxnSpPr>
          <p:nvPr/>
        </p:nvCxnSpPr>
        <p:spPr>
          <a:xfrm flipH="1">
            <a:off x="4974181" y="1025769"/>
            <a:ext cx="5343" cy="261009"/>
          </a:xfrm>
          <a:prstGeom prst="line">
            <a:avLst/>
          </a:prstGeom>
          <a:ln w="6032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Conector: angular 159">
            <a:extLst>
              <a:ext uri="{FF2B5EF4-FFF2-40B4-BE49-F238E27FC236}">
                <a16:creationId xmlns:a16="http://schemas.microsoft.com/office/drawing/2014/main" id="{721766B1-2ED4-4350-A405-54029985FCA6}"/>
              </a:ext>
            </a:extLst>
          </p:cNvPr>
          <p:cNvCxnSpPr>
            <a:cxnSpLocks/>
            <a:stCxn id="23" idx="2"/>
          </p:cNvCxnSpPr>
          <p:nvPr/>
        </p:nvCxnSpPr>
        <p:spPr>
          <a:xfrm rot="16200000" flipH="1">
            <a:off x="2249787" y="4327151"/>
            <a:ext cx="1129850" cy="1799691"/>
          </a:xfrm>
          <a:prstGeom prst="bentConnector2">
            <a:avLst/>
          </a:prstGeom>
          <a:ln w="6032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7" name="Conector: angular 16">
            <a:extLst>
              <a:ext uri="{FF2B5EF4-FFF2-40B4-BE49-F238E27FC236}">
                <a16:creationId xmlns:a16="http://schemas.microsoft.com/office/drawing/2014/main" id="{4D140F65-16FC-42D6-830D-35A6138EAC44}"/>
              </a:ext>
            </a:extLst>
          </p:cNvPr>
          <p:cNvCxnSpPr>
            <a:cxnSpLocks/>
            <a:stCxn id="147" idx="2"/>
            <a:endCxn id="16" idx="3"/>
          </p:cNvCxnSpPr>
          <p:nvPr/>
        </p:nvCxnSpPr>
        <p:spPr>
          <a:xfrm rot="5400000">
            <a:off x="9019623" y="-499703"/>
            <a:ext cx="252174" cy="3750130"/>
          </a:xfrm>
          <a:prstGeom prst="bentConnector2">
            <a:avLst/>
          </a:prstGeom>
          <a:ln w="6032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ángulo redondeado 15">
            <a:extLst>
              <a:ext uri="{FF2B5EF4-FFF2-40B4-BE49-F238E27FC236}">
                <a16:creationId xmlns:a16="http://schemas.microsoft.com/office/drawing/2014/main" id="{88623919-C51A-4FF1-B653-91EBD3E8D1D7}"/>
              </a:ext>
            </a:extLst>
          </p:cNvPr>
          <p:cNvSpPr/>
          <p:nvPr/>
        </p:nvSpPr>
        <p:spPr>
          <a:xfrm>
            <a:off x="7038160" y="50408"/>
            <a:ext cx="982890" cy="364278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  <a:latin typeface="+mj-lt"/>
              </a:rPr>
              <a:t>Actividades e Insumos</a:t>
            </a:r>
            <a:endParaRPr lang="en-US" sz="1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6" name="Rectángulo redondeado 22">
            <a:extLst>
              <a:ext uri="{FF2B5EF4-FFF2-40B4-BE49-F238E27FC236}">
                <a16:creationId xmlns:a16="http://schemas.microsoft.com/office/drawing/2014/main" id="{0D845B87-19AE-4296-944F-B42AFDD9F135}"/>
              </a:ext>
            </a:extLst>
          </p:cNvPr>
          <p:cNvSpPr/>
          <p:nvPr/>
        </p:nvSpPr>
        <p:spPr>
          <a:xfrm>
            <a:off x="8066242" y="47254"/>
            <a:ext cx="972000" cy="36427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bg1"/>
                </a:solidFill>
              </a:rPr>
              <a:t>Productos y servicios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69" name="Rectángulo redondeado 15">
            <a:extLst>
              <a:ext uri="{FF2B5EF4-FFF2-40B4-BE49-F238E27FC236}">
                <a16:creationId xmlns:a16="http://schemas.microsoft.com/office/drawing/2014/main" id="{21BC8244-17CC-4673-BD33-7762DAEB470B}"/>
              </a:ext>
            </a:extLst>
          </p:cNvPr>
          <p:cNvSpPr/>
          <p:nvPr/>
        </p:nvSpPr>
        <p:spPr>
          <a:xfrm>
            <a:off x="11157794" y="65554"/>
            <a:ext cx="972000" cy="364278"/>
          </a:xfrm>
          <a:prstGeom prst="roundRect">
            <a:avLst/>
          </a:prstGeom>
          <a:ln w="19050">
            <a:solidFill>
              <a:srgbClr val="FF0000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Supuestos a evaluar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0" name="Rectángulo redondeado 56">
            <a:extLst>
              <a:ext uri="{FF2B5EF4-FFF2-40B4-BE49-F238E27FC236}">
                <a16:creationId xmlns:a16="http://schemas.microsoft.com/office/drawing/2014/main" id="{5506A11C-40DD-4136-B11E-B629EFBC9C74}"/>
              </a:ext>
            </a:extLst>
          </p:cNvPr>
          <p:cNvSpPr/>
          <p:nvPr/>
        </p:nvSpPr>
        <p:spPr>
          <a:xfrm>
            <a:off x="9101146" y="65554"/>
            <a:ext cx="972000" cy="3642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dirty="0">
                <a:solidFill>
                  <a:schemeClr val="tx1"/>
                </a:solidFill>
              </a:rPr>
              <a:t>Resultados corto plazo 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1" name="Rectángulo redondeado 57">
            <a:extLst>
              <a:ext uri="{FF2B5EF4-FFF2-40B4-BE49-F238E27FC236}">
                <a16:creationId xmlns:a16="http://schemas.microsoft.com/office/drawing/2014/main" id="{3AAF4274-6BDC-4F01-82C5-8130F4D77495}"/>
              </a:ext>
            </a:extLst>
          </p:cNvPr>
          <p:cNvSpPr/>
          <p:nvPr/>
        </p:nvSpPr>
        <p:spPr>
          <a:xfrm>
            <a:off x="10122890" y="53729"/>
            <a:ext cx="972000" cy="385571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>
                <a:solidFill>
                  <a:schemeClr val="bg1"/>
                </a:solidFill>
              </a:rPr>
              <a:t>Resultados largo plazo</a:t>
            </a:r>
            <a:endParaRPr lang="en-US" sz="1000" b="1" dirty="0">
              <a:solidFill>
                <a:schemeClr val="bg1"/>
              </a:solidFill>
            </a:endParaRPr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0454339C-8CBD-4AA6-97A7-21ECC90B0B08}"/>
              </a:ext>
            </a:extLst>
          </p:cNvPr>
          <p:cNvCxnSpPr>
            <a:cxnSpLocks/>
          </p:cNvCxnSpPr>
          <p:nvPr/>
        </p:nvCxnSpPr>
        <p:spPr>
          <a:xfrm>
            <a:off x="8936318" y="1231832"/>
            <a:ext cx="0" cy="309982"/>
          </a:xfrm>
          <a:prstGeom prst="line">
            <a:avLst/>
          </a:prstGeom>
          <a:ln w="6032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0F4BDD42-4DD7-4DCD-A5DE-7708E29F013A}"/>
              </a:ext>
            </a:extLst>
          </p:cNvPr>
          <p:cNvCxnSpPr>
            <a:cxnSpLocks/>
            <a:stCxn id="16" idx="2"/>
            <a:endCxn id="72" idx="0"/>
          </p:cNvCxnSpPr>
          <p:nvPr/>
        </p:nvCxnSpPr>
        <p:spPr>
          <a:xfrm flipH="1">
            <a:off x="2418045" y="1757281"/>
            <a:ext cx="2561478" cy="240618"/>
          </a:xfrm>
          <a:prstGeom prst="straightConnector1">
            <a:avLst/>
          </a:prstGeom>
          <a:ln w="6032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5A20CBF7-ADCA-4F28-897E-F1B40DC5F173}"/>
              </a:ext>
            </a:extLst>
          </p:cNvPr>
          <p:cNvCxnSpPr>
            <a:cxnSpLocks/>
            <a:stCxn id="16" idx="2"/>
            <a:endCxn id="68" idx="0"/>
          </p:cNvCxnSpPr>
          <p:nvPr/>
        </p:nvCxnSpPr>
        <p:spPr>
          <a:xfrm>
            <a:off x="4979523" y="1757281"/>
            <a:ext cx="2461997" cy="259135"/>
          </a:xfrm>
          <a:prstGeom prst="straightConnector1">
            <a:avLst/>
          </a:prstGeom>
          <a:ln w="6032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de flecha 81">
            <a:extLst>
              <a:ext uri="{FF2B5EF4-FFF2-40B4-BE49-F238E27FC236}">
                <a16:creationId xmlns:a16="http://schemas.microsoft.com/office/drawing/2014/main" id="{8031A657-E77E-4F98-AA8F-4133261102EA}"/>
              </a:ext>
            </a:extLst>
          </p:cNvPr>
          <p:cNvCxnSpPr>
            <a:cxnSpLocks/>
            <a:endCxn id="83" idx="0"/>
          </p:cNvCxnSpPr>
          <p:nvPr/>
        </p:nvCxnSpPr>
        <p:spPr>
          <a:xfrm flipH="1">
            <a:off x="6545173" y="4698108"/>
            <a:ext cx="5878" cy="1567057"/>
          </a:xfrm>
          <a:prstGeom prst="straightConnector1">
            <a:avLst/>
          </a:prstGeom>
          <a:ln w="6032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Rectángulo redondeado 57">
            <a:extLst>
              <a:ext uri="{FF2B5EF4-FFF2-40B4-BE49-F238E27FC236}">
                <a16:creationId xmlns:a16="http://schemas.microsoft.com/office/drawing/2014/main" id="{10C7A561-7293-4127-8029-B0B1A142E408}"/>
              </a:ext>
            </a:extLst>
          </p:cNvPr>
          <p:cNvSpPr/>
          <p:nvPr/>
        </p:nvSpPr>
        <p:spPr>
          <a:xfrm>
            <a:off x="3805573" y="6265165"/>
            <a:ext cx="5479200" cy="504000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300" b="1" dirty="0">
                <a:solidFill>
                  <a:schemeClr val="bg1"/>
                </a:solidFill>
              </a:rPr>
              <a:t>Disminución de la violencia en las comunidades objetivo.</a:t>
            </a:r>
            <a:endParaRPr lang="en-US" sz="1300" b="1" dirty="0">
              <a:solidFill>
                <a:schemeClr val="bg1"/>
              </a:solidFill>
            </a:endParaRPr>
          </a:p>
        </p:txBody>
      </p:sp>
      <p:sp>
        <p:nvSpPr>
          <p:cNvPr id="84" name="Rectángulo redondeado 82">
            <a:extLst>
              <a:ext uri="{FF2B5EF4-FFF2-40B4-BE49-F238E27FC236}">
                <a16:creationId xmlns:a16="http://schemas.microsoft.com/office/drawing/2014/main" id="{D14FD9BF-A6B6-4F68-A02B-2DBBE37B2F3E}"/>
              </a:ext>
            </a:extLst>
          </p:cNvPr>
          <p:cNvSpPr/>
          <p:nvPr/>
        </p:nvSpPr>
        <p:spPr>
          <a:xfrm>
            <a:off x="3804268" y="5478830"/>
            <a:ext cx="5480505" cy="504000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300" b="1" dirty="0">
                <a:solidFill>
                  <a:schemeClr val="bg1"/>
                </a:solidFill>
              </a:rPr>
              <a:t>Ciudadanos de las comunidades tiene mayor acceso a formas de justicia alternativa para la resolución de conflictos</a:t>
            </a:r>
            <a:endParaRPr lang="en-US" sz="1300" b="1" dirty="0">
              <a:solidFill>
                <a:schemeClr val="bg1"/>
              </a:solidFill>
            </a:endParaRPr>
          </a:p>
        </p:txBody>
      </p:sp>
      <p:sp>
        <p:nvSpPr>
          <p:cNvPr id="85" name="Rectángulo redondeado 56">
            <a:extLst>
              <a:ext uri="{FF2B5EF4-FFF2-40B4-BE49-F238E27FC236}">
                <a16:creationId xmlns:a16="http://schemas.microsoft.com/office/drawing/2014/main" id="{37455561-0731-4C17-9EC0-A3C83F43B249}"/>
              </a:ext>
            </a:extLst>
          </p:cNvPr>
          <p:cNvSpPr/>
          <p:nvPr/>
        </p:nvSpPr>
        <p:spPr>
          <a:xfrm>
            <a:off x="3810871" y="4846806"/>
            <a:ext cx="5480505" cy="504000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300" b="1" dirty="0">
                <a:solidFill>
                  <a:schemeClr val="bg1"/>
                </a:solidFill>
              </a:rPr>
              <a:t>Las comunidades utilizan la mediación como medio alternativo de disputas</a:t>
            </a:r>
            <a:endParaRPr lang="en-US" sz="1300" b="1" dirty="0">
              <a:solidFill>
                <a:schemeClr val="bg1"/>
              </a:solidFill>
            </a:endParaRPr>
          </a:p>
        </p:txBody>
      </p:sp>
      <p:sp>
        <p:nvSpPr>
          <p:cNvPr id="88" name="Rectángulo redondeado 22">
            <a:extLst>
              <a:ext uri="{FF2B5EF4-FFF2-40B4-BE49-F238E27FC236}">
                <a16:creationId xmlns:a16="http://schemas.microsoft.com/office/drawing/2014/main" id="{D17DD6DC-A275-48E4-8C57-1A50EB120A83}"/>
              </a:ext>
            </a:extLst>
          </p:cNvPr>
          <p:cNvSpPr/>
          <p:nvPr/>
        </p:nvSpPr>
        <p:spPr>
          <a:xfrm>
            <a:off x="408103" y="4835649"/>
            <a:ext cx="3013528" cy="71851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300" dirty="0">
                <a:solidFill>
                  <a:schemeClr val="tx1"/>
                </a:solidFill>
                <a:latin typeface="+mj-lt"/>
              </a:rPr>
              <a:t>Fortalecimiento las Unidades de Mediación (</a:t>
            </a:r>
            <a:r>
              <a:rPr lang="es-MX" sz="1300" dirty="0" err="1">
                <a:solidFill>
                  <a:schemeClr val="tx1"/>
                </a:solidFill>
                <a:latin typeface="+mj-lt"/>
              </a:rPr>
              <a:t>UdM</a:t>
            </a:r>
            <a:r>
              <a:rPr lang="es-MX" sz="1300" dirty="0">
                <a:solidFill>
                  <a:schemeClr val="tx1"/>
                </a:solidFill>
                <a:latin typeface="+mj-lt"/>
              </a:rPr>
              <a:t>) y su Red Mediadores</a:t>
            </a:r>
            <a:endParaRPr lang="en-US" sz="13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CB1827A2-92C3-4FF0-9C0A-8EED42F20C99}"/>
              </a:ext>
            </a:extLst>
          </p:cNvPr>
          <p:cNvCxnSpPr>
            <a:cxnSpLocks/>
          </p:cNvCxnSpPr>
          <p:nvPr/>
        </p:nvCxnSpPr>
        <p:spPr>
          <a:xfrm>
            <a:off x="2407804" y="2452815"/>
            <a:ext cx="0" cy="321647"/>
          </a:xfrm>
          <a:prstGeom prst="straightConnector1">
            <a:avLst/>
          </a:prstGeom>
          <a:ln w="6032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de flecha 39">
            <a:extLst>
              <a:ext uri="{FF2B5EF4-FFF2-40B4-BE49-F238E27FC236}">
                <a16:creationId xmlns:a16="http://schemas.microsoft.com/office/drawing/2014/main" id="{4F46733C-257E-4552-B199-2B873A6EBD73}"/>
              </a:ext>
            </a:extLst>
          </p:cNvPr>
          <p:cNvCxnSpPr>
            <a:cxnSpLocks/>
            <a:stCxn id="68" idx="2"/>
          </p:cNvCxnSpPr>
          <p:nvPr/>
        </p:nvCxnSpPr>
        <p:spPr>
          <a:xfrm>
            <a:off x="7441520" y="2452815"/>
            <a:ext cx="0" cy="291966"/>
          </a:xfrm>
          <a:prstGeom prst="straightConnector1">
            <a:avLst/>
          </a:prstGeom>
          <a:ln w="6032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onector recto de flecha 55">
            <a:extLst>
              <a:ext uri="{FF2B5EF4-FFF2-40B4-BE49-F238E27FC236}">
                <a16:creationId xmlns:a16="http://schemas.microsoft.com/office/drawing/2014/main" id="{7F1F94AA-73F1-4825-9B4D-2456A65E8B6D}"/>
              </a:ext>
            </a:extLst>
          </p:cNvPr>
          <p:cNvCxnSpPr>
            <a:cxnSpLocks/>
            <a:endCxn id="23" idx="0"/>
          </p:cNvCxnSpPr>
          <p:nvPr/>
        </p:nvCxnSpPr>
        <p:spPr>
          <a:xfrm>
            <a:off x="1914867" y="3516081"/>
            <a:ext cx="0" cy="302284"/>
          </a:xfrm>
          <a:prstGeom prst="straightConnector1">
            <a:avLst/>
          </a:prstGeom>
          <a:ln w="6032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onector recto de flecha 58">
            <a:extLst>
              <a:ext uri="{FF2B5EF4-FFF2-40B4-BE49-F238E27FC236}">
                <a16:creationId xmlns:a16="http://schemas.microsoft.com/office/drawing/2014/main" id="{05CCCBD5-6A84-47F7-B349-A794447036D9}"/>
              </a:ext>
            </a:extLst>
          </p:cNvPr>
          <p:cNvCxnSpPr>
            <a:endCxn id="110" idx="0"/>
          </p:cNvCxnSpPr>
          <p:nvPr/>
        </p:nvCxnSpPr>
        <p:spPr>
          <a:xfrm>
            <a:off x="9902317" y="3610278"/>
            <a:ext cx="0" cy="242123"/>
          </a:xfrm>
          <a:prstGeom prst="straightConnector1">
            <a:avLst/>
          </a:prstGeom>
          <a:ln w="6032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4631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1C838E6-2EFE-2E47-BF15-73F64BC0A44F}" type="datetime1">
              <a:rPr lang="en-US" smtClean="0"/>
              <a:t>6/8/20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FOOTER GOES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439007" y="1013476"/>
            <a:ext cx="9313985" cy="3831818"/>
          </a:xfrm>
        </p:spPr>
        <p:txBody>
          <a:bodyPr/>
          <a:lstStyle/>
          <a:p>
            <a:pPr algn="ctr"/>
            <a:r>
              <a:rPr lang="en-US" sz="5400" b="1" dirty="0">
                <a:solidFill>
                  <a:srgbClr val="990033"/>
                </a:solidFill>
                <a:latin typeface="Gill Sans MT" panose="020B0604020202020204" charset="0"/>
              </a:rPr>
              <a:t>SUPUESTOS Y FALLAS DE PROGRAMAS A DAR SEGUIMIENTO DURANTE EL MONITOREO Y EVALUACIÓN</a:t>
            </a:r>
          </a:p>
        </p:txBody>
      </p:sp>
    </p:spTree>
    <p:extLst>
      <p:ext uri="{BB962C8B-B14F-4D97-AF65-F5344CB8AC3E}">
        <p14:creationId xmlns:p14="http://schemas.microsoft.com/office/powerpoint/2010/main" val="42220362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76" y="1600201"/>
            <a:ext cx="11136377" cy="4876800"/>
          </a:xfrm>
        </p:spPr>
        <p:txBody>
          <a:bodyPr>
            <a:noAutofit/>
          </a:bodyPr>
          <a:lstStyle/>
          <a:p>
            <a:pPr algn="just"/>
            <a:r>
              <a:rPr lang="es-ES_tradnl" sz="2200" dirty="0">
                <a:solidFill>
                  <a:schemeClr val="bg1">
                    <a:lumMod val="50000"/>
                  </a:schemeClr>
                </a:solidFill>
              </a:rPr>
              <a:t>Son las condiciones necesarias para que se cumplan las líneas de causalidad (flechas) que conectan los componentes de nuestra teoría de cambio.</a:t>
            </a:r>
          </a:p>
          <a:p>
            <a:pPr algn="just"/>
            <a:r>
              <a:rPr lang="es-ES_tradnl" sz="2200" dirty="0">
                <a:solidFill>
                  <a:schemeClr val="bg1">
                    <a:lumMod val="50000"/>
                  </a:schemeClr>
                </a:solidFill>
              </a:rPr>
              <a:t>Los supuestos que asumimos y normalmente reflejan:</a:t>
            </a:r>
          </a:p>
          <a:p>
            <a:pPr lvl="1" algn="just"/>
            <a:r>
              <a:rPr lang="es-ES_tradnl" b="1" dirty="0">
                <a:solidFill>
                  <a:schemeClr val="bg1">
                    <a:lumMod val="50000"/>
                  </a:schemeClr>
                </a:solidFill>
              </a:rPr>
              <a:t>Demanda del Programa: </a:t>
            </a:r>
            <a:r>
              <a:rPr lang="es-ES_tradnl" dirty="0">
                <a:solidFill>
                  <a:schemeClr val="bg1">
                    <a:lumMod val="50000"/>
                  </a:schemeClr>
                </a:solidFill>
              </a:rPr>
              <a:t>que los contextos sociales, políticos y económicos de la población objetivo son favorables al programa (interés/necesidad de un servicio, capacidad de acceder al servicio, etc.) </a:t>
            </a:r>
          </a:p>
          <a:p>
            <a:pPr lvl="1" algn="just"/>
            <a:r>
              <a:rPr lang="es-ES_tradnl" b="1" dirty="0">
                <a:solidFill>
                  <a:schemeClr val="bg1">
                    <a:lumMod val="50000"/>
                  </a:schemeClr>
                </a:solidFill>
              </a:rPr>
              <a:t>Oferta del programa: </a:t>
            </a:r>
            <a:r>
              <a:rPr lang="es-ES_tradnl" dirty="0">
                <a:solidFill>
                  <a:schemeClr val="bg1">
                    <a:lumMod val="50000"/>
                  </a:schemeClr>
                </a:solidFill>
              </a:rPr>
              <a:t>que nuestra organización tenga los recursos financieros, humanos y las capacidades para llevar a cabo la entrega de insumos y la producción de servicios en tiempo y forma</a:t>
            </a:r>
          </a:p>
          <a:p>
            <a:pPr lvl="1" algn="just"/>
            <a:r>
              <a:rPr lang="es-ES_tradnl" b="1" dirty="0">
                <a:solidFill>
                  <a:schemeClr val="bg1">
                    <a:lumMod val="50000"/>
                  </a:schemeClr>
                </a:solidFill>
              </a:rPr>
              <a:t>Cambios sociales teóricos: </a:t>
            </a:r>
            <a:r>
              <a:rPr lang="es-ES_tradnl" dirty="0">
                <a:solidFill>
                  <a:schemeClr val="bg1">
                    <a:lumMod val="50000"/>
                  </a:schemeClr>
                </a:solidFill>
              </a:rPr>
              <a:t>Qué una vez realizada la entrega del </a:t>
            </a:r>
            <a:r>
              <a:rPr lang="es-ES_tradnl" dirty="0" err="1">
                <a:solidFill>
                  <a:schemeClr val="bg1">
                    <a:lumMod val="50000"/>
                  </a:schemeClr>
                </a:solidFill>
              </a:rPr>
              <a:t>progrma</a:t>
            </a:r>
            <a:r>
              <a:rPr lang="es-ES_tradnl" dirty="0">
                <a:solidFill>
                  <a:schemeClr val="bg1">
                    <a:lumMod val="50000"/>
                  </a:schemeClr>
                </a:solidFill>
              </a:rPr>
              <a:t>, se producirá el o los cambio(s) social(es) que esperamos</a:t>
            </a:r>
            <a:endParaRPr lang="es-ES" sz="22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5" name="Título 3"/>
          <p:cNvSpPr txBox="1">
            <a:spLocks/>
          </p:cNvSpPr>
          <p:nvPr/>
        </p:nvSpPr>
        <p:spPr>
          <a:xfrm>
            <a:off x="2658534" y="6096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es-ES" dirty="0"/>
          </a:p>
        </p:txBody>
      </p:sp>
      <p:sp>
        <p:nvSpPr>
          <p:cNvPr id="7" name="Title 7">
            <a:extLst>
              <a:ext uri="{FF2B5EF4-FFF2-40B4-BE49-F238E27FC236}">
                <a16:creationId xmlns:a16="http://schemas.microsoft.com/office/drawing/2014/main" id="{6B15803E-82A5-4A7B-806C-72A61FDA7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215" y="709815"/>
            <a:ext cx="11209460" cy="64633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990033"/>
                </a:solidFill>
                <a:latin typeface="Gill Sans MT" panose="020B0604020202020204" charset="0"/>
              </a:rPr>
              <a:t>TOC | SUPUESTOS Y FACTORES CRITICOS</a:t>
            </a:r>
          </a:p>
        </p:txBody>
      </p:sp>
    </p:spTree>
    <p:extLst>
      <p:ext uri="{BB962C8B-B14F-4D97-AF65-F5344CB8AC3E}">
        <p14:creationId xmlns:p14="http://schemas.microsoft.com/office/powerpoint/2010/main" val="2817853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733" y="1850572"/>
            <a:ext cx="11296891" cy="3287485"/>
          </a:xfrm>
        </p:spPr>
        <p:txBody>
          <a:bodyPr>
            <a:noAutofit/>
          </a:bodyPr>
          <a:lstStyle/>
          <a:p>
            <a:pPr algn="just"/>
            <a:r>
              <a:rPr lang="es-ES_tradnl" sz="2200" dirty="0">
                <a:solidFill>
                  <a:schemeClr val="bg1">
                    <a:lumMod val="50000"/>
                  </a:schemeClr>
                </a:solidFill>
              </a:rPr>
              <a:t>Los supuestos y factores críticos que afectaron y/o afectarán a nuestro proyecto son complicados de ver porque normalmente están implícitos en la </a:t>
            </a:r>
            <a:r>
              <a:rPr lang="es-ES_tradnl" sz="2200" b="1" dirty="0">
                <a:solidFill>
                  <a:schemeClr val="bg1">
                    <a:lumMod val="50000"/>
                  </a:schemeClr>
                </a:solidFill>
              </a:rPr>
              <a:t>dirección de las fechas </a:t>
            </a:r>
            <a:r>
              <a:rPr lang="es-ES_tradnl" sz="2200" dirty="0">
                <a:solidFill>
                  <a:schemeClr val="bg1">
                    <a:lumMod val="50000"/>
                  </a:schemeClr>
                </a:solidFill>
              </a:rPr>
              <a:t>de nuestra teoría de cambio y debemos siempre: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s-ES_tradnl" sz="2200" b="1" dirty="0">
                <a:solidFill>
                  <a:schemeClr val="bg1">
                    <a:lumMod val="50000"/>
                  </a:schemeClr>
                </a:solidFill>
              </a:rPr>
              <a:t>Monitorear -&gt; </a:t>
            </a:r>
            <a:r>
              <a:rPr lang="es-ES_tradnl" sz="2200" dirty="0">
                <a:solidFill>
                  <a:schemeClr val="bg1">
                    <a:lumMod val="50000"/>
                  </a:schemeClr>
                </a:solidFill>
              </a:rPr>
              <a:t>el cumplimiento de la demanda y la oferta del programa), </a:t>
            </a:r>
            <a:r>
              <a:rPr lang="es-ES_tradnl" sz="2200" b="1" dirty="0">
                <a:solidFill>
                  <a:schemeClr val="bg1">
                    <a:lumMod val="50000"/>
                  </a:schemeClr>
                </a:solidFill>
              </a:rPr>
              <a:t>y 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s-ES_tradnl" sz="2200" b="1" dirty="0">
                <a:solidFill>
                  <a:schemeClr val="bg1">
                    <a:lumMod val="50000"/>
                  </a:schemeClr>
                </a:solidFill>
              </a:rPr>
              <a:t>Evaluar -&gt; </a:t>
            </a:r>
            <a:r>
              <a:rPr lang="es-ES_tradnl" sz="2200" dirty="0">
                <a:solidFill>
                  <a:schemeClr val="bg1">
                    <a:lumMod val="50000"/>
                  </a:schemeClr>
                </a:solidFill>
              </a:rPr>
              <a:t>los cambios teóricos en nuestras poblaciones objetivos directa e indirectas) </a:t>
            </a:r>
          </a:p>
          <a:p>
            <a:pPr marL="457200" lvl="1" indent="0" algn="just">
              <a:buNone/>
            </a:pPr>
            <a:r>
              <a:rPr lang="es-ES_tradnl" sz="2200" dirty="0">
                <a:solidFill>
                  <a:schemeClr val="bg1">
                    <a:lumMod val="50000"/>
                  </a:schemeClr>
                </a:solidFill>
              </a:rPr>
              <a:t>Para saber si realmente se están llevando a cabo como lo esperábamos</a:t>
            </a:r>
          </a:p>
          <a:p>
            <a:pPr algn="just"/>
            <a:r>
              <a:rPr lang="es-ES_tradnl" sz="2200" dirty="0">
                <a:solidFill>
                  <a:schemeClr val="bg1">
                    <a:lumMod val="50000"/>
                  </a:schemeClr>
                </a:solidFill>
              </a:rPr>
              <a:t>Describir nuestros supuestos nos ayuda a identificar posibles problemas de implementación y reforzar la ejecución del programa con medidas preventivas o de monitoreo para detectar cuellos de botella antes de que pasen. </a:t>
            </a:r>
            <a:r>
              <a:rPr lang="es-ES_tradnl" sz="2200" b="1" dirty="0">
                <a:solidFill>
                  <a:schemeClr val="bg1">
                    <a:lumMod val="50000"/>
                  </a:schemeClr>
                </a:solidFill>
              </a:rPr>
              <a:t>Si un proceso puede fallar, </a:t>
            </a:r>
            <a:r>
              <a:rPr lang="es-ES_tradnl" sz="2000" b="1" dirty="0">
                <a:solidFill>
                  <a:schemeClr val="bg1">
                    <a:lumMod val="50000"/>
                  </a:schemeClr>
                </a:solidFill>
              </a:rPr>
              <a:t>deberíamos recolectar y analizar los datos de las actividades involucradas en tiempo real.</a:t>
            </a:r>
          </a:p>
          <a:p>
            <a:r>
              <a:rPr lang="es-ES_tradnl" sz="2200" dirty="0">
                <a:solidFill>
                  <a:schemeClr val="bg1">
                    <a:lumMod val="50000"/>
                  </a:schemeClr>
                </a:solidFill>
              </a:rPr>
              <a:t>Los supuestos nos ayudan a ver la diferencia entre una </a:t>
            </a:r>
            <a:r>
              <a:rPr lang="es-ES_tradnl" sz="2200" b="1" u="sng" dirty="0">
                <a:solidFill>
                  <a:schemeClr val="bg1">
                    <a:lumMod val="50000"/>
                  </a:schemeClr>
                </a:solidFill>
              </a:rPr>
              <a:t>falla en la implementación </a:t>
            </a:r>
            <a:r>
              <a:rPr lang="es-ES_tradnl" sz="2200" dirty="0">
                <a:solidFill>
                  <a:schemeClr val="bg1">
                    <a:lumMod val="50000"/>
                  </a:schemeClr>
                </a:solidFill>
              </a:rPr>
              <a:t>del programa (tal vez se puede mejorar) y </a:t>
            </a:r>
            <a:r>
              <a:rPr lang="es-ES_tradnl" sz="2200" b="1" u="sng" dirty="0">
                <a:solidFill>
                  <a:schemeClr val="bg1">
                    <a:lumMod val="50000"/>
                  </a:schemeClr>
                </a:solidFill>
              </a:rPr>
              <a:t>una falla en la teoría </a:t>
            </a:r>
            <a:r>
              <a:rPr lang="es-ES_tradnl" sz="2200" dirty="0">
                <a:solidFill>
                  <a:schemeClr val="bg1">
                    <a:lumMod val="50000"/>
                  </a:schemeClr>
                </a:solidFill>
              </a:rPr>
              <a:t>sobre el impacto social (es la falta de impacto de la herramienta del programa – no hay mucho que hacer)</a:t>
            </a:r>
            <a:endParaRPr lang="es-ES" sz="2200" dirty="0"/>
          </a:p>
        </p:txBody>
      </p:sp>
      <p:sp>
        <p:nvSpPr>
          <p:cNvPr id="5" name="Title 7">
            <a:extLst>
              <a:ext uri="{FF2B5EF4-FFF2-40B4-BE49-F238E27FC236}">
                <a16:creationId xmlns:a16="http://schemas.microsoft.com/office/drawing/2014/main" id="{DA341C8F-DE0B-4CCD-9A8F-43AD57B9C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215" y="709815"/>
            <a:ext cx="11209460" cy="64633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990033"/>
                </a:solidFill>
                <a:latin typeface="Gill Sans MT" panose="020B0604020202020204" charset="0"/>
              </a:rPr>
              <a:t>TOC | SUPUESTOS Y FACTORES CRITICOS</a:t>
            </a:r>
          </a:p>
        </p:txBody>
      </p:sp>
    </p:spTree>
    <p:extLst>
      <p:ext uri="{BB962C8B-B14F-4D97-AF65-F5344CB8AC3E}">
        <p14:creationId xmlns:p14="http://schemas.microsoft.com/office/powerpoint/2010/main" val="403807853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tailEnd type="triangle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60325">
          <a:solidFill>
            <a:schemeClr val="bg1">
              <a:lumMod val="50000"/>
            </a:schemeClr>
          </a:solidFill>
          <a:tailEnd type="triangl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DADD12B9AC8547ADDEB39D8078768C" ma:contentTypeVersion="223" ma:contentTypeDescription="Create a new document." ma:contentTypeScope="" ma:versionID="0a6331ce40b3413c9e35facb82c64138">
  <xsd:schema xmlns:xsd="http://www.w3.org/2001/XMLSchema" xmlns:xs="http://www.w3.org/2001/XMLSchema" xmlns:p="http://schemas.microsoft.com/office/2006/metadata/properties" xmlns:ns1="http://schemas.microsoft.com/sharepoint/v3" xmlns:ns2="f9347bd1-0b38-455a-9452-b4e67971548e" xmlns:ns3="80964fa5-9e98-4434-bf74-193e10d14e3e" targetNamespace="http://schemas.microsoft.com/office/2006/metadata/properties" ma:root="true" ma:fieldsID="2867b393a038e9aa09be141533ec7737" ns1:_="" ns2:_="" ns3:_="">
    <xsd:import namespace="http://schemas.microsoft.com/sharepoint/v3"/>
    <xsd:import namespace="f9347bd1-0b38-455a-9452-b4e67971548e"/>
    <xsd:import namespace="80964fa5-9e98-4434-bf74-193e10d14e3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347bd1-0b38-455a-9452-b4e67971548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964fa5-9e98-4434-bf74-193e10d14e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_Flow_SignoffStatus" ma:index="20" nillable="true" ma:displayName="Sign-off status" ma:internalName="Sign_x002d_off_x0020_status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Flow_SignoffStatus xmlns="80964fa5-9e98-4434-bf74-193e10d14e3e" xsi:nil="true"/>
    <_dlc_DocId xmlns="f9347bd1-0b38-455a-9452-b4e67971548e">XTWU6KEWX26W-777071957-178579</_dlc_DocId>
    <_dlc_DocIdUrl xmlns="f9347bd1-0b38-455a-9452-b4e67971548e">
      <Url>https://socialimpact.sharepoint.com/sites/ops/q0175231600001/_layouts/15/DocIdRedir.aspx?ID=XTWU6KEWX26W-777071957-178579</Url>
      <Description>XTWU6KEWX26W-777071957-178579</Description>
    </_dlc_DocIdUrl>
  </documentManagement>
</p:properties>
</file>

<file path=customXml/itemProps1.xml><?xml version="1.0" encoding="utf-8"?>
<ds:datastoreItem xmlns:ds="http://schemas.openxmlformats.org/officeDocument/2006/customXml" ds:itemID="{E11F30EE-269E-4F3D-BCE3-FE75A725F611}"/>
</file>

<file path=customXml/itemProps2.xml><?xml version="1.0" encoding="utf-8"?>
<ds:datastoreItem xmlns:ds="http://schemas.openxmlformats.org/officeDocument/2006/customXml" ds:itemID="{6F337894-EBA6-4545-8E1E-BE38617965C3}"/>
</file>

<file path=customXml/itemProps3.xml><?xml version="1.0" encoding="utf-8"?>
<ds:datastoreItem xmlns:ds="http://schemas.openxmlformats.org/officeDocument/2006/customXml" ds:itemID="{D8C58801-F05C-473F-8370-F0EA81EF864C}"/>
</file>

<file path=customXml/itemProps4.xml><?xml version="1.0" encoding="utf-8"?>
<ds:datastoreItem xmlns:ds="http://schemas.openxmlformats.org/officeDocument/2006/customXml" ds:itemID="{F3C3752D-863A-4904-833D-1BF3FDDE098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19212</TotalTime>
  <Words>1183</Words>
  <Application>Microsoft Macintosh PowerPoint</Application>
  <PresentationFormat>Panorámica</PresentationFormat>
  <Paragraphs>130</Paragraphs>
  <Slides>10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Gill Sans MT</vt:lpstr>
      <vt:lpstr>Wingdings</vt:lpstr>
      <vt:lpstr>1_Tema de Office</vt:lpstr>
      <vt:lpstr>Office Theme</vt:lpstr>
      <vt:lpstr>Teoría de Cambio: pilar fundamental del Sistema de Monitoreo y Evaluación de nuestros programas y organizaciones  </vt:lpstr>
      <vt:lpstr>TEORÍA DEL CAMBIO | INTRO</vt:lpstr>
      <vt:lpstr>TEORÍA DEL CAMBIO | HIPOTESIS</vt:lpstr>
      <vt:lpstr>TEORÍA DEL CAMBIO | NIVELES Y CAUSALIDAD</vt:lpstr>
      <vt:lpstr> TEORÍA DEL CAMBIO PARA SISTEMA DE MONITOREO Y EVALUACIÓN   EJEMPLO</vt:lpstr>
      <vt:lpstr>Presentación de PowerPoint</vt:lpstr>
      <vt:lpstr>SUPUESTOS Y FALLAS DE PROGRAMAS A DAR SEGUIMIENTO DURANTE EL MONITOREO Y EVALUACIÓN</vt:lpstr>
      <vt:lpstr>TOC | SUPUESTOS Y FACTORES CRITICOS</vt:lpstr>
      <vt:lpstr>TOC | SUPUESTOS Y FACTORES CRITICOS</vt:lpstr>
      <vt:lpstr>TOC | PROGRAMAS EXITOS VS. FALLIDOS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para Teorías de Cambio</dc:title>
  <dc:creator>Carolina Corral</dc:creator>
  <cp:lastModifiedBy>Claudia Morales</cp:lastModifiedBy>
  <cp:revision>164</cp:revision>
  <cp:lastPrinted>2020-03-11T17:10:32Z</cp:lastPrinted>
  <dcterms:created xsi:type="dcterms:W3CDTF">2020-02-13T18:42:52Z</dcterms:created>
  <dcterms:modified xsi:type="dcterms:W3CDTF">2020-06-08T23:31:46Z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0x01010015DADD12B9AC8547ADDEB39D8078768C</vt:lpwstr>
  </property>
  <property fmtid="{D5CDD505-2E9C-101B-9397-08002B2CF9AE}" pid="3" name="_dlc_DocIdItemGuid">
    <vt:lpwstr>1eacc1ae-6ddc-421f-bbc3-5a2a36a9c5f6</vt:lpwstr>
  </property>
</Properties>
</file>