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1485"/>
    <a:srgbClr val="0D1894"/>
    <a:srgbClr val="111E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6"/>
    <p:restoredTop sz="94242"/>
  </p:normalViewPr>
  <p:slideViewPr>
    <p:cSldViewPr snapToGrid="0" snapToObjects="1">
      <p:cViewPr varScale="1">
        <p:scale>
          <a:sx n="124" d="100"/>
          <a:sy n="124" d="100"/>
        </p:scale>
        <p:origin x="3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1D87F7-42A0-F340-8C24-A073559AB4B9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DDA5652-E270-4F46-A38E-9ABD7DFB376F}">
      <dgm:prSet phldrT="[Texto]" custT="1"/>
      <dgm:spPr>
        <a:solidFill>
          <a:srgbClr val="C00000"/>
        </a:solidFill>
      </dgm:spPr>
      <dgm:t>
        <a:bodyPr/>
        <a:lstStyle/>
        <a:p>
          <a:pPr algn="ctr"/>
          <a:r>
            <a:rPr lang="es-MX" sz="1600" dirty="0">
              <a:latin typeface="Gill Sans MT" panose="020B0502020104020203" pitchFamily="34" charset="77"/>
            </a:rPr>
            <a:t>Sección Introductoria</a:t>
          </a:r>
        </a:p>
      </dgm:t>
    </dgm:pt>
    <dgm:pt modelId="{F1E6B893-DCED-C44F-B787-9F41B71392E2}" type="parTrans" cxnId="{567B7925-640B-004F-9833-45D28ACDB1FA}">
      <dgm:prSet/>
      <dgm:spPr/>
      <dgm:t>
        <a:bodyPr/>
        <a:lstStyle/>
        <a:p>
          <a:pPr algn="ctr"/>
          <a:endParaRPr lang="es-MX" sz="1100">
            <a:latin typeface="Gill Sans MT" panose="020B0502020104020203" pitchFamily="34" charset="77"/>
          </a:endParaRPr>
        </a:p>
      </dgm:t>
    </dgm:pt>
    <dgm:pt modelId="{D2AC4076-E20C-7244-BC8F-3ED8B26450BF}" type="sibTrans" cxnId="{567B7925-640B-004F-9833-45D28ACDB1FA}">
      <dgm:prSet/>
      <dgm:spPr/>
      <dgm:t>
        <a:bodyPr/>
        <a:lstStyle/>
        <a:p>
          <a:pPr algn="ctr"/>
          <a:endParaRPr lang="es-MX" sz="1100">
            <a:latin typeface="Gill Sans MT" panose="020B0502020104020203" pitchFamily="34" charset="77"/>
          </a:endParaRPr>
        </a:p>
      </dgm:t>
    </dgm:pt>
    <dgm:pt modelId="{8C7E5D3F-0F25-E146-ACA8-5BC216E1A9B3}">
      <dgm:prSet phldrT="[Texto]" custT="1"/>
      <dgm:spPr>
        <a:solidFill>
          <a:srgbClr val="C00000"/>
        </a:solidFill>
      </dgm:spPr>
      <dgm:t>
        <a:bodyPr/>
        <a:lstStyle/>
        <a:p>
          <a:pPr algn="ctr"/>
          <a:r>
            <a:rPr lang="es-MX" sz="1100" dirty="0">
              <a:latin typeface="Gill Sans MT" panose="020B0502020104020203" pitchFamily="34" charset="77"/>
            </a:rPr>
            <a:t>Introducción al programa de CSA</a:t>
          </a:r>
        </a:p>
      </dgm:t>
    </dgm:pt>
    <dgm:pt modelId="{442095E6-C461-5040-A0EC-AB5866BAFF91}" type="parTrans" cxnId="{DF443DEA-6018-884A-8453-1576350F2DB7}">
      <dgm:prSet custT="1"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MX" sz="1100">
            <a:latin typeface="Gill Sans MT" panose="020B0502020104020203" pitchFamily="34" charset="77"/>
          </a:endParaRPr>
        </a:p>
      </dgm:t>
    </dgm:pt>
    <dgm:pt modelId="{4651A28E-4ABD-814F-B469-BAC18A970C41}" type="sibTrans" cxnId="{DF443DEA-6018-884A-8453-1576350F2DB7}">
      <dgm:prSet/>
      <dgm:spPr/>
      <dgm:t>
        <a:bodyPr/>
        <a:lstStyle/>
        <a:p>
          <a:pPr algn="ctr"/>
          <a:endParaRPr lang="es-MX" sz="1100">
            <a:latin typeface="Gill Sans MT" panose="020B0502020104020203" pitchFamily="34" charset="77"/>
          </a:endParaRPr>
        </a:p>
      </dgm:t>
    </dgm:pt>
    <dgm:pt modelId="{301A2729-7DAA-8D4D-B6D6-50770E415C20}">
      <dgm:prSet phldrT="[Texto]" custT="1"/>
      <dgm:spPr>
        <a:solidFill>
          <a:srgbClr val="C00000"/>
        </a:solidFill>
      </dgm:spPr>
      <dgm:t>
        <a:bodyPr/>
        <a:lstStyle/>
        <a:p>
          <a:pPr algn="ctr"/>
          <a:r>
            <a:rPr lang="es-MX" sz="1100" dirty="0">
              <a:latin typeface="Gill Sans MT" panose="020B0502020104020203" pitchFamily="34" charset="77"/>
            </a:rPr>
            <a:t>Introducción y estructura del Paquete de Solución</a:t>
          </a:r>
        </a:p>
      </dgm:t>
    </dgm:pt>
    <dgm:pt modelId="{7DC6F3B0-6A6C-C140-BD94-6538F94ADECC}" type="parTrans" cxnId="{FEA13019-089A-DD48-A376-52B8D4BFB68B}">
      <dgm:prSet custT="1"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MX" sz="1100">
            <a:latin typeface="Gill Sans MT" panose="020B0502020104020203" pitchFamily="34" charset="77"/>
          </a:endParaRPr>
        </a:p>
      </dgm:t>
    </dgm:pt>
    <dgm:pt modelId="{BB6F677F-F984-E440-8DFF-DC5B78508DA3}" type="sibTrans" cxnId="{FEA13019-089A-DD48-A376-52B8D4BFB68B}">
      <dgm:prSet/>
      <dgm:spPr/>
      <dgm:t>
        <a:bodyPr/>
        <a:lstStyle/>
        <a:p>
          <a:pPr algn="ctr"/>
          <a:endParaRPr lang="es-MX" sz="1100">
            <a:latin typeface="Gill Sans MT" panose="020B0502020104020203" pitchFamily="34" charset="77"/>
          </a:endParaRPr>
        </a:p>
      </dgm:t>
    </dgm:pt>
    <dgm:pt modelId="{E109B6A8-458A-9F43-A912-EFABEE0ADA6B}">
      <dgm:prSet phldrT="[Texto]" custT="1"/>
      <dgm:spPr>
        <a:solidFill>
          <a:srgbClr val="C00000"/>
        </a:solidFill>
      </dgm:spPr>
      <dgm:t>
        <a:bodyPr/>
        <a:lstStyle/>
        <a:p>
          <a:pPr algn="ctr"/>
          <a:r>
            <a:rPr lang="es-MX" sz="1100" dirty="0">
              <a:latin typeface="Gill Sans MT" panose="020B0502020104020203" pitchFamily="34" charset="77"/>
            </a:rPr>
            <a:t>Objetivo general del PdS</a:t>
          </a:r>
        </a:p>
      </dgm:t>
    </dgm:pt>
    <dgm:pt modelId="{B75F6669-A1FA-5445-8E25-8B4D8F7C6AE8}" type="parTrans" cxnId="{A6B0CD31-8A30-BB4E-997C-50A6A3246D29}">
      <dgm:prSet custT="1"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MX" sz="1100">
            <a:latin typeface="Gill Sans MT" panose="020B0502020104020203" pitchFamily="34" charset="77"/>
          </a:endParaRPr>
        </a:p>
      </dgm:t>
    </dgm:pt>
    <dgm:pt modelId="{8FE94879-3490-B54E-81B3-4E571FBFFC55}" type="sibTrans" cxnId="{A6B0CD31-8A30-BB4E-997C-50A6A3246D29}">
      <dgm:prSet/>
      <dgm:spPr/>
      <dgm:t>
        <a:bodyPr/>
        <a:lstStyle/>
        <a:p>
          <a:pPr algn="ctr"/>
          <a:endParaRPr lang="es-MX" sz="1100">
            <a:latin typeface="Gill Sans MT" panose="020B0502020104020203" pitchFamily="34" charset="77"/>
          </a:endParaRPr>
        </a:p>
      </dgm:t>
    </dgm:pt>
    <dgm:pt modelId="{D34C7E0C-6789-3C4D-9706-2F352C1D6E37}">
      <dgm:prSet custT="1"/>
      <dgm:spPr>
        <a:solidFill>
          <a:srgbClr val="C00000"/>
        </a:solidFill>
      </dgm:spPr>
      <dgm:t>
        <a:bodyPr/>
        <a:lstStyle/>
        <a:p>
          <a:pPr algn="ctr"/>
          <a:r>
            <a:rPr lang="es-MX" sz="1100" dirty="0">
              <a:latin typeface="Gill Sans MT" panose="020B0502020104020203" pitchFamily="34" charset="77"/>
            </a:rPr>
            <a:t>Beneficios del fortalecimiento</a:t>
          </a:r>
        </a:p>
      </dgm:t>
    </dgm:pt>
    <dgm:pt modelId="{92CF0E0D-C55B-4849-AF56-ED27148BC181}" type="parTrans" cxnId="{84626EBD-5D21-DD43-A24F-9B812AF858B2}">
      <dgm:prSet custT="1"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MX" sz="1100">
            <a:latin typeface="Gill Sans MT" panose="020B0502020104020203" pitchFamily="34" charset="77"/>
          </a:endParaRPr>
        </a:p>
      </dgm:t>
    </dgm:pt>
    <dgm:pt modelId="{4C0F4A01-6898-3145-A229-DA7D490BB3CE}" type="sibTrans" cxnId="{84626EBD-5D21-DD43-A24F-9B812AF858B2}">
      <dgm:prSet/>
      <dgm:spPr/>
      <dgm:t>
        <a:bodyPr/>
        <a:lstStyle/>
        <a:p>
          <a:pPr algn="ctr"/>
          <a:endParaRPr lang="es-MX" sz="1100">
            <a:latin typeface="Gill Sans MT" panose="020B0502020104020203" pitchFamily="34" charset="77"/>
          </a:endParaRPr>
        </a:p>
      </dgm:t>
    </dgm:pt>
    <dgm:pt modelId="{1E813AF5-4CE9-8047-A8DC-CAFAC325854B}">
      <dgm:prSet custT="1"/>
      <dgm:spPr>
        <a:solidFill>
          <a:srgbClr val="C00000"/>
        </a:solidFill>
      </dgm:spPr>
      <dgm:t>
        <a:bodyPr/>
        <a:lstStyle/>
        <a:p>
          <a:pPr algn="ctr"/>
          <a:r>
            <a:rPr lang="es-MX" sz="1100" dirty="0">
              <a:latin typeface="Gill Sans MT" panose="020B0502020104020203" pitchFamily="34" charset="77"/>
            </a:rPr>
            <a:t>Objetivos específicos del PdS</a:t>
          </a:r>
        </a:p>
      </dgm:t>
    </dgm:pt>
    <dgm:pt modelId="{B7B02759-81F8-1E48-B2B0-3A09CF2704E0}" type="parTrans" cxnId="{B5037912-D050-014F-A711-77BAB84E61EE}">
      <dgm:prSet custT="1"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es-MX" sz="1100">
            <a:latin typeface="Gill Sans MT" panose="020B0502020104020203" pitchFamily="34" charset="77"/>
          </a:endParaRPr>
        </a:p>
      </dgm:t>
    </dgm:pt>
    <dgm:pt modelId="{FC2C9E20-851E-5E4A-B278-B56CD8154A00}" type="sibTrans" cxnId="{B5037912-D050-014F-A711-77BAB84E61EE}">
      <dgm:prSet/>
      <dgm:spPr/>
      <dgm:t>
        <a:bodyPr/>
        <a:lstStyle/>
        <a:p>
          <a:pPr algn="ctr"/>
          <a:endParaRPr lang="es-MX" sz="1100">
            <a:latin typeface="Gill Sans MT" panose="020B0502020104020203" pitchFamily="34" charset="77"/>
          </a:endParaRPr>
        </a:p>
      </dgm:t>
    </dgm:pt>
    <dgm:pt modelId="{C2C979B0-3FBD-384C-92BC-8B7E2C42454E}" type="pres">
      <dgm:prSet presAssocID="{F11D87F7-42A0-F340-8C24-A073559AB4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99D30D2-1D24-1C4E-A47D-0655BA8DE3E8}" type="pres">
      <dgm:prSet presAssocID="{CDDA5652-E270-4F46-A38E-9ABD7DFB376F}" presName="root1" presStyleCnt="0"/>
      <dgm:spPr/>
    </dgm:pt>
    <dgm:pt modelId="{BFFBAC24-859F-F842-A64C-6804E59EDD3A}" type="pres">
      <dgm:prSet presAssocID="{CDDA5652-E270-4F46-A38E-9ABD7DFB376F}" presName="LevelOneTextNode" presStyleLbl="node0" presStyleIdx="0" presStyleCnt="1">
        <dgm:presLayoutVars>
          <dgm:chPref val="3"/>
        </dgm:presLayoutVars>
      </dgm:prSet>
      <dgm:spPr/>
    </dgm:pt>
    <dgm:pt modelId="{E48AE17C-FFD6-A245-A044-039C80C43174}" type="pres">
      <dgm:prSet presAssocID="{CDDA5652-E270-4F46-A38E-9ABD7DFB376F}" presName="level2hierChild" presStyleCnt="0"/>
      <dgm:spPr/>
    </dgm:pt>
    <dgm:pt modelId="{2B392DFD-F053-E742-85A4-B4A3BA4DC6A6}" type="pres">
      <dgm:prSet presAssocID="{442095E6-C461-5040-A0EC-AB5866BAFF91}" presName="conn2-1" presStyleLbl="parChTrans1D2" presStyleIdx="0" presStyleCnt="5"/>
      <dgm:spPr/>
    </dgm:pt>
    <dgm:pt modelId="{4AE1A4CE-608A-2F48-82F9-B66C3E316970}" type="pres">
      <dgm:prSet presAssocID="{442095E6-C461-5040-A0EC-AB5866BAFF91}" presName="connTx" presStyleLbl="parChTrans1D2" presStyleIdx="0" presStyleCnt="5"/>
      <dgm:spPr/>
    </dgm:pt>
    <dgm:pt modelId="{E63B8E99-0B69-A54B-B07D-03030FAAAEEB}" type="pres">
      <dgm:prSet presAssocID="{8C7E5D3F-0F25-E146-ACA8-5BC216E1A9B3}" presName="root2" presStyleCnt="0"/>
      <dgm:spPr/>
    </dgm:pt>
    <dgm:pt modelId="{0D22F575-68E1-E940-8118-0881EE2F00F1}" type="pres">
      <dgm:prSet presAssocID="{8C7E5D3F-0F25-E146-ACA8-5BC216E1A9B3}" presName="LevelTwoTextNode" presStyleLbl="node2" presStyleIdx="0" presStyleCnt="5">
        <dgm:presLayoutVars>
          <dgm:chPref val="3"/>
        </dgm:presLayoutVars>
      </dgm:prSet>
      <dgm:spPr/>
    </dgm:pt>
    <dgm:pt modelId="{DB7B053A-6F9D-BD4E-A724-9C76175CB79D}" type="pres">
      <dgm:prSet presAssocID="{8C7E5D3F-0F25-E146-ACA8-5BC216E1A9B3}" presName="level3hierChild" presStyleCnt="0"/>
      <dgm:spPr/>
    </dgm:pt>
    <dgm:pt modelId="{A9A175A5-600C-F349-B759-7E4583F57B1D}" type="pres">
      <dgm:prSet presAssocID="{7DC6F3B0-6A6C-C140-BD94-6538F94ADECC}" presName="conn2-1" presStyleLbl="parChTrans1D2" presStyleIdx="1" presStyleCnt="5"/>
      <dgm:spPr/>
    </dgm:pt>
    <dgm:pt modelId="{1710478F-DB60-964F-8DB8-0B9EEC987E16}" type="pres">
      <dgm:prSet presAssocID="{7DC6F3B0-6A6C-C140-BD94-6538F94ADECC}" presName="connTx" presStyleLbl="parChTrans1D2" presStyleIdx="1" presStyleCnt="5"/>
      <dgm:spPr/>
    </dgm:pt>
    <dgm:pt modelId="{BAF88657-536A-144C-86AA-35ABA2CAB998}" type="pres">
      <dgm:prSet presAssocID="{301A2729-7DAA-8D4D-B6D6-50770E415C20}" presName="root2" presStyleCnt="0"/>
      <dgm:spPr/>
    </dgm:pt>
    <dgm:pt modelId="{6CDCEF4F-1814-D240-AD32-E6A78D4B09BE}" type="pres">
      <dgm:prSet presAssocID="{301A2729-7DAA-8D4D-B6D6-50770E415C20}" presName="LevelTwoTextNode" presStyleLbl="node2" presStyleIdx="1" presStyleCnt="5">
        <dgm:presLayoutVars>
          <dgm:chPref val="3"/>
        </dgm:presLayoutVars>
      </dgm:prSet>
      <dgm:spPr/>
    </dgm:pt>
    <dgm:pt modelId="{932C5E7B-6F2F-D44A-9CE8-61DCA9D6FEB5}" type="pres">
      <dgm:prSet presAssocID="{301A2729-7DAA-8D4D-B6D6-50770E415C20}" presName="level3hierChild" presStyleCnt="0"/>
      <dgm:spPr/>
    </dgm:pt>
    <dgm:pt modelId="{9F86C1B4-B233-7646-BE67-AA0FB8057BBF}" type="pres">
      <dgm:prSet presAssocID="{92CF0E0D-C55B-4849-AF56-ED27148BC181}" presName="conn2-1" presStyleLbl="parChTrans1D2" presStyleIdx="2" presStyleCnt="5"/>
      <dgm:spPr/>
    </dgm:pt>
    <dgm:pt modelId="{EBB3CB78-072B-074E-9285-087D5464B47B}" type="pres">
      <dgm:prSet presAssocID="{92CF0E0D-C55B-4849-AF56-ED27148BC181}" presName="connTx" presStyleLbl="parChTrans1D2" presStyleIdx="2" presStyleCnt="5"/>
      <dgm:spPr/>
    </dgm:pt>
    <dgm:pt modelId="{0E551D27-7CCA-7342-923D-52DC4A542EB3}" type="pres">
      <dgm:prSet presAssocID="{D34C7E0C-6789-3C4D-9706-2F352C1D6E37}" presName="root2" presStyleCnt="0"/>
      <dgm:spPr/>
    </dgm:pt>
    <dgm:pt modelId="{4D5934E7-FFEA-A54F-ADE6-E58416F93AD0}" type="pres">
      <dgm:prSet presAssocID="{D34C7E0C-6789-3C4D-9706-2F352C1D6E37}" presName="LevelTwoTextNode" presStyleLbl="node2" presStyleIdx="2" presStyleCnt="5">
        <dgm:presLayoutVars>
          <dgm:chPref val="3"/>
        </dgm:presLayoutVars>
      </dgm:prSet>
      <dgm:spPr/>
    </dgm:pt>
    <dgm:pt modelId="{9B73B171-B812-D642-85E2-86E1ED2D5F10}" type="pres">
      <dgm:prSet presAssocID="{D34C7E0C-6789-3C4D-9706-2F352C1D6E37}" presName="level3hierChild" presStyleCnt="0"/>
      <dgm:spPr/>
    </dgm:pt>
    <dgm:pt modelId="{2A8548D2-C031-5445-89D8-3660C9B721AA}" type="pres">
      <dgm:prSet presAssocID="{B75F6669-A1FA-5445-8E25-8B4D8F7C6AE8}" presName="conn2-1" presStyleLbl="parChTrans1D2" presStyleIdx="3" presStyleCnt="5"/>
      <dgm:spPr/>
    </dgm:pt>
    <dgm:pt modelId="{54D676E3-2029-CC4A-A91A-C8FB0D0041B6}" type="pres">
      <dgm:prSet presAssocID="{B75F6669-A1FA-5445-8E25-8B4D8F7C6AE8}" presName="connTx" presStyleLbl="parChTrans1D2" presStyleIdx="3" presStyleCnt="5"/>
      <dgm:spPr/>
    </dgm:pt>
    <dgm:pt modelId="{172F7232-70E7-2E4B-BCE8-9FAB8CF93A7A}" type="pres">
      <dgm:prSet presAssocID="{E109B6A8-458A-9F43-A912-EFABEE0ADA6B}" presName="root2" presStyleCnt="0"/>
      <dgm:spPr/>
    </dgm:pt>
    <dgm:pt modelId="{87904CEB-3327-E440-AEB0-5A568F25066D}" type="pres">
      <dgm:prSet presAssocID="{E109B6A8-458A-9F43-A912-EFABEE0ADA6B}" presName="LevelTwoTextNode" presStyleLbl="node2" presStyleIdx="3" presStyleCnt="5">
        <dgm:presLayoutVars>
          <dgm:chPref val="3"/>
        </dgm:presLayoutVars>
      </dgm:prSet>
      <dgm:spPr/>
    </dgm:pt>
    <dgm:pt modelId="{6A4E13E9-AC70-404D-A7AB-6785139E713C}" type="pres">
      <dgm:prSet presAssocID="{E109B6A8-458A-9F43-A912-EFABEE0ADA6B}" presName="level3hierChild" presStyleCnt="0"/>
      <dgm:spPr/>
    </dgm:pt>
    <dgm:pt modelId="{9C8FBD63-3991-6149-BD8C-EDC7753352DB}" type="pres">
      <dgm:prSet presAssocID="{B7B02759-81F8-1E48-B2B0-3A09CF2704E0}" presName="conn2-1" presStyleLbl="parChTrans1D2" presStyleIdx="4" presStyleCnt="5"/>
      <dgm:spPr/>
    </dgm:pt>
    <dgm:pt modelId="{04A142FC-A7DC-F549-8893-68CEFE920110}" type="pres">
      <dgm:prSet presAssocID="{B7B02759-81F8-1E48-B2B0-3A09CF2704E0}" presName="connTx" presStyleLbl="parChTrans1D2" presStyleIdx="4" presStyleCnt="5"/>
      <dgm:spPr/>
    </dgm:pt>
    <dgm:pt modelId="{CCC57AD1-6AEB-2242-9B5C-2BF33D5B21E7}" type="pres">
      <dgm:prSet presAssocID="{1E813AF5-4CE9-8047-A8DC-CAFAC325854B}" presName="root2" presStyleCnt="0"/>
      <dgm:spPr/>
    </dgm:pt>
    <dgm:pt modelId="{4BC5BB65-8472-644E-9530-63600B3411C3}" type="pres">
      <dgm:prSet presAssocID="{1E813AF5-4CE9-8047-A8DC-CAFAC325854B}" presName="LevelTwoTextNode" presStyleLbl="node2" presStyleIdx="4" presStyleCnt="5" custLinFactNeighborX="-651" custLinFactNeighborY="9151">
        <dgm:presLayoutVars>
          <dgm:chPref val="3"/>
        </dgm:presLayoutVars>
      </dgm:prSet>
      <dgm:spPr/>
    </dgm:pt>
    <dgm:pt modelId="{1FE57C9D-B61D-0449-A626-C4E5DE96B113}" type="pres">
      <dgm:prSet presAssocID="{1E813AF5-4CE9-8047-A8DC-CAFAC325854B}" presName="level3hierChild" presStyleCnt="0"/>
      <dgm:spPr/>
    </dgm:pt>
  </dgm:ptLst>
  <dgm:cxnLst>
    <dgm:cxn modelId="{3BE87B00-D54C-9A4A-A315-694D4360B770}" type="presOf" srcId="{B75F6669-A1FA-5445-8E25-8B4D8F7C6AE8}" destId="{2A8548D2-C031-5445-89D8-3660C9B721AA}" srcOrd="0" destOrd="0" presId="urn:microsoft.com/office/officeart/2008/layout/HorizontalMultiLevelHierarchy"/>
    <dgm:cxn modelId="{43ED2D12-A22E-0047-9AAF-CA5ED244A750}" type="presOf" srcId="{E109B6A8-458A-9F43-A912-EFABEE0ADA6B}" destId="{87904CEB-3327-E440-AEB0-5A568F25066D}" srcOrd="0" destOrd="0" presId="urn:microsoft.com/office/officeart/2008/layout/HorizontalMultiLevelHierarchy"/>
    <dgm:cxn modelId="{B5037912-D050-014F-A711-77BAB84E61EE}" srcId="{CDDA5652-E270-4F46-A38E-9ABD7DFB376F}" destId="{1E813AF5-4CE9-8047-A8DC-CAFAC325854B}" srcOrd="4" destOrd="0" parTransId="{B7B02759-81F8-1E48-B2B0-3A09CF2704E0}" sibTransId="{FC2C9E20-851E-5E4A-B278-B56CD8154A00}"/>
    <dgm:cxn modelId="{FEA13019-089A-DD48-A376-52B8D4BFB68B}" srcId="{CDDA5652-E270-4F46-A38E-9ABD7DFB376F}" destId="{301A2729-7DAA-8D4D-B6D6-50770E415C20}" srcOrd="1" destOrd="0" parTransId="{7DC6F3B0-6A6C-C140-BD94-6538F94ADECC}" sibTransId="{BB6F677F-F984-E440-8DFF-DC5B78508DA3}"/>
    <dgm:cxn modelId="{567B7925-640B-004F-9833-45D28ACDB1FA}" srcId="{F11D87F7-42A0-F340-8C24-A073559AB4B9}" destId="{CDDA5652-E270-4F46-A38E-9ABD7DFB376F}" srcOrd="0" destOrd="0" parTransId="{F1E6B893-DCED-C44F-B787-9F41B71392E2}" sibTransId="{D2AC4076-E20C-7244-BC8F-3ED8B26450BF}"/>
    <dgm:cxn modelId="{B4748227-46A2-5A4D-B299-DD1AEE414B52}" type="presOf" srcId="{442095E6-C461-5040-A0EC-AB5866BAFF91}" destId="{2B392DFD-F053-E742-85A4-B4A3BA4DC6A6}" srcOrd="0" destOrd="0" presId="urn:microsoft.com/office/officeart/2008/layout/HorizontalMultiLevelHierarchy"/>
    <dgm:cxn modelId="{ACF2A02F-7A15-104B-BBCB-33B1C1CB7238}" type="presOf" srcId="{D34C7E0C-6789-3C4D-9706-2F352C1D6E37}" destId="{4D5934E7-FFEA-A54F-ADE6-E58416F93AD0}" srcOrd="0" destOrd="0" presId="urn:microsoft.com/office/officeart/2008/layout/HorizontalMultiLevelHierarchy"/>
    <dgm:cxn modelId="{A6B0CD31-8A30-BB4E-997C-50A6A3246D29}" srcId="{CDDA5652-E270-4F46-A38E-9ABD7DFB376F}" destId="{E109B6A8-458A-9F43-A912-EFABEE0ADA6B}" srcOrd="3" destOrd="0" parTransId="{B75F6669-A1FA-5445-8E25-8B4D8F7C6AE8}" sibTransId="{8FE94879-3490-B54E-81B3-4E571FBFFC55}"/>
    <dgm:cxn modelId="{AC389B37-7F26-F84F-A7D5-8752577BB91B}" type="presOf" srcId="{7DC6F3B0-6A6C-C140-BD94-6538F94ADECC}" destId="{A9A175A5-600C-F349-B759-7E4583F57B1D}" srcOrd="0" destOrd="0" presId="urn:microsoft.com/office/officeart/2008/layout/HorizontalMultiLevelHierarchy"/>
    <dgm:cxn modelId="{F002D542-5D56-C148-8736-65299C0DF393}" type="presOf" srcId="{B75F6669-A1FA-5445-8E25-8B4D8F7C6AE8}" destId="{54D676E3-2029-CC4A-A91A-C8FB0D0041B6}" srcOrd="1" destOrd="0" presId="urn:microsoft.com/office/officeart/2008/layout/HorizontalMultiLevelHierarchy"/>
    <dgm:cxn modelId="{B71D1E65-11D9-3A49-A1D3-01958D8DEF22}" type="presOf" srcId="{92CF0E0D-C55B-4849-AF56-ED27148BC181}" destId="{EBB3CB78-072B-074E-9285-087D5464B47B}" srcOrd="1" destOrd="0" presId="urn:microsoft.com/office/officeart/2008/layout/HorizontalMultiLevelHierarchy"/>
    <dgm:cxn modelId="{0F704282-679A-F443-8D21-1ACA7E23418D}" type="presOf" srcId="{B7B02759-81F8-1E48-B2B0-3A09CF2704E0}" destId="{04A142FC-A7DC-F549-8893-68CEFE920110}" srcOrd="1" destOrd="0" presId="urn:microsoft.com/office/officeart/2008/layout/HorizontalMultiLevelHierarchy"/>
    <dgm:cxn modelId="{A1C0A886-FB85-774A-A5D4-FAE56FD4F208}" type="presOf" srcId="{CDDA5652-E270-4F46-A38E-9ABD7DFB376F}" destId="{BFFBAC24-859F-F842-A64C-6804E59EDD3A}" srcOrd="0" destOrd="0" presId="urn:microsoft.com/office/officeart/2008/layout/HorizontalMultiLevelHierarchy"/>
    <dgm:cxn modelId="{0E6DF288-7BA0-204C-A0F1-95ACF1B6396F}" type="presOf" srcId="{301A2729-7DAA-8D4D-B6D6-50770E415C20}" destId="{6CDCEF4F-1814-D240-AD32-E6A78D4B09BE}" srcOrd="0" destOrd="0" presId="urn:microsoft.com/office/officeart/2008/layout/HorizontalMultiLevelHierarchy"/>
    <dgm:cxn modelId="{F50613A5-DF82-FB40-87AA-DC43CEB160CA}" type="presOf" srcId="{92CF0E0D-C55B-4849-AF56-ED27148BC181}" destId="{9F86C1B4-B233-7646-BE67-AA0FB8057BBF}" srcOrd="0" destOrd="0" presId="urn:microsoft.com/office/officeart/2008/layout/HorizontalMultiLevelHierarchy"/>
    <dgm:cxn modelId="{2D7D2AB9-A461-F042-912C-AC4F0B30A646}" type="presOf" srcId="{7DC6F3B0-6A6C-C140-BD94-6538F94ADECC}" destId="{1710478F-DB60-964F-8DB8-0B9EEC987E16}" srcOrd="1" destOrd="0" presId="urn:microsoft.com/office/officeart/2008/layout/HorizontalMultiLevelHierarchy"/>
    <dgm:cxn modelId="{84626EBD-5D21-DD43-A24F-9B812AF858B2}" srcId="{CDDA5652-E270-4F46-A38E-9ABD7DFB376F}" destId="{D34C7E0C-6789-3C4D-9706-2F352C1D6E37}" srcOrd="2" destOrd="0" parTransId="{92CF0E0D-C55B-4849-AF56-ED27148BC181}" sibTransId="{4C0F4A01-6898-3145-A229-DA7D490BB3CE}"/>
    <dgm:cxn modelId="{8683FDBF-16B5-B84F-A5BF-A1F4615E3AAC}" type="presOf" srcId="{1E813AF5-4CE9-8047-A8DC-CAFAC325854B}" destId="{4BC5BB65-8472-644E-9530-63600B3411C3}" srcOrd="0" destOrd="0" presId="urn:microsoft.com/office/officeart/2008/layout/HorizontalMultiLevelHierarchy"/>
    <dgm:cxn modelId="{0305B6CB-4543-8944-A2CB-AF424EFED223}" type="presOf" srcId="{442095E6-C461-5040-A0EC-AB5866BAFF91}" destId="{4AE1A4CE-608A-2F48-82F9-B66C3E316970}" srcOrd="1" destOrd="0" presId="urn:microsoft.com/office/officeart/2008/layout/HorizontalMultiLevelHierarchy"/>
    <dgm:cxn modelId="{4E403ECE-FCFB-004C-B6B9-BC3FE9B4EFCC}" type="presOf" srcId="{B7B02759-81F8-1E48-B2B0-3A09CF2704E0}" destId="{9C8FBD63-3991-6149-BD8C-EDC7753352DB}" srcOrd="0" destOrd="0" presId="urn:microsoft.com/office/officeart/2008/layout/HorizontalMultiLevelHierarchy"/>
    <dgm:cxn modelId="{90A710DA-0C9E-7948-A91F-E7F3C7315925}" type="presOf" srcId="{F11D87F7-42A0-F340-8C24-A073559AB4B9}" destId="{C2C979B0-3FBD-384C-92BC-8B7E2C42454E}" srcOrd="0" destOrd="0" presId="urn:microsoft.com/office/officeart/2008/layout/HorizontalMultiLevelHierarchy"/>
    <dgm:cxn modelId="{F4AE25E3-0C9C-DC4E-B0E8-3F899439B60B}" type="presOf" srcId="{8C7E5D3F-0F25-E146-ACA8-5BC216E1A9B3}" destId="{0D22F575-68E1-E940-8118-0881EE2F00F1}" srcOrd="0" destOrd="0" presId="urn:microsoft.com/office/officeart/2008/layout/HorizontalMultiLevelHierarchy"/>
    <dgm:cxn modelId="{DF443DEA-6018-884A-8453-1576350F2DB7}" srcId="{CDDA5652-E270-4F46-A38E-9ABD7DFB376F}" destId="{8C7E5D3F-0F25-E146-ACA8-5BC216E1A9B3}" srcOrd="0" destOrd="0" parTransId="{442095E6-C461-5040-A0EC-AB5866BAFF91}" sibTransId="{4651A28E-4ABD-814F-B469-BAC18A970C41}"/>
    <dgm:cxn modelId="{F086FED8-D2AE-004A-8B9F-94BC059F30CF}" type="presParOf" srcId="{C2C979B0-3FBD-384C-92BC-8B7E2C42454E}" destId="{E99D30D2-1D24-1C4E-A47D-0655BA8DE3E8}" srcOrd="0" destOrd="0" presId="urn:microsoft.com/office/officeart/2008/layout/HorizontalMultiLevelHierarchy"/>
    <dgm:cxn modelId="{2591095A-55E1-AC41-9212-6760AB242A10}" type="presParOf" srcId="{E99D30D2-1D24-1C4E-A47D-0655BA8DE3E8}" destId="{BFFBAC24-859F-F842-A64C-6804E59EDD3A}" srcOrd="0" destOrd="0" presId="urn:microsoft.com/office/officeart/2008/layout/HorizontalMultiLevelHierarchy"/>
    <dgm:cxn modelId="{789AF4F3-0F40-8543-9528-C78AF802CBDD}" type="presParOf" srcId="{E99D30D2-1D24-1C4E-A47D-0655BA8DE3E8}" destId="{E48AE17C-FFD6-A245-A044-039C80C43174}" srcOrd="1" destOrd="0" presId="urn:microsoft.com/office/officeart/2008/layout/HorizontalMultiLevelHierarchy"/>
    <dgm:cxn modelId="{AEE91EC5-5E4C-6341-842B-8D62510F6D28}" type="presParOf" srcId="{E48AE17C-FFD6-A245-A044-039C80C43174}" destId="{2B392DFD-F053-E742-85A4-B4A3BA4DC6A6}" srcOrd="0" destOrd="0" presId="urn:microsoft.com/office/officeart/2008/layout/HorizontalMultiLevelHierarchy"/>
    <dgm:cxn modelId="{18C6958A-928C-4446-8F42-2EDC12745F79}" type="presParOf" srcId="{2B392DFD-F053-E742-85A4-B4A3BA4DC6A6}" destId="{4AE1A4CE-608A-2F48-82F9-B66C3E316970}" srcOrd="0" destOrd="0" presId="urn:microsoft.com/office/officeart/2008/layout/HorizontalMultiLevelHierarchy"/>
    <dgm:cxn modelId="{F51335E5-822D-254B-A719-FC5244E22A0E}" type="presParOf" srcId="{E48AE17C-FFD6-A245-A044-039C80C43174}" destId="{E63B8E99-0B69-A54B-B07D-03030FAAAEEB}" srcOrd="1" destOrd="0" presId="urn:microsoft.com/office/officeart/2008/layout/HorizontalMultiLevelHierarchy"/>
    <dgm:cxn modelId="{34D33AAA-E836-E847-AC64-60926B018D29}" type="presParOf" srcId="{E63B8E99-0B69-A54B-B07D-03030FAAAEEB}" destId="{0D22F575-68E1-E940-8118-0881EE2F00F1}" srcOrd="0" destOrd="0" presId="urn:microsoft.com/office/officeart/2008/layout/HorizontalMultiLevelHierarchy"/>
    <dgm:cxn modelId="{DCCFD32A-0264-F241-8DA6-81774C776FD7}" type="presParOf" srcId="{E63B8E99-0B69-A54B-B07D-03030FAAAEEB}" destId="{DB7B053A-6F9D-BD4E-A724-9C76175CB79D}" srcOrd="1" destOrd="0" presId="urn:microsoft.com/office/officeart/2008/layout/HorizontalMultiLevelHierarchy"/>
    <dgm:cxn modelId="{E92A3B11-C7A2-7048-BF30-1A1AF213EAC1}" type="presParOf" srcId="{E48AE17C-FFD6-A245-A044-039C80C43174}" destId="{A9A175A5-600C-F349-B759-7E4583F57B1D}" srcOrd="2" destOrd="0" presId="urn:microsoft.com/office/officeart/2008/layout/HorizontalMultiLevelHierarchy"/>
    <dgm:cxn modelId="{5F288FDC-05BE-8E4F-8762-BC3AFE0BE170}" type="presParOf" srcId="{A9A175A5-600C-F349-B759-7E4583F57B1D}" destId="{1710478F-DB60-964F-8DB8-0B9EEC987E16}" srcOrd="0" destOrd="0" presId="urn:microsoft.com/office/officeart/2008/layout/HorizontalMultiLevelHierarchy"/>
    <dgm:cxn modelId="{378C6051-A74F-5B41-8F7F-AEB47D979E4D}" type="presParOf" srcId="{E48AE17C-FFD6-A245-A044-039C80C43174}" destId="{BAF88657-536A-144C-86AA-35ABA2CAB998}" srcOrd="3" destOrd="0" presId="urn:microsoft.com/office/officeart/2008/layout/HorizontalMultiLevelHierarchy"/>
    <dgm:cxn modelId="{C0257AD5-498A-5944-92FE-45593194D721}" type="presParOf" srcId="{BAF88657-536A-144C-86AA-35ABA2CAB998}" destId="{6CDCEF4F-1814-D240-AD32-E6A78D4B09BE}" srcOrd="0" destOrd="0" presId="urn:microsoft.com/office/officeart/2008/layout/HorizontalMultiLevelHierarchy"/>
    <dgm:cxn modelId="{F404DB04-9E14-FF41-A5DF-91BF61E259F5}" type="presParOf" srcId="{BAF88657-536A-144C-86AA-35ABA2CAB998}" destId="{932C5E7B-6F2F-D44A-9CE8-61DCA9D6FEB5}" srcOrd="1" destOrd="0" presId="urn:microsoft.com/office/officeart/2008/layout/HorizontalMultiLevelHierarchy"/>
    <dgm:cxn modelId="{F616B3FE-4193-1645-A85E-FF0D5512E482}" type="presParOf" srcId="{E48AE17C-FFD6-A245-A044-039C80C43174}" destId="{9F86C1B4-B233-7646-BE67-AA0FB8057BBF}" srcOrd="4" destOrd="0" presId="urn:microsoft.com/office/officeart/2008/layout/HorizontalMultiLevelHierarchy"/>
    <dgm:cxn modelId="{2C59F63C-A457-E04F-A085-6E853EA41A2B}" type="presParOf" srcId="{9F86C1B4-B233-7646-BE67-AA0FB8057BBF}" destId="{EBB3CB78-072B-074E-9285-087D5464B47B}" srcOrd="0" destOrd="0" presId="urn:microsoft.com/office/officeart/2008/layout/HorizontalMultiLevelHierarchy"/>
    <dgm:cxn modelId="{265A50CC-41CC-1947-9E68-59AC00990228}" type="presParOf" srcId="{E48AE17C-FFD6-A245-A044-039C80C43174}" destId="{0E551D27-7CCA-7342-923D-52DC4A542EB3}" srcOrd="5" destOrd="0" presId="urn:microsoft.com/office/officeart/2008/layout/HorizontalMultiLevelHierarchy"/>
    <dgm:cxn modelId="{56ABDB41-12D9-4C4F-86CA-616CC5DD0FCD}" type="presParOf" srcId="{0E551D27-7CCA-7342-923D-52DC4A542EB3}" destId="{4D5934E7-FFEA-A54F-ADE6-E58416F93AD0}" srcOrd="0" destOrd="0" presId="urn:microsoft.com/office/officeart/2008/layout/HorizontalMultiLevelHierarchy"/>
    <dgm:cxn modelId="{7595DE26-6A8E-4B40-8633-350AEAB922B8}" type="presParOf" srcId="{0E551D27-7CCA-7342-923D-52DC4A542EB3}" destId="{9B73B171-B812-D642-85E2-86E1ED2D5F10}" srcOrd="1" destOrd="0" presId="urn:microsoft.com/office/officeart/2008/layout/HorizontalMultiLevelHierarchy"/>
    <dgm:cxn modelId="{FCD6BE37-7C74-664B-A12B-5E1F418956FC}" type="presParOf" srcId="{E48AE17C-FFD6-A245-A044-039C80C43174}" destId="{2A8548D2-C031-5445-89D8-3660C9B721AA}" srcOrd="6" destOrd="0" presId="urn:microsoft.com/office/officeart/2008/layout/HorizontalMultiLevelHierarchy"/>
    <dgm:cxn modelId="{D1FA785C-B03A-154E-ACF5-1649468011A5}" type="presParOf" srcId="{2A8548D2-C031-5445-89D8-3660C9B721AA}" destId="{54D676E3-2029-CC4A-A91A-C8FB0D0041B6}" srcOrd="0" destOrd="0" presId="urn:microsoft.com/office/officeart/2008/layout/HorizontalMultiLevelHierarchy"/>
    <dgm:cxn modelId="{3F4BAE07-12C7-1C49-A792-1B448872F944}" type="presParOf" srcId="{E48AE17C-FFD6-A245-A044-039C80C43174}" destId="{172F7232-70E7-2E4B-BCE8-9FAB8CF93A7A}" srcOrd="7" destOrd="0" presId="urn:microsoft.com/office/officeart/2008/layout/HorizontalMultiLevelHierarchy"/>
    <dgm:cxn modelId="{19FA8E8C-93AA-3941-BB46-AF628AC9E29D}" type="presParOf" srcId="{172F7232-70E7-2E4B-BCE8-9FAB8CF93A7A}" destId="{87904CEB-3327-E440-AEB0-5A568F25066D}" srcOrd="0" destOrd="0" presId="urn:microsoft.com/office/officeart/2008/layout/HorizontalMultiLevelHierarchy"/>
    <dgm:cxn modelId="{E44D05CD-49B1-AE46-AFAE-D96FDA3F9AAF}" type="presParOf" srcId="{172F7232-70E7-2E4B-BCE8-9FAB8CF93A7A}" destId="{6A4E13E9-AC70-404D-A7AB-6785139E713C}" srcOrd="1" destOrd="0" presId="urn:microsoft.com/office/officeart/2008/layout/HorizontalMultiLevelHierarchy"/>
    <dgm:cxn modelId="{FB73A6DE-AC7F-8347-AACA-8921A41C9DDE}" type="presParOf" srcId="{E48AE17C-FFD6-A245-A044-039C80C43174}" destId="{9C8FBD63-3991-6149-BD8C-EDC7753352DB}" srcOrd="8" destOrd="0" presId="urn:microsoft.com/office/officeart/2008/layout/HorizontalMultiLevelHierarchy"/>
    <dgm:cxn modelId="{1B5A1EAF-C0D3-AD40-A636-1F3A360DA534}" type="presParOf" srcId="{9C8FBD63-3991-6149-BD8C-EDC7753352DB}" destId="{04A142FC-A7DC-F549-8893-68CEFE920110}" srcOrd="0" destOrd="0" presId="urn:microsoft.com/office/officeart/2008/layout/HorizontalMultiLevelHierarchy"/>
    <dgm:cxn modelId="{93ED178E-3252-2A4C-AE57-C56EA0B9123F}" type="presParOf" srcId="{E48AE17C-FFD6-A245-A044-039C80C43174}" destId="{CCC57AD1-6AEB-2242-9B5C-2BF33D5B21E7}" srcOrd="9" destOrd="0" presId="urn:microsoft.com/office/officeart/2008/layout/HorizontalMultiLevelHierarchy"/>
    <dgm:cxn modelId="{DFB44E23-4DE1-2E43-855C-CDB44233BDC6}" type="presParOf" srcId="{CCC57AD1-6AEB-2242-9B5C-2BF33D5B21E7}" destId="{4BC5BB65-8472-644E-9530-63600B3411C3}" srcOrd="0" destOrd="0" presId="urn:microsoft.com/office/officeart/2008/layout/HorizontalMultiLevelHierarchy"/>
    <dgm:cxn modelId="{7478D6DB-31A2-B740-AACD-508889113252}" type="presParOf" srcId="{CCC57AD1-6AEB-2242-9B5C-2BF33D5B21E7}" destId="{1FE57C9D-B61D-0449-A626-C4E5DE96B11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1D87F7-42A0-F340-8C24-A073559AB4B9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DDA5652-E270-4F46-A38E-9ABD7DFB376F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MX" sz="1600" dirty="0">
              <a:latin typeface="Gill Sans MT" panose="020B0502020104020203" pitchFamily="34" charset="77"/>
            </a:rPr>
            <a:t>Sección de métodos</a:t>
          </a:r>
        </a:p>
      </dgm:t>
    </dgm:pt>
    <dgm:pt modelId="{F1E6B893-DCED-C44F-B787-9F41B71392E2}" type="parTrans" cxnId="{567B7925-640B-004F-9833-45D28ACDB1FA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D2AC4076-E20C-7244-BC8F-3ED8B26450BF}" type="sibTrans" cxnId="{567B7925-640B-004F-9833-45D28ACDB1FA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8C7E5D3F-0F25-E146-ACA8-5BC216E1A9B3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MX" sz="1200" dirty="0">
              <a:latin typeface="Gill Sans MT" panose="020B0502020104020203" pitchFamily="34" charset="77"/>
            </a:rPr>
            <a:t>Metodologías</a:t>
          </a:r>
        </a:p>
      </dgm:t>
    </dgm:pt>
    <dgm:pt modelId="{442095E6-C461-5040-A0EC-AB5866BAFF91}" type="parTrans" cxnId="{DF443DEA-6018-884A-8453-1576350F2DB7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4651A28E-4ABD-814F-B469-BAC18A970C41}" type="sibTrans" cxnId="{DF443DEA-6018-884A-8453-1576350F2DB7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301A2729-7DAA-8D4D-B6D6-50770E415C20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MX" sz="1200" dirty="0">
              <a:latin typeface="Gill Sans MT" panose="020B0502020104020203" pitchFamily="34" charset="77"/>
            </a:rPr>
            <a:t>Diagrama de pasos de fortalecimiento</a:t>
          </a:r>
        </a:p>
      </dgm:t>
    </dgm:pt>
    <dgm:pt modelId="{7DC6F3B0-6A6C-C140-BD94-6538F94ADECC}" type="parTrans" cxnId="{FEA13019-089A-DD48-A376-52B8D4BFB68B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BB6F677F-F984-E440-8DFF-DC5B78508DA3}" type="sibTrans" cxnId="{FEA13019-089A-DD48-A376-52B8D4BFB68B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E109B6A8-458A-9F43-A912-EFABEE0ADA6B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MX" sz="1200" dirty="0">
              <a:latin typeface="Gill Sans MT" panose="020B0502020104020203" pitchFamily="34" charset="77"/>
            </a:rPr>
            <a:t>Modalidades</a:t>
          </a:r>
        </a:p>
      </dgm:t>
    </dgm:pt>
    <dgm:pt modelId="{B75F6669-A1FA-5445-8E25-8B4D8F7C6AE8}" type="parTrans" cxnId="{A6B0CD31-8A30-BB4E-997C-50A6A3246D29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8FE94879-3490-B54E-81B3-4E571FBFFC55}" type="sibTrans" cxnId="{A6B0CD31-8A30-BB4E-997C-50A6A3246D29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C2C979B0-3FBD-384C-92BC-8B7E2C42454E}" type="pres">
      <dgm:prSet presAssocID="{F11D87F7-42A0-F340-8C24-A073559AB4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99D30D2-1D24-1C4E-A47D-0655BA8DE3E8}" type="pres">
      <dgm:prSet presAssocID="{CDDA5652-E270-4F46-A38E-9ABD7DFB376F}" presName="root1" presStyleCnt="0"/>
      <dgm:spPr/>
    </dgm:pt>
    <dgm:pt modelId="{BFFBAC24-859F-F842-A64C-6804E59EDD3A}" type="pres">
      <dgm:prSet presAssocID="{CDDA5652-E270-4F46-A38E-9ABD7DFB376F}" presName="LevelOneTextNode" presStyleLbl="node0" presStyleIdx="0" presStyleCnt="1">
        <dgm:presLayoutVars>
          <dgm:chPref val="3"/>
        </dgm:presLayoutVars>
      </dgm:prSet>
      <dgm:spPr/>
    </dgm:pt>
    <dgm:pt modelId="{E48AE17C-FFD6-A245-A044-039C80C43174}" type="pres">
      <dgm:prSet presAssocID="{CDDA5652-E270-4F46-A38E-9ABD7DFB376F}" presName="level2hierChild" presStyleCnt="0"/>
      <dgm:spPr/>
    </dgm:pt>
    <dgm:pt modelId="{2B392DFD-F053-E742-85A4-B4A3BA4DC6A6}" type="pres">
      <dgm:prSet presAssocID="{442095E6-C461-5040-A0EC-AB5866BAFF91}" presName="conn2-1" presStyleLbl="parChTrans1D2" presStyleIdx="0" presStyleCnt="3"/>
      <dgm:spPr/>
    </dgm:pt>
    <dgm:pt modelId="{4AE1A4CE-608A-2F48-82F9-B66C3E316970}" type="pres">
      <dgm:prSet presAssocID="{442095E6-C461-5040-A0EC-AB5866BAFF91}" presName="connTx" presStyleLbl="parChTrans1D2" presStyleIdx="0" presStyleCnt="3"/>
      <dgm:spPr/>
    </dgm:pt>
    <dgm:pt modelId="{E63B8E99-0B69-A54B-B07D-03030FAAAEEB}" type="pres">
      <dgm:prSet presAssocID="{8C7E5D3F-0F25-E146-ACA8-5BC216E1A9B3}" presName="root2" presStyleCnt="0"/>
      <dgm:spPr/>
    </dgm:pt>
    <dgm:pt modelId="{0D22F575-68E1-E940-8118-0881EE2F00F1}" type="pres">
      <dgm:prSet presAssocID="{8C7E5D3F-0F25-E146-ACA8-5BC216E1A9B3}" presName="LevelTwoTextNode" presStyleLbl="node2" presStyleIdx="0" presStyleCnt="3">
        <dgm:presLayoutVars>
          <dgm:chPref val="3"/>
        </dgm:presLayoutVars>
      </dgm:prSet>
      <dgm:spPr/>
    </dgm:pt>
    <dgm:pt modelId="{DB7B053A-6F9D-BD4E-A724-9C76175CB79D}" type="pres">
      <dgm:prSet presAssocID="{8C7E5D3F-0F25-E146-ACA8-5BC216E1A9B3}" presName="level3hierChild" presStyleCnt="0"/>
      <dgm:spPr/>
    </dgm:pt>
    <dgm:pt modelId="{A9A175A5-600C-F349-B759-7E4583F57B1D}" type="pres">
      <dgm:prSet presAssocID="{7DC6F3B0-6A6C-C140-BD94-6538F94ADECC}" presName="conn2-1" presStyleLbl="parChTrans1D2" presStyleIdx="1" presStyleCnt="3"/>
      <dgm:spPr/>
    </dgm:pt>
    <dgm:pt modelId="{1710478F-DB60-964F-8DB8-0B9EEC987E16}" type="pres">
      <dgm:prSet presAssocID="{7DC6F3B0-6A6C-C140-BD94-6538F94ADECC}" presName="connTx" presStyleLbl="parChTrans1D2" presStyleIdx="1" presStyleCnt="3"/>
      <dgm:spPr/>
    </dgm:pt>
    <dgm:pt modelId="{BAF88657-536A-144C-86AA-35ABA2CAB998}" type="pres">
      <dgm:prSet presAssocID="{301A2729-7DAA-8D4D-B6D6-50770E415C20}" presName="root2" presStyleCnt="0"/>
      <dgm:spPr/>
    </dgm:pt>
    <dgm:pt modelId="{6CDCEF4F-1814-D240-AD32-E6A78D4B09BE}" type="pres">
      <dgm:prSet presAssocID="{301A2729-7DAA-8D4D-B6D6-50770E415C20}" presName="LevelTwoTextNode" presStyleLbl="node2" presStyleIdx="1" presStyleCnt="3">
        <dgm:presLayoutVars>
          <dgm:chPref val="3"/>
        </dgm:presLayoutVars>
      </dgm:prSet>
      <dgm:spPr/>
    </dgm:pt>
    <dgm:pt modelId="{932C5E7B-6F2F-D44A-9CE8-61DCA9D6FEB5}" type="pres">
      <dgm:prSet presAssocID="{301A2729-7DAA-8D4D-B6D6-50770E415C20}" presName="level3hierChild" presStyleCnt="0"/>
      <dgm:spPr/>
    </dgm:pt>
    <dgm:pt modelId="{2A8548D2-C031-5445-89D8-3660C9B721AA}" type="pres">
      <dgm:prSet presAssocID="{B75F6669-A1FA-5445-8E25-8B4D8F7C6AE8}" presName="conn2-1" presStyleLbl="parChTrans1D2" presStyleIdx="2" presStyleCnt="3"/>
      <dgm:spPr/>
    </dgm:pt>
    <dgm:pt modelId="{54D676E3-2029-CC4A-A91A-C8FB0D0041B6}" type="pres">
      <dgm:prSet presAssocID="{B75F6669-A1FA-5445-8E25-8B4D8F7C6AE8}" presName="connTx" presStyleLbl="parChTrans1D2" presStyleIdx="2" presStyleCnt="3"/>
      <dgm:spPr/>
    </dgm:pt>
    <dgm:pt modelId="{172F7232-70E7-2E4B-BCE8-9FAB8CF93A7A}" type="pres">
      <dgm:prSet presAssocID="{E109B6A8-458A-9F43-A912-EFABEE0ADA6B}" presName="root2" presStyleCnt="0"/>
      <dgm:spPr/>
    </dgm:pt>
    <dgm:pt modelId="{87904CEB-3327-E440-AEB0-5A568F25066D}" type="pres">
      <dgm:prSet presAssocID="{E109B6A8-458A-9F43-A912-EFABEE0ADA6B}" presName="LevelTwoTextNode" presStyleLbl="node2" presStyleIdx="2" presStyleCnt="3">
        <dgm:presLayoutVars>
          <dgm:chPref val="3"/>
        </dgm:presLayoutVars>
      </dgm:prSet>
      <dgm:spPr/>
    </dgm:pt>
    <dgm:pt modelId="{6A4E13E9-AC70-404D-A7AB-6785139E713C}" type="pres">
      <dgm:prSet presAssocID="{E109B6A8-458A-9F43-A912-EFABEE0ADA6B}" presName="level3hierChild" presStyleCnt="0"/>
      <dgm:spPr/>
    </dgm:pt>
  </dgm:ptLst>
  <dgm:cxnLst>
    <dgm:cxn modelId="{3BE87B00-D54C-9A4A-A315-694D4360B770}" type="presOf" srcId="{B75F6669-A1FA-5445-8E25-8B4D8F7C6AE8}" destId="{2A8548D2-C031-5445-89D8-3660C9B721AA}" srcOrd="0" destOrd="0" presId="urn:microsoft.com/office/officeart/2008/layout/HorizontalMultiLevelHierarchy"/>
    <dgm:cxn modelId="{43ED2D12-A22E-0047-9AAF-CA5ED244A750}" type="presOf" srcId="{E109B6A8-458A-9F43-A912-EFABEE0ADA6B}" destId="{87904CEB-3327-E440-AEB0-5A568F25066D}" srcOrd="0" destOrd="0" presId="urn:microsoft.com/office/officeart/2008/layout/HorizontalMultiLevelHierarchy"/>
    <dgm:cxn modelId="{FEA13019-089A-DD48-A376-52B8D4BFB68B}" srcId="{CDDA5652-E270-4F46-A38E-9ABD7DFB376F}" destId="{301A2729-7DAA-8D4D-B6D6-50770E415C20}" srcOrd="1" destOrd="0" parTransId="{7DC6F3B0-6A6C-C140-BD94-6538F94ADECC}" sibTransId="{BB6F677F-F984-E440-8DFF-DC5B78508DA3}"/>
    <dgm:cxn modelId="{567B7925-640B-004F-9833-45D28ACDB1FA}" srcId="{F11D87F7-42A0-F340-8C24-A073559AB4B9}" destId="{CDDA5652-E270-4F46-A38E-9ABD7DFB376F}" srcOrd="0" destOrd="0" parTransId="{F1E6B893-DCED-C44F-B787-9F41B71392E2}" sibTransId="{D2AC4076-E20C-7244-BC8F-3ED8B26450BF}"/>
    <dgm:cxn modelId="{B4748227-46A2-5A4D-B299-DD1AEE414B52}" type="presOf" srcId="{442095E6-C461-5040-A0EC-AB5866BAFF91}" destId="{2B392DFD-F053-E742-85A4-B4A3BA4DC6A6}" srcOrd="0" destOrd="0" presId="urn:microsoft.com/office/officeart/2008/layout/HorizontalMultiLevelHierarchy"/>
    <dgm:cxn modelId="{A6B0CD31-8A30-BB4E-997C-50A6A3246D29}" srcId="{CDDA5652-E270-4F46-A38E-9ABD7DFB376F}" destId="{E109B6A8-458A-9F43-A912-EFABEE0ADA6B}" srcOrd="2" destOrd="0" parTransId="{B75F6669-A1FA-5445-8E25-8B4D8F7C6AE8}" sibTransId="{8FE94879-3490-B54E-81B3-4E571FBFFC55}"/>
    <dgm:cxn modelId="{AC389B37-7F26-F84F-A7D5-8752577BB91B}" type="presOf" srcId="{7DC6F3B0-6A6C-C140-BD94-6538F94ADECC}" destId="{A9A175A5-600C-F349-B759-7E4583F57B1D}" srcOrd="0" destOrd="0" presId="urn:microsoft.com/office/officeart/2008/layout/HorizontalMultiLevelHierarchy"/>
    <dgm:cxn modelId="{F002D542-5D56-C148-8736-65299C0DF393}" type="presOf" srcId="{B75F6669-A1FA-5445-8E25-8B4D8F7C6AE8}" destId="{54D676E3-2029-CC4A-A91A-C8FB0D0041B6}" srcOrd="1" destOrd="0" presId="urn:microsoft.com/office/officeart/2008/layout/HorizontalMultiLevelHierarchy"/>
    <dgm:cxn modelId="{A1C0A886-FB85-774A-A5D4-FAE56FD4F208}" type="presOf" srcId="{CDDA5652-E270-4F46-A38E-9ABD7DFB376F}" destId="{BFFBAC24-859F-F842-A64C-6804E59EDD3A}" srcOrd="0" destOrd="0" presId="urn:microsoft.com/office/officeart/2008/layout/HorizontalMultiLevelHierarchy"/>
    <dgm:cxn modelId="{0E6DF288-7BA0-204C-A0F1-95ACF1B6396F}" type="presOf" srcId="{301A2729-7DAA-8D4D-B6D6-50770E415C20}" destId="{6CDCEF4F-1814-D240-AD32-E6A78D4B09BE}" srcOrd="0" destOrd="0" presId="urn:microsoft.com/office/officeart/2008/layout/HorizontalMultiLevelHierarchy"/>
    <dgm:cxn modelId="{2D7D2AB9-A461-F042-912C-AC4F0B30A646}" type="presOf" srcId="{7DC6F3B0-6A6C-C140-BD94-6538F94ADECC}" destId="{1710478F-DB60-964F-8DB8-0B9EEC987E16}" srcOrd="1" destOrd="0" presId="urn:microsoft.com/office/officeart/2008/layout/HorizontalMultiLevelHierarchy"/>
    <dgm:cxn modelId="{0305B6CB-4543-8944-A2CB-AF424EFED223}" type="presOf" srcId="{442095E6-C461-5040-A0EC-AB5866BAFF91}" destId="{4AE1A4CE-608A-2F48-82F9-B66C3E316970}" srcOrd="1" destOrd="0" presId="urn:microsoft.com/office/officeart/2008/layout/HorizontalMultiLevelHierarchy"/>
    <dgm:cxn modelId="{90A710DA-0C9E-7948-A91F-E7F3C7315925}" type="presOf" srcId="{F11D87F7-42A0-F340-8C24-A073559AB4B9}" destId="{C2C979B0-3FBD-384C-92BC-8B7E2C42454E}" srcOrd="0" destOrd="0" presId="urn:microsoft.com/office/officeart/2008/layout/HorizontalMultiLevelHierarchy"/>
    <dgm:cxn modelId="{F4AE25E3-0C9C-DC4E-B0E8-3F899439B60B}" type="presOf" srcId="{8C7E5D3F-0F25-E146-ACA8-5BC216E1A9B3}" destId="{0D22F575-68E1-E940-8118-0881EE2F00F1}" srcOrd="0" destOrd="0" presId="urn:microsoft.com/office/officeart/2008/layout/HorizontalMultiLevelHierarchy"/>
    <dgm:cxn modelId="{DF443DEA-6018-884A-8453-1576350F2DB7}" srcId="{CDDA5652-E270-4F46-A38E-9ABD7DFB376F}" destId="{8C7E5D3F-0F25-E146-ACA8-5BC216E1A9B3}" srcOrd="0" destOrd="0" parTransId="{442095E6-C461-5040-A0EC-AB5866BAFF91}" sibTransId="{4651A28E-4ABD-814F-B469-BAC18A970C41}"/>
    <dgm:cxn modelId="{F086FED8-D2AE-004A-8B9F-94BC059F30CF}" type="presParOf" srcId="{C2C979B0-3FBD-384C-92BC-8B7E2C42454E}" destId="{E99D30D2-1D24-1C4E-A47D-0655BA8DE3E8}" srcOrd="0" destOrd="0" presId="urn:microsoft.com/office/officeart/2008/layout/HorizontalMultiLevelHierarchy"/>
    <dgm:cxn modelId="{2591095A-55E1-AC41-9212-6760AB242A10}" type="presParOf" srcId="{E99D30D2-1D24-1C4E-A47D-0655BA8DE3E8}" destId="{BFFBAC24-859F-F842-A64C-6804E59EDD3A}" srcOrd="0" destOrd="0" presId="urn:microsoft.com/office/officeart/2008/layout/HorizontalMultiLevelHierarchy"/>
    <dgm:cxn modelId="{789AF4F3-0F40-8543-9528-C78AF802CBDD}" type="presParOf" srcId="{E99D30D2-1D24-1C4E-A47D-0655BA8DE3E8}" destId="{E48AE17C-FFD6-A245-A044-039C80C43174}" srcOrd="1" destOrd="0" presId="urn:microsoft.com/office/officeart/2008/layout/HorizontalMultiLevelHierarchy"/>
    <dgm:cxn modelId="{AEE91EC5-5E4C-6341-842B-8D62510F6D28}" type="presParOf" srcId="{E48AE17C-FFD6-A245-A044-039C80C43174}" destId="{2B392DFD-F053-E742-85A4-B4A3BA4DC6A6}" srcOrd="0" destOrd="0" presId="urn:microsoft.com/office/officeart/2008/layout/HorizontalMultiLevelHierarchy"/>
    <dgm:cxn modelId="{18C6958A-928C-4446-8F42-2EDC12745F79}" type="presParOf" srcId="{2B392DFD-F053-E742-85A4-B4A3BA4DC6A6}" destId="{4AE1A4CE-608A-2F48-82F9-B66C3E316970}" srcOrd="0" destOrd="0" presId="urn:microsoft.com/office/officeart/2008/layout/HorizontalMultiLevelHierarchy"/>
    <dgm:cxn modelId="{F51335E5-822D-254B-A719-FC5244E22A0E}" type="presParOf" srcId="{E48AE17C-FFD6-A245-A044-039C80C43174}" destId="{E63B8E99-0B69-A54B-B07D-03030FAAAEEB}" srcOrd="1" destOrd="0" presId="urn:microsoft.com/office/officeart/2008/layout/HorizontalMultiLevelHierarchy"/>
    <dgm:cxn modelId="{34D33AAA-E836-E847-AC64-60926B018D29}" type="presParOf" srcId="{E63B8E99-0B69-A54B-B07D-03030FAAAEEB}" destId="{0D22F575-68E1-E940-8118-0881EE2F00F1}" srcOrd="0" destOrd="0" presId="urn:microsoft.com/office/officeart/2008/layout/HorizontalMultiLevelHierarchy"/>
    <dgm:cxn modelId="{DCCFD32A-0264-F241-8DA6-81774C776FD7}" type="presParOf" srcId="{E63B8E99-0B69-A54B-B07D-03030FAAAEEB}" destId="{DB7B053A-6F9D-BD4E-A724-9C76175CB79D}" srcOrd="1" destOrd="0" presId="urn:microsoft.com/office/officeart/2008/layout/HorizontalMultiLevelHierarchy"/>
    <dgm:cxn modelId="{E92A3B11-C7A2-7048-BF30-1A1AF213EAC1}" type="presParOf" srcId="{E48AE17C-FFD6-A245-A044-039C80C43174}" destId="{A9A175A5-600C-F349-B759-7E4583F57B1D}" srcOrd="2" destOrd="0" presId="urn:microsoft.com/office/officeart/2008/layout/HorizontalMultiLevelHierarchy"/>
    <dgm:cxn modelId="{5F288FDC-05BE-8E4F-8762-BC3AFE0BE170}" type="presParOf" srcId="{A9A175A5-600C-F349-B759-7E4583F57B1D}" destId="{1710478F-DB60-964F-8DB8-0B9EEC987E16}" srcOrd="0" destOrd="0" presId="urn:microsoft.com/office/officeart/2008/layout/HorizontalMultiLevelHierarchy"/>
    <dgm:cxn modelId="{378C6051-A74F-5B41-8F7F-AEB47D979E4D}" type="presParOf" srcId="{E48AE17C-FFD6-A245-A044-039C80C43174}" destId="{BAF88657-536A-144C-86AA-35ABA2CAB998}" srcOrd="3" destOrd="0" presId="urn:microsoft.com/office/officeart/2008/layout/HorizontalMultiLevelHierarchy"/>
    <dgm:cxn modelId="{C0257AD5-498A-5944-92FE-45593194D721}" type="presParOf" srcId="{BAF88657-536A-144C-86AA-35ABA2CAB998}" destId="{6CDCEF4F-1814-D240-AD32-E6A78D4B09BE}" srcOrd="0" destOrd="0" presId="urn:microsoft.com/office/officeart/2008/layout/HorizontalMultiLevelHierarchy"/>
    <dgm:cxn modelId="{F404DB04-9E14-FF41-A5DF-91BF61E259F5}" type="presParOf" srcId="{BAF88657-536A-144C-86AA-35ABA2CAB998}" destId="{932C5E7B-6F2F-D44A-9CE8-61DCA9D6FEB5}" srcOrd="1" destOrd="0" presId="urn:microsoft.com/office/officeart/2008/layout/HorizontalMultiLevelHierarchy"/>
    <dgm:cxn modelId="{FCD6BE37-7C74-664B-A12B-5E1F418956FC}" type="presParOf" srcId="{E48AE17C-FFD6-A245-A044-039C80C43174}" destId="{2A8548D2-C031-5445-89D8-3660C9B721AA}" srcOrd="4" destOrd="0" presId="urn:microsoft.com/office/officeart/2008/layout/HorizontalMultiLevelHierarchy"/>
    <dgm:cxn modelId="{D1FA785C-B03A-154E-ACF5-1649468011A5}" type="presParOf" srcId="{2A8548D2-C031-5445-89D8-3660C9B721AA}" destId="{54D676E3-2029-CC4A-A91A-C8FB0D0041B6}" srcOrd="0" destOrd="0" presId="urn:microsoft.com/office/officeart/2008/layout/HorizontalMultiLevelHierarchy"/>
    <dgm:cxn modelId="{3F4BAE07-12C7-1C49-A792-1B448872F944}" type="presParOf" srcId="{E48AE17C-FFD6-A245-A044-039C80C43174}" destId="{172F7232-70E7-2E4B-BCE8-9FAB8CF93A7A}" srcOrd="5" destOrd="0" presId="urn:microsoft.com/office/officeart/2008/layout/HorizontalMultiLevelHierarchy"/>
    <dgm:cxn modelId="{19FA8E8C-93AA-3941-BB46-AF628AC9E29D}" type="presParOf" srcId="{172F7232-70E7-2E4B-BCE8-9FAB8CF93A7A}" destId="{87904CEB-3327-E440-AEB0-5A568F25066D}" srcOrd="0" destOrd="0" presId="urn:microsoft.com/office/officeart/2008/layout/HorizontalMultiLevelHierarchy"/>
    <dgm:cxn modelId="{E44D05CD-49B1-AE46-AFAE-D96FDA3F9AAF}" type="presParOf" srcId="{172F7232-70E7-2E4B-BCE8-9FAB8CF93A7A}" destId="{6A4E13E9-AC70-404D-A7AB-6785139E713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1D87F7-42A0-F340-8C24-A073559AB4B9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DDA5652-E270-4F46-A38E-9ABD7DFB376F}">
      <dgm:prSet phldrT="[Texto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s-MX" sz="1600" dirty="0">
              <a:latin typeface="Gill Sans MT" panose="020B0502020104020203" pitchFamily="34" charset="77"/>
            </a:rPr>
            <a:t>Secciones prácticas</a:t>
          </a:r>
        </a:p>
      </dgm:t>
    </dgm:pt>
    <dgm:pt modelId="{F1E6B893-DCED-C44F-B787-9F41B71392E2}" type="parTrans" cxnId="{567B7925-640B-004F-9833-45D28ACDB1FA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D2AC4076-E20C-7244-BC8F-3ED8B26450BF}" type="sibTrans" cxnId="{567B7925-640B-004F-9833-45D28ACDB1FA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8C7E5D3F-0F25-E146-ACA8-5BC216E1A9B3}">
      <dgm:prSet phldrT="[Texto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s-MX" sz="1200" dirty="0">
              <a:latin typeface="Gill Sans MT" panose="020B0502020104020203" pitchFamily="34" charset="77"/>
            </a:rPr>
            <a:t>Cartas descriptivas. Fases del fortalecimiento</a:t>
          </a:r>
        </a:p>
      </dgm:t>
    </dgm:pt>
    <dgm:pt modelId="{442095E6-C461-5040-A0EC-AB5866BAFF91}" type="parTrans" cxnId="{DF443DEA-6018-884A-8453-1576350F2DB7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4651A28E-4ABD-814F-B469-BAC18A970C41}" type="sibTrans" cxnId="{DF443DEA-6018-884A-8453-1576350F2DB7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301A2729-7DAA-8D4D-B6D6-50770E415C20}">
      <dgm:prSet phldrT="[Texto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s-MX" sz="1200" dirty="0">
              <a:latin typeface="Gill Sans MT" panose="020B0502020104020203" pitchFamily="34" charset="77"/>
            </a:rPr>
            <a:t>Diagnóstico</a:t>
          </a:r>
        </a:p>
      </dgm:t>
    </dgm:pt>
    <dgm:pt modelId="{7DC6F3B0-6A6C-C140-BD94-6538F94ADECC}" type="parTrans" cxnId="{FEA13019-089A-DD48-A376-52B8D4BFB68B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BB6F677F-F984-E440-8DFF-DC5B78508DA3}" type="sibTrans" cxnId="{FEA13019-089A-DD48-A376-52B8D4BFB68B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E109B6A8-458A-9F43-A912-EFABEE0ADA6B}">
      <dgm:prSet phldrT="[Texto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s-MX" sz="1200" dirty="0">
              <a:latin typeface="Gill Sans MT" panose="020B0502020104020203" pitchFamily="34" charset="77"/>
            </a:rPr>
            <a:t>Recuperación del aprendizaje</a:t>
          </a:r>
        </a:p>
      </dgm:t>
    </dgm:pt>
    <dgm:pt modelId="{B75F6669-A1FA-5445-8E25-8B4D8F7C6AE8}" type="parTrans" cxnId="{A6B0CD31-8A30-BB4E-997C-50A6A3246D29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8FE94879-3490-B54E-81B3-4E571FBFFC55}" type="sibTrans" cxnId="{A6B0CD31-8A30-BB4E-997C-50A6A3246D29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AF8DD0E2-81D9-724B-B71B-E8F2D25A0E81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s-MX" sz="1200" dirty="0">
              <a:latin typeface="Gill Sans MT" panose="020B0502020104020203" pitchFamily="34" charset="77"/>
            </a:rPr>
            <a:t>Módulos especializados</a:t>
          </a:r>
        </a:p>
      </dgm:t>
    </dgm:pt>
    <dgm:pt modelId="{8C3EAD3D-84C2-7043-8AB5-96606D2C5793}" type="parTrans" cxnId="{F0811539-E468-9543-99A1-3024E718E976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6D6BC6F5-BECB-C843-91DC-D25A8C22D2A4}" type="sibTrans" cxnId="{F0811539-E468-9543-99A1-3024E718E976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C2C979B0-3FBD-384C-92BC-8B7E2C42454E}" type="pres">
      <dgm:prSet presAssocID="{F11D87F7-42A0-F340-8C24-A073559AB4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99D30D2-1D24-1C4E-A47D-0655BA8DE3E8}" type="pres">
      <dgm:prSet presAssocID="{CDDA5652-E270-4F46-A38E-9ABD7DFB376F}" presName="root1" presStyleCnt="0"/>
      <dgm:spPr/>
    </dgm:pt>
    <dgm:pt modelId="{BFFBAC24-859F-F842-A64C-6804E59EDD3A}" type="pres">
      <dgm:prSet presAssocID="{CDDA5652-E270-4F46-A38E-9ABD7DFB376F}" presName="LevelOneTextNode" presStyleLbl="node0" presStyleIdx="0" presStyleCnt="1">
        <dgm:presLayoutVars>
          <dgm:chPref val="3"/>
        </dgm:presLayoutVars>
      </dgm:prSet>
      <dgm:spPr/>
    </dgm:pt>
    <dgm:pt modelId="{E48AE17C-FFD6-A245-A044-039C80C43174}" type="pres">
      <dgm:prSet presAssocID="{CDDA5652-E270-4F46-A38E-9ABD7DFB376F}" presName="level2hierChild" presStyleCnt="0"/>
      <dgm:spPr/>
    </dgm:pt>
    <dgm:pt modelId="{2B392DFD-F053-E742-85A4-B4A3BA4DC6A6}" type="pres">
      <dgm:prSet presAssocID="{442095E6-C461-5040-A0EC-AB5866BAFF91}" presName="conn2-1" presStyleLbl="parChTrans1D2" presStyleIdx="0" presStyleCnt="4"/>
      <dgm:spPr/>
    </dgm:pt>
    <dgm:pt modelId="{4AE1A4CE-608A-2F48-82F9-B66C3E316970}" type="pres">
      <dgm:prSet presAssocID="{442095E6-C461-5040-A0EC-AB5866BAFF91}" presName="connTx" presStyleLbl="parChTrans1D2" presStyleIdx="0" presStyleCnt="4"/>
      <dgm:spPr/>
    </dgm:pt>
    <dgm:pt modelId="{E63B8E99-0B69-A54B-B07D-03030FAAAEEB}" type="pres">
      <dgm:prSet presAssocID="{8C7E5D3F-0F25-E146-ACA8-5BC216E1A9B3}" presName="root2" presStyleCnt="0"/>
      <dgm:spPr/>
    </dgm:pt>
    <dgm:pt modelId="{0D22F575-68E1-E940-8118-0881EE2F00F1}" type="pres">
      <dgm:prSet presAssocID="{8C7E5D3F-0F25-E146-ACA8-5BC216E1A9B3}" presName="LevelTwoTextNode" presStyleLbl="node2" presStyleIdx="0" presStyleCnt="4">
        <dgm:presLayoutVars>
          <dgm:chPref val="3"/>
        </dgm:presLayoutVars>
      </dgm:prSet>
      <dgm:spPr/>
    </dgm:pt>
    <dgm:pt modelId="{DB7B053A-6F9D-BD4E-A724-9C76175CB79D}" type="pres">
      <dgm:prSet presAssocID="{8C7E5D3F-0F25-E146-ACA8-5BC216E1A9B3}" presName="level3hierChild" presStyleCnt="0"/>
      <dgm:spPr/>
    </dgm:pt>
    <dgm:pt modelId="{A9A175A5-600C-F349-B759-7E4583F57B1D}" type="pres">
      <dgm:prSet presAssocID="{7DC6F3B0-6A6C-C140-BD94-6538F94ADECC}" presName="conn2-1" presStyleLbl="parChTrans1D2" presStyleIdx="1" presStyleCnt="4"/>
      <dgm:spPr/>
    </dgm:pt>
    <dgm:pt modelId="{1710478F-DB60-964F-8DB8-0B9EEC987E16}" type="pres">
      <dgm:prSet presAssocID="{7DC6F3B0-6A6C-C140-BD94-6538F94ADECC}" presName="connTx" presStyleLbl="parChTrans1D2" presStyleIdx="1" presStyleCnt="4"/>
      <dgm:spPr/>
    </dgm:pt>
    <dgm:pt modelId="{BAF88657-536A-144C-86AA-35ABA2CAB998}" type="pres">
      <dgm:prSet presAssocID="{301A2729-7DAA-8D4D-B6D6-50770E415C20}" presName="root2" presStyleCnt="0"/>
      <dgm:spPr/>
    </dgm:pt>
    <dgm:pt modelId="{6CDCEF4F-1814-D240-AD32-E6A78D4B09BE}" type="pres">
      <dgm:prSet presAssocID="{301A2729-7DAA-8D4D-B6D6-50770E415C20}" presName="LevelTwoTextNode" presStyleLbl="node2" presStyleIdx="1" presStyleCnt="4">
        <dgm:presLayoutVars>
          <dgm:chPref val="3"/>
        </dgm:presLayoutVars>
      </dgm:prSet>
      <dgm:spPr/>
    </dgm:pt>
    <dgm:pt modelId="{932C5E7B-6F2F-D44A-9CE8-61DCA9D6FEB5}" type="pres">
      <dgm:prSet presAssocID="{301A2729-7DAA-8D4D-B6D6-50770E415C20}" presName="level3hierChild" presStyleCnt="0"/>
      <dgm:spPr/>
    </dgm:pt>
    <dgm:pt modelId="{2A8548D2-C031-5445-89D8-3660C9B721AA}" type="pres">
      <dgm:prSet presAssocID="{B75F6669-A1FA-5445-8E25-8B4D8F7C6AE8}" presName="conn2-1" presStyleLbl="parChTrans1D2" presStyleIdx="2" presStyleCnt="4"/>
      <dgm:spPr/>
    </dgm:pt>
    <dgm:pt modelId="{54D676E3-2029-CC4A-A91A-C8FB0D0041B6}" type="pres">
      <dgm:prSet presAssocID="{B75F6669-A1FA-5445-8E25-8B4D8F7C6AE8}" presName="connTx" presStyleLbl="parChTrans1D2" presStyleIdx="2" presStyleCnt="4"/>
      <dgm:spPr/>
    </dgm:pt>
    <dgm:pt modelId="{172F7232-70E7-2E4B-BCE8-9FAB8CF93A7A}" type="pres">
      <dgm:prSet presAssocID="{E109B6A8-458A-9F43-A912-EFABEE0ADA6B}" presName="root2" presStyleCnt="0"/>
      <dgm:spPr/>
    </dgm:pt>
    <dgm:pt modelId="{87904CEB-3327-E440-AEB0-5A568F25066D}" type="pres">
      <dgm:prSet presAssocID="{E109B6A8-458A-9F43-A912-EFABEE0ADA6B}" presName="LevelTwoTextNode" presStyleLbl="node2" presStyleIdx="2" presStyleCnt="4">
        <dgm:presLayoutVars>
          <dgm:chPref val="3"/>
        </dgm:presLayoutVars>
      </dgm:prSet>
      <dgm:spPr/>
    </dgm:pt>
    <dgm:pt modelId="{6A4E13E9-AC70-404D-A7AB-6785139E713C}" type="pres">
      <dgm:prSet presAssocID="{E109B6A8-458A-9F43-A912-EFABEE0ADA6B}" presName="level3hierChild" presStyleCnt="0"/>
      <dgm:spPr/>
    </dgm:pt>
    <dgm:pt modelId="{FB15E9AF-306D-F643-A2DA-043C7CC8B1A6}" type="pres">
      <dgm:prSet presAssocID="{8C3EAD3D-84C2-7043-8AB5-96606D2C5793}" presName="conn2-1" presStyleLbl="parChTrans1D2" presStyleIdx="3" presStyleCnt="4"/>
      <dgm:spPr/>
    </dgm:pt>
    <dgm:pt modelId="{B5C6C79E-029E-DE4D-BFB4-B47D01943C28}" type="pres">
      <dgm:prSet presAssocID="{8C3EAD3D-84C2-7043-8AB5-96606D2C5793}" presName="connTx" presStyleLbl="parChTrans1D2" presStyleIdx="3" presStyleCnt="4"/>
      <dgm:spPr/>
    </dgm:pt>
    <dgm:pt modelId="{FDEDBCCD-910D-B040-9720-FEBBB0601AFC}" type="pres">
      <dgm:prSet presAssocID="{AF8DD0E2-81D9-724B-B71B-E8F2D25A0E81}" presName="root2" presStyleCnt="0"/>
      <dgm:spPr/>
    </dgm:pt>
    <dgm:pt modelId="{EE288940-8C9B-6B4A-9F3E-CDA14A2C05AA}" type="pres">
      <dgm:prSet presAssocID="{AF8DD0E2-81D9-724B-B71B-E8F2D25A0E81}" presName="LevelTwoTextNode" presStyleLbl="node2" presStyleIdx="3" presStyleCnt="4">
        <dgm:presLayoutVars>
          <dgm:chPref val="3"/>
        </dgm:presLayoutVars>
      </dgm:prSet>
      <dgm:spPr/>
    </dgm:pt>
    <dgm:pt modelId="{1374607A-2D37-7F43-A35A-AFF931D3B5F4}" type="pres">
      <dgm:prSet presAssocID="{AF8DD0E2-81D9-724B-B71B-E8F2D25A0E81}" presName="level3hierChild" presStyleCnt="0"/>
      <dgm:spPr/>
    </dgm:pt>
  </dgm:ptLst>
  <dgm:cxnLst>
    <dgm:cxn modelId="{3BE87B00-D54C-9A4A-A315-694D4360B770}" type="presOf" srcId="{B75F6669-A1FA-5445-8E25-8B4D8F7C6AE8}" destId="{2A8548D2-C031-5445-89D8-3660C9B721AA}" srcOrd="0" destOrd="0" presId="urn:microsoft.com/office/officeart/2008/layout/HorizontalMultiLevelHierarchy"/>
    <dgm:cxn modelId="{43ED2D12-A22E-0047-9AAF-CA5ED244A750}" type="presOf" srcId="{E109B6A8-458A-9F43-A912-EFABEE0ADA6B}" destId="{87904CEB-3327-E440-AEB0-5A568F25066D}" srcOrd="0" destOrd="0" presId="urn:microsoft.com/office/officeart/2008/layout/HorizontalMultiLevelHierarchy"/>
    <dgm:cxn modelId="{7513F315-40F5-A843-A06B-504948117B13}" type="presOf" srcId="{AF8DD0E2-81D9-724B-B71B-E8F2D25A0E81}" destId="{EE288940-8C9B-6B4A-9F3E-CDA14A2C05AA}" srcOrd="0" destOrd="0" presId="urn:microsoft.com/office/officeart/2008/layout/HorizontalMultiLevelHierarchy"/>
    <dgm:cxn modelId="{FEA13019-089A-DD48-A376-52B8D4BFB68B}" srcId="{CDDA5652-E270-4F46-A38E-9ABD7DFB376F}" destId="{301A2729-7DAA-8D4D-B6D6-50770E415C20}" srcOrd="1" destOrd="0" parTransId="{7DC6F3B0-6A6C-C140-BD94-6538F94ADECC}" sibTransId="{BB6F677F-F984-E440-8DFF-DC5B78508DA3}"/>
    <dgm:cxn modelId="{567B7925-640B-004F-9833-45D28ACDB1FA}" srcId="{F11D87F7-42A0-F340-8C24-A073559AB4B9}" destId="{CDDA5652-E270-4F46-A38E-9ABD7DFB376F}" srcOrd="0" destOrd="0" parTransId="{F1E6B893-DCED-C44F-B787-9F41B71392E2}" sibTransId="{D2AC4076-E20C-7244-BC8F-3ED8B26450BF}"/>
    <dgm:cxn modelId="{B4748227-46A2-5A4D-B299-DD1AEE414B52}" type="presOf" srcId="{442095E6-C461-5040-A0EC-AB5866BAFF91}" destId="{2B392DFD-F053-E742-85A4-B4A3BA4DC6A6}" srcOrd="0" destOrd="0" presId="urn:microsoft.com/office/officeart/2008/layout/HorizontalMultiLevelHierarchy"/>
    <dgm:cxn modelId="{A6B0CD31-8A30-BB4E-997C-50A6A3246D29}" srcId="{CDDA5652-E270-4F46-A38E-9ABD7DFB376F}" destId="{E109B6A8-458A-9F43-A912-EFABEE0ADA6B}" srcOrd="2" destOrd="0" parTransId="{B75F6669-A1FA-5445-8E25-8B4D8F7C6AE8}" sibTransId="{8FE94879-3490-B54E-81B3-4E571FBFFC55}"/>
    <dgm:cxn modelId="{C373EF34-DD7E-6F4D-A0D1-0B52BA8D6FD3}" type="presOf" srcId="{8C3EAD3D-84C2-7043-8AB5-96606D2C5793}" destId="{FB15E9AF-306D-F643-A2DA-043C7CC8B1A6}" srcOrd="0" destOrd="0" presId="urn:microsoft.com/office/officeart/2008/layout/HorizontalMultiLevelHierarchy"/>
    <dgm:cxn modelId="{AC389B37-7F26-F84F-A7D5-8752577BB91B}" type="presOf" srcId="{7DC6F3B0-6A6C-C140-BD94-6538F94ADECC}" destId="{A9A175A5-600C-F349-B759-7E4583F57B1D}" srcOrd="0" destOrd="0" presId="urn:microsoft.com/office/officeart/2008/layout/HorizontalMultiLevelHierarchy"/>
    <dgm:cxn modelId="{F0811539-E468-9543-99A1-3024E718E976}" srcId="{CDDA5652-E270-4F46-A38E-9ABD7DFB376F}" destId="{AF8DD0E2-81D9-724B-B71B-E8F2D25A0E81}" srcOrd="3" destOrd="0" parTransId="{8C3EAD3D-84C2-7043-8AB5-96606D2C5793}" sibTransId="{6D6BC6F5-BECB-C843-91DC-D25A8C22D2A4}"/>
    <dgm:cxn modelId="{F002D542-5D56-C148-8736-65299C0DF393}" type="presOf" srcId="{B75F6669-A1FA-5445-8E25-8B4D8F7C6AE8}" destId="{54D676E3-2029-CC4A-A91A-C8FB0D0041B6}" srcOrd="1" destOrd="0" presId="urn:microsoft.com/office/officeart/2008/layout/HorizontalMultiLevelHierarchy"/>
    <dgm:cxn modelId="{A1C0A886-FB85-774A-A5D4-FAE56FD4F208}" type="presOf" srcId="{CDDA5652-E270-4F46-A38E-9ABD7DFB376F}" destId="{BFFBAC24-859F-F842-A64C-6804E59EDD3A}" srcOrd="0" destOrd="0" presId="urn:microsoft.com/office/officeart/2008/layout/HorizontalMultiLevelHierarchy"/>
    <dgm:cxn modelId="{0E6DF288-7BA0-204C-A0F1-95ACF1B6396F}" type="presOf" srcId="{301A2729-7DAA-8D4D-B6D6-50770E415C20}" destId="{6CDCEF4F-1814-D240-AD32-E6A78D4B09BE}" srcOrd="0" destOrd="0" presId="urn:microsoft.com/office/officeart/2008/layout/HorizontalMultiLevelHierarchy"/>
    <dgm:cxn modelId="{CE7699AC-6D02-D443-B905-1390BC3DEFEA}" type="presOf" srcId="{8C3EAD3D-84C2-7043-8AB5-96606D2C5793}" destId="{B5C6C79E-029E-DE4D-BFB4-B47D01943C28}" srcOrd="1" destOrd="0" presId="urn:microsoft.com/office/officeart/2008/layout/HorizontalMultiLevelHierarchy"/>
    <dgm:cxn modelId="{2D7D2AB9-A461-F042-912C-AC4F0B30A646}" type="presOf" srcId="{7DC6F3B0-6A6C-C140-BD94-6538F94ADECC}" destId="{1710478F-DB60-964F-8DB8-0B9EEC987E16}" srcOrd="1" destOrd="0" presId="urn:microsoft.com/office/officeart/2008/layout/HorizontalMultiLevelHierarchy"/>
    <dgm:cxn modelId="{0305B6CB-4543-8944-A2CB-AF424EFED223}" type="presOf" srcId="{442095E6-C461-5040-A0EC-AB5866BAFF91}" destId="{4AE1A4CE-608A-2F48-82F9-B66C3E316970}" srcOrd="1" destOrd="0" presId="urn:microsoft.com/office/officeart/2008/layout/HorizontalMultiLevelHierarchy"/>
    <dgm:cxn modelId="{90A710DA-0C9E-7948-A91F-E7F3C7315925}" type="presOf" srcId="{F11D87F7-42A0-F340-8C24-A073559AB4B9}" destId="{C2C979B0-3FBD-384C-92BC-8B7E2C42454E}" srcOrd="0" destOrd="0" presId="urn:microsoft.com/office/officeart/2008/layout/HorizontalMultiLevelHierarchy"/>
    <dgm:cxn modelId="{F4AE25E3-0C9C-DC4E-B0E8-3F899439B60B}" type="presOf" srcId="{8C7E5D3F-0F25-E146-ACA8-5BC216E1A9B3}" destId="{0D22F575-68E1-E940-8118-0881EE2F00F1}" srcOrd="0" destOrd="0" presId="urn:microsoft.com/office/officeart/2008/layout/HorizontalMultiLevelHierarchy"/>
    <dgm:cxn modelId="{DF443DEA-6018-884A-8453-1576350F2DB7}" srcId="{CDDA5652-E270-4F46-A38E-9ABD7DFB376F}" destId="{8C7E5D3F-0F25-E146-ACA8-5BC216E1A9B3}" srcOrd="0" destOrd="0" parTransId="{442095E6-C461-5040-A0EC-AB5866BAFF91}" sibTransId="{4651A28E-4ABD-814F-B469-BAC18A970C41}"/>
    <dgm:cxn modelId="{F086FED8-D2AE-004A-8B9F-94BC059F30CF}" type="presParOf" srcId="{C2C979B0-3FBD-384C-92BC-8B7E2C42454E}" destId="{E99D30D2-1D24-1C4E-A47D-0655BA8DE3E8}" srcOrd="0" destOrd="0" presId="urn:microsoft.com/office/officeart/2008/layout/HorizontalMultiLevelHierarchy"/>
    <dgm:cxn modelId="{2591095A-55E1-AC41-9212-6760AB242A10}" type="presParOf" srcId="{E99D30D2-1D24-1C4E-A47D-0655BA8DE3E8}" destId="{BFFBAC24-859F-F842-A64C-6804E59EDD3A}" srcOrd="0" destOrd="0" presId="urn:microsoft.com/office/officeart/2008/layout/HorizontalMultiLevelHierarchy"/>
    <dgm:cxn modelId="{789AF4F3-0F40-8543-9528-C78AF802CBDD}" type="presParOf" srcId="{E99D30D2-1D24-1C4E-A47D-0655BA8DE3E8}" destId="{E48AE17C-FFD6-A245-A044-039C80C43174}" srcOrd="1" destOrd="0" presId="urn:microsoft.com/office/officeart/2008/layout/HorizontalMultiLevelHierarchy"/>
    <dgm:cxn modelId="{AEE91EC5-5E4C-6341-842B-8D62510F6D28}" type="presParOf" srcId="{E48AE17C-FFD6-A245-A044-039C80C43174}" destId="{2B392DFD-F053-E742-85A4-B4A3BA4DC6A6}" srcOrd="0" destOrd="0" presId="urn:microsoft.com/office/officeart/2008/layout/HorizontalMultiLevelHierarchy"/>
    <dgm:cxn modelId="{18C6958A-928C-4446-8F42-2EDC12745F79}" type="presParOf" srcId="{2B392DFD-F053-E742-85A4-B4A3BA4DC6A6}" destId="{4AE1A4CE-608A-2F48-82F9-B66C3E316970}" srcOrd="0" destOrd="0" presId="urn:microsoft.com/office/officeart/2008/layout/HorizontalMultiLevelHierarchy"/>
    <dgm:cxn modelId="{F51335E5-822D-254B-A719-FC5244E22A0E}" type="presParOf" srcId="{E48AE17C-FFD6-A245-A044-039C80C43174}" destId="{E63B8E99-0B69-A54B-B07D-03030FAAAEEB}" srcOrd="1" destOrd="0" presId="urn:microsoft.com/office/officeart/2008/layout/HorizontalMultiLevelHierarchy"/>
    <dgm:cxn modelId="{34D33AAA-E836-E847-AC64-60926B018D29}" type="presParOf" srcId="{E63B8E99-0B69-A54B-B07D-03030FAAAEEB}" destId="{0D22F575-68E1-E940-8118-0881EE2F00F1}" srcOrd="0" destOrd="0" presId="urn:microsoft.com/office/officeart/2008/layout/HorizontalMultiLevelHierarchy"/>
    <dgm:cxn modelId="{DCCFD32A-0264-F241-8DA6-81774C776FD7}" type="presParOf" srcId="{E63B8E99-0B69-A54B-B07D-03030FAAAEEB}" destId="{DB7B053A-6F9D-BD4E-A724-9C76175CB79D}" srcOrd="1" destOrd="0" presId="urn:microsoft.com/office/officeart/2008/layout/HorizontalMultiLevelHierarchy"/>
    <dgm:cxn modelId="{E92A3B11-C7A2-7048-BF30-1A1AF213EAC1}" type="presParOf" srcId="{E48AE17C-FFD6-A245-A044-039C80C43174}" destId="{A9A175A5-600C-F349-B759-7E4583F57B1D}" srcOrd="2" destOrd="0" presId="urn:microsoft.com/office/officeart/2008/layout/HorizontalMultiLevelHierarchy"/>
    <dgm:cxn modelId="{5F288FDC-05BE-8E4F-8762-BC3AFE0BE170}" type="presParOf" srcId="{A9A175A5-600C-F349-B759-7E4583F57B1D}" destId="{1710478F-DB60-964F-8DB8-0B9EEC987E16}" srcOrd="0" destOrd="0" presId="urn:microsoft.com/office/officeart/2008/layout/HorizontalMultiLevelHierarchy"/>
    <dgm:cxn modelId="{378C6051-A74F-5B41-8F7F-AEB47D979E4D}" type="presParOf" srcId="{E48AE17C-FFD6-A245-A044-039C80C43174}" destId="{BAF88657-536A-144C-86AA-35ABA2CAB998}" srcOrd="3" destOrd="0" presId="urn:microsoft.com/office/officeart/2008/layout/HorizontalMultiLevelHierarchy"/>
    <dgm:cxn modelId="{C0257AD5-498A-5944-92FE-45593194D721}" type="presParOf" srcId="{BAF88657-536A-144C-86AA-35ABA2CAB998}" destId="{6CDCEF4F-1814-D240-AD32-E6A78D4B09BE}" srcOrd="0" destOrd="0" presId="urn:microsoft.com/office/officeart/2008/layout/HorizontalMultiLevelHierarchy"/>
    <dgm:cxn modelId="{F404DB04-9E14-FF41-A5DF-91BF61E259F5}" type="presParOf" srcId="{BAF88657-536A-144C-86AA-35ABA2CAB998}" destId="{932C5E7B-6F2F-D44A-9CE8-61DCA9D6FEB5}" srcOrd="1" destOrd="0" presId="urn:microsoft.com/office/officeart/2008/layout/HorizontalMultiLevelHierarchy"/>
    <dgm:cxn modelId="{FCD6BE37-7C74-664B-A12B-5E1F418956FC}" type="presParOf" srcId="{E48AE17C-FFD6-A245-A044-039C80C43174}" destId="{2A8548D2-C031-5445-89D8-3660C9B721AA}" srcOrd="4" destOrd="0" presId="urn:microsoft.com/office/officeart/2008/layout/HorizontalMultiLevelHierarchy"/>
    <dgm:cxn modelId="{D1FA785C-B03A-154E-ACF5-1649468011A5}" type="presParOf" srcId="{2A8548D2-C031-5445-89D8-3660C9B721AA}" destId="{54D676E3-2029-CC4A-A91A-C8FB0D0041B6}" srcOrd="0" destOrd="0" presId="urn:microsoft.com/office/officeart/2008/layout/HorizontalMultiLevelHierarchy"/>
    <dgm:cxn modelId="{3F4BAE07-12C7-1C49-A792-1B448872F944}" type="presParOf" srcId="{E48AE17C-FFD6-A245-A044-039C80C43174}" destId="{172F7232-70E7-2E4B-BCE8-9FAB8CF93A7A}" srcOrd="5" destOrd="0" presId="urn:microsoft.com/office/officeart/2008/layout/HorizontalMultiLevelHierarchy"/>
    <dgm:cxn modelId="{19FA8E8C-93AA-3941-BB46-AF628AC9E29D}" type="presParOf" srcId="{172F7232-70E7-2E4B-BCE8-9FAB8CF93A7A}" destId="{87904CEB-3327-E440-AEB0-5A568F25066D}" srcOrd="0" destOrd="0" presId="urn:microsoft.com/office/officeart/2008/layout/HorizontalMultiLevelHierarchy"/>
    <dgm:cxn modelId="{E44D05CD-49B1-AE46-AFAE-D96FDA3F9AAF}" type="presParOf" srcId="{172F7232-70E7-2E4B-BCE8-9FAB8CF93A7A}" destId="{6A4E13E9-AC70-404D-A7AB-6785139E713C}" srcOrd="1" destOrd="0" presId="urn:microsoft.com/office/officeart/2008/layout/HorizontalMultiLevelHierarchy"/>
    <dgm:cxn modelId="{34DEEF95-7F63-0D46-85AB-4A1AD76D161D}" type="presParOf" srcId="{E48AE17C-FFD6-A245-A044-039C80C43174}" destId="{FB15E9AF-306D-F643-A2DA-043C7CC8B1A6}" srcOrd="6" destOrd="0" presId="urn:microsoft.com/office/officeart/2008/layout/HorizontalMultiLevelHierarchy"/>
    <dgm:cxn modelId="{EB673D79-0428-2C41-A881-36CFDEFB67AA}" type="presParOf" srcId="{FB15E9AF-306D-F643-A2DA-043C7CC8B1A6}" destId="{B5C6C79E-029E-DE4D-BFB4-B47D01943C28}" srcOrd="0" destOrd="0" presId="urn:microsoft.com/office/officeart/2008/layout/HorizontalMultiLevelHierarchy"/>
    <dgm:cxn modelId="{E58D2952-CC24-2046-9372-556ECE77A089}" type="presParOf" srcId="{E48AE17C-FFD6-A245-A044-039C80C43174}" destId="{FDEDBCCD-910D-B040-9720-FEBBB0601AFC}" srcOrd="7" destOrd="0" presId="urn:microsoft.com/office/officeart/2008/layout/HorizontalMultiLevelHierarchy"/>
    <dgm:cxn modelId="{6E6E67F1-A0B8-A54E-964A-878F9A98EA07}" type="presParOf" srcId="{FDEDBCCD-910D-B040-9720-FEBBB0601AFC}" destId="{EE288940-8C9B-6B4A-9F3E-CDA14A2C05AA}" srcOrd="0" destOrd="0" presId="urn:microsoft.com/office/officeart/2008/layout/HorizontalMultiLevelHierarchy"/>
    <dgm:cxn modelId="{D646A453-4219-EB46-9DF9-532117D65011}" type="presParOf" srcId="{FDEDBCCD-910D-B040-9720-FEBBB0601AFC}" destId="{1374607A-2D37-7F43-A35A-AFF931D3B5F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22EC70-348E-E948-B5D5-7EBCA89093B2}" type="doc">
      <dgm:prSet loTypeId="urn:microsoft.com/office/officeart/2005/8/layout/vProcess5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F0235119-BF87-C746-BF99-20B19B946BAC}">
      <dgm:prSet phldrT="[Texto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s-MX" b="1" dirty="0">
              <a:latin typeface="Gill Sans MT" panose="020B0502020104020203" pitchFamily="34" charset="77"/>
            </a:rPr>
            <a:t>A. DIAGNÓSTICO</a:t>
          </a:r>
        </a:p>
      </dgm:t>
    </dgm:pt>
    <dgm:pt modelId="{CBC17F76-2597-9C49-A4AA-B355DFA2A026}" type="parTrans" cxnId="{2E61A3F8-8AC1-F64A-8C8B-2627D1298A77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8FAB988D-EA34-EF4A-B2DA-883777841B43}" type="sibTrans" cxnId="{2E61A3F8-8AC1-F64A-8C8B-2627D1298A77}">
      <dgm:prSet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624156E5-6E33-FB4C-BF46-23028B701A7D}">
      <dgm:prSet phldrT="[Texto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pPr algn="l"/>
          <a:r>
            <a:rPr lang="es-MX" b="1" dirty="0">
              <a:latin typeface="Gill Sans MT" panose="020B0502020104020203" pitchFamily="34" charset="77"/>
            </a:rPr>
            <a:t>B. RECUPERACIÓN DEL APRENDIZAJE</a:t>
          </a:r>
        </a:p>
        <a:p>
          <a:pPr algn="just"/>
          <a:r>
            <a:rPr lang="es-MX" dirty="0">
              <a:latin typeface="Gill Sans MT" panose="020B0502020104020203" pitchFamily="34" charset="77"/>
            </a:rPr>
            <a:t>Consiste en realizar un análisis de los procesos que actualmente implementa la organización, también se obtendrá información representativa que permitirá identificar las prioridades a fortalecer y que requieren intervención inmediata para definir los productos específicos a desarrollar con el  acompañamiento especializado.</a:t>
          </a:r>
        </a:p>
      </dgm:t>
    </dgm:pt>
    <dgm:pt modelId="{C37E3A52-708D-3949-A57D-A4BEF18980C5}" type="parTrans" cxnId="{AA1EB35E-66A7-044B-A51D-B90C95FAA181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C9D152AD-EDCB-B34E-82A0-E5AE0FF8540B}" type="sibTrans" cxnId="{AA1EB35E-66A7-044B-A51D-B90C95FAA181}">
      <dgm:prSet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926102C7-3E87-1E43-A3E9-DCB6E76EE2B2}">
      <dgm:prSet phldrT="[Texto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pPr algn="l"/>
          <a:r>
            <a:rPr lang="es-MX" b="1" dirty="0">
              <a:latin typeface="Gill Sans MT" panose="020B0502020104020203" pitchFamily="34" charset="77"/>
            </a:rPr>
            <a:t>C. MÓDULOS ESPECIALIZADOS</a:t>
          </a:r>
        </a:p>
        <a:p>
          <a:pPr algn="just"/>
          <a:r>
            <a:rPr lang="es-MX" dirty="0">
              <a:latin typeface="Gill Sans MT" panose="020B0502020104020203" pitchFamily="34" charset="77"/>
            </a:rPr>
            <a:t>En esta etapa se dará el acompañamiento técnico especializado en materia fiscal, contable y financiero a la organización para el desarrollo de las herramientas presupuestales, procesos financieros y contables, políticas de gestión del área de administración y finanzas, de acuerdo a las prioridades obtenidas de la recuperación del aprendizaje, se propone la intervención de un proceso de </a:t>
          </a:r>
          <a:r>
            <a:rPr lang="es-MX" b="1" dirty="0">
              <a:latin typeface="Gill Sans MT" panose="020B0502020104020203" pitchFamily="34" charset="77"/>
            </a:rPr>
            <a:t>mentoring </a:t>
          </a:r>
          <a:r>
            <a:rPr lang="es-MX" dirty="0">
              <a:latin typeface="Gill Sans MT" panose="020B0502020104020203" pitchFamily="34" charset="77"/>
            </a:rPr>
            <a:t>que se establezca en acuerdo con la organización en un plan de trabajo.</a:t>
          </a:r>
        </a:p>
      </dgm:t>
    </dgm:pt>
    <dgm:pt modelId="{7CB47D7E-8DA6-7B4F-977D-6076702F9EB7}" type="parTrans" cxnId="{7213A2E7-3735-1D40-BE29-A1B845CF4B54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9CE198AF-AB55-4048-A3CB-DC6F10B7EBBB}" type="sibTrans" cxnId="{7213A2E7-3735-1D40-BE29-A1B845CF4B54}">
      <dgm:prSet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0460188F-4C7A-C947-8ED1-461F483E79E1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pPr algn="l"/>
          <a:r>
            <a:rPr lang="es-MX" b="1" dirty="0">
              <a:latin typeface="Gill Sans MT" panose="020B0502020104020203" pitchFamily="34" charset="77"/>
            </a:rPr>
            <a:t>D. PRODUCTOS FINALES</a:t>
          </a:r>
        </a:p>
        <a:p>
          <a:pPr algn="just"/>
          <a:r>
            <a:rPr lang="es-MX" dirty="0">
              <a:latin typeface="Gill Sans MT" panose="020B0502020104020203" pitchFamily="34" charset="77"/>
            </a:rPr>
            <a:t>Son los resultados del acompañamiento especializado y los insumos de la transferencia de conocimiento para el desarrollo de productos especificos que fueron planteados en el plan de trabajo para el fortalecimiento institucional.</a:t>
          </a:r>
        </a:p>
        <a:p>
          <a:pPr algn="l"/>
          <a:endParaRPr lang="es-MX" dirty="0">
            <a:latin typeface="Gill Sans MT" panose="020B0502020104020203" pitchFamily="34" charset="77"/>
          </a:endParaRPr>
        </a:p>
      </dgm:t>
    </dgm:pt>
    <dgm:pt modelId="{EFD5ED56-41D1-4847-98E1-8526DB09E18C}" type="parTrans" cxnId="{D167D868-A296-C84E-8FA3-2D8F7812651E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95CBAFE8-19D6-1045-AFFD-9BA3585BDA58}" type="sibTrans" cxnId="{D167D868-A296-C84E-8FA3-2D8F7812651E}">
      <dgm:prSet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AF4DE8BA-01CA-F64C-8735-F886EAC6E973}">
      <dgm:prSet/>
      <dgm:spPr>
        <a:solidFill>
          <a:srgbClr val="0A1485"/>
        </a:solidFill>
      </dgm:spPr>
      <dgm:t>
        <a:bodyPr/>
        <a:lstStyle/>
        <a:p>
          <a:r>
            <a:rPr lang="es-MX" b="1" dirty="0">
              <a:latin typeface="Gill Sans MT" panose="020B0502020104020203" pitchFamily="34" charset="77"/>
            </a:rPr>
            <a:t>E. APROBACIÓN, RECOLECCIÓN DE EVIDENCIA Y SOCIALIZACIÓN</a:t>
          </a:r>
        </a:p>
        <a:p>
          <a:r>
            <a:rPr lang="es-MX" dirty="0">
              <a:latin typeface="Gill Sans MT" panose="020B0502020104020203" pitchFamily="34" charset="77"/>
            </a:rPr>
            <a:t>Presentación de los productos finales a la Dirección General o Consejo de la organización para la aprobación final. Posteriormente, se socializarán los resultados con el resto del equipo de trabajo de la OSC.</a:t>
          </a:r>
        </a:p>
      </dgm:t>
    </dgm:pt>
    <dgm:pt modelId="{537E9247-B689-7845-BD1B-3402A7FCE0E3}" type="parTrans" cxnId="{A0436366-CA82-A843-8523-150D02723413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49A7F387-4580-D643-BF8D-A8B74A021D81}" type="sibTrans" cxnId="{A0436366-CA82-A843-8523-150D02723413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EE16CA07-3C6E-7348-BEAC-46D8528B4EC9}" type="pres">
      <dgm:prSet presAssocID="{EC22EC70-348E-E948-B5D5-7EBCA89093B2}" presName="outerComposite" presStyleCnt="0">
        <dgm:presLayoutVars>
          <dgm:chMax val="5"/>
          <dgm:dir/>
          <dgm:resizeHandles val="exact"/>
        </dgm:presLayoutVars>
      </dgm:prSet>
      <dgm:spPr/>
    </dgm:pt>
    <dgm:pt modelId="{E096245F-D465-0D4D-AC1B-E6BC4CFFEC17}" type="pres">
      <dgm:prSet presAssocID="{EC22EC70-348E-E948-B5D5-7EBCA89093B2}" presName="dummyMaxCanvas" presStyleCnt="0">
        <dgm:presLayoutVars/>
      </dgm:prSet>
      <dgm:spPr/>
    </dgm:pt>
    <dgm:pt modelId="{ACFC303D-A6A6-1346-BDD5-F248E5B55E2D}" type="pres">
      <dgm:prSet presAssocID="{EC22EC70-348E-E948-B5D5-7EBCA89093B2}" presName="FiveNodes_1" presStyleLbl="node1" presStyleIdx="0" presStyleCnt="5">
        <dgm:presLayoutVars>
          <dgm:bulletEnabled val="1"/>
        </dgm:presLayoutVars>
      </dgm:prSet>
      <dgm:spPr/>
    </dgm:pt>
    <dgm:pt modelId="{3550E4F6-E68E-774B-B804-13DB21F3173A}" type="pres">
      <dgm:prSet presAssocID="{EC22EC70-348E-E948-B5D5-7EBCA89093B2}" presName="FiveNodes_2" presStyleLbl="node1" presStyleIdx="1" presStyleCnt="5">
        <dgm:presLayoutVars>
          <dgm:bulletEnabled val="1"/>
        </dgm:presLayoutVars>
      </dgm:prSet>
      <dgm:spPr/>
    </dgm:pt>
    <dgm:pt modelId="{0CF0D9BE-98CC-1B4E-8420-5E005DBA8DBC}" type="pres">
      <dgm:prSet presAssocID="{EC22EC70-348E-E948-B5D5-7EBCA89093B2}" presName="FiveNodes_3" presStyleLbl="node1" presStyleIdx="2" presStyleCnt="5">
        <dgm:presLayoutVars>
          <dgm:bulletEnabled val="1"/>
        </dgm:presLayoutVars>
      </dgm:prSet>
      <dgm:spPr/>
    </dgm:pt>
    <dgm:pt modelId="{039DC72F-1C9B-2140-BD04-43B55C420B0F}" type="pres">
      <dgm:prSet presAssocID="{EC22EC70-348E-E948-B5D5-7EBCA89093B2}" presName="FiveNodes_4" presStyleLbl="node1" presStyleIdx="3" presStyleCnt="5">
        <dgm:presLayoutVars>
          <dgm:bulletEnabled val="1"/>
        </dgm:presLayoutVars>
      </dgm:prSet>
      <dgm:spPr/>
    </dgm:pt>
    <dgm:pt modelId="{0D5F5E05-2971-9442-AA27-9037AC07251D}" type="pres">
      <dgm:prSet presAssocID="{EC22EC70-348E-E948-B5D5-7EBCA89093B2}" presName="FiveNodes_5" presStyleLbl="node1" presStyleIdx="4" presStyleCnt="5">
        <dgm:presLayoutVars>
          <dgm:bulletEnabled val="1"/>
        </dgm:presLayoutVars>
      </dgm:prSet>
      <dgm:spPr/>
    </dgm:pt>
    <dgm:pt modelId="{9763CAD4-EF2B-A84C-A4AC-D1B42CC4B7EE}" type="pres">
      <dgm:prSet presAssocID="{EC22EC70-348E-E948-B5D5-7EBCA89093B2}" presName="FiveConn_1-2" presStyleLbl="fgAccFollowNode1" presStyleIdx="0" presStyleCnt="4">
        <dgm:presLayoutVars>
          <dgm:bulletEnabled val="1"/>
        </dgm:presLayoutVars>
      </dgm:prSet>
      <dgm:spPr/>
    </dgm:pt>
    <dgm:pt modelId="{D28EBCAC-C075-AD40-9A7A-71245F1F7CEB}" type="pres">
      <dgm:prSet presAssocID="{EC22EC70-348E-E948-B5D5-7EBCA89093B2}" presName="FiveConn_2-3" presStyleLbl="fgAccFollowNode1" presStyleIdx="1" presStyleCnt="4">
        <dgm:presLayoutVars>
          <dgm:bulletEnabled val="1"/>
        </dgm:presLayoutVars>
      </dgm:prSet>
      <dgm:spPr/>
    </dgm:pt>
    <dgm:pt modelId="{9851640E-D1B3-CC4C-A085-C10B6BB96BD6}" type="pres">
      <dgm:prSet presAssocID="{EC22EC70-348E-E948-B5D5-7EBCA89093B2}" presName="FiveConn_3-4" presStyleLbl="fgAccFollowNode1" presStyleIdx="2" presStyleCnt="4">
        <dgm:presLayoutVars>
          <dgm:bulletEnabled val="1"/>
        </dgm:presLayoutVars>
      </dgm:prSet>
      <dgm:spPr/>
    </dgm:pt>
    <dgm:pt modelId="{8CD5CC4F-7657-194A-8D6C-CB285F6DC100}" type="pres">
      <dgm:prSet presAssocID="{EC22EC70-348E-E948-B5D5-7EBCA89093B2}" presName="FiveConn_4-5" presStyleLbl="fgAccFollowNode1" presStyleIdx="3" presStyleCnt="4">
        <dgm:presLayoutVars>
          <dgm:bulletEnabled val="1"/>
        </dgm:presLayoutVars>
      </dgm:prSet>
      <dgm:spPr/>
    </dgm:pt>
    <dgm:pt modelId="{94C6F912-54D8-D047-838E-07BD816D6384}" type="pres">
      <dgm:prSet presAssocID="{EC22EC70-348E-E948-B5D5-7EBCA89093B2}" presName="FiveNodes_1_text" presStyleLbl="node1" presStyleIdx="4" presStyleCnt="5">
        <dgm:presLayoutVars>
          <dgm:bulletEnabled val="1"/>
        </dgm:presLayoutVars>
      </dgm:prSet>
      <dgm:spPr/>
    </dgm:pt>
    <dgm:pt modelId="{8AC669A3-5FF2-6E4F-A1D7-FF8803657B28}" type="pres">
      <dgm:prSet presAssocID="{EC22EC70-348E-E948-B5D5-7EBCA89093B2}" presName="FiveNodes_2_text" presStyleLbl="node1" presStyleIdx="4" presStyleCnt="5">
        <dgm:presLayoutVars>
          <dgm:bulletEnabled val="1"/>
        </dgm:presLayoutVars>
      </dgm:prSet>
      <dgm:spPr/>
    </dgm:pt>
    <dgm:pt modelId="{9E53FD3B-D4CB-4D47-B51B-78B59DAE4F3C}" type="pres">
      <dgm:prSet presAssocID="{EC22EC70-348E-E948-B5D5-7EBCA89093B2}" presName="FiveNodes_3_text" presStyleLbl="node1" presStyleIdx="4" presStyleCnt="5">
        <dgm:presLayoutVars>
          <dgm:bulletEnabled val="1"/>
        </dgm:presLayoutVars>
      </dgm:prSet>
      <dgm:spPr/>
    </dgm:pt>
    <dgm:pt modelId="{1F952859-1647-AC42-A9D0-DDE97E4B198D}" type="pres">
      <dgm:prSet presAssocID="{EC22EC70-348E-E948-B5D5-7EBCA89093B2}" presName="FiveNodes_4_text" presStyleLbl="node1" presStyleIdx="4" presStyleCnt="5">
        <dgm:presLayoutVars>
          <dgm:bulletEnabled val="1"/>
        </dgm:presLayoutVars>
      </dgm:prSet>
      <dgm:spPr/>
    </dgm:pt>
    <dgm:pt modelId="{D77F52CD-03FD-4B4A-8D82-ABF5FD4AAD60}" type="pres">
      <dgm:prSet presAssocID="{EC22EC70-348E-E948-B5D5-7EBCA89093B2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8B186C04-5AB7-CA49-9AFE-8798F56553F2}" type="presOf" srcId="{F0235119-BF87-C746-BF99-20B19B946BAC}" destId="{94C6F912-54D8-D047-838E-07BD816D6384}" srcOrd="1" destOrd="0" presId="urn:microsoft.com/office/officeart/2005/8/layout/vProcess5"/>
    <dgm:cxn modelId="{B7C08D04-169D-5C4E-9011-833D6301EB5C}" type="presOf" srcId="{9CE198AF-AB55-4048-A3CB-DC6F10B7EBBB}" destId="{9851640E-D1B3-CC4C-A085-C10B6BB96BD6}" srcOrd="0" destOrd="0" presId="urn:microsoft.com/office/officeart/2005/8/layout/vProcess5"/>
    <dgm:cxn modelId="{9F6B7F09-0221-6C4B-A26E-E3790F8E5F08}" type="presOf" srcId="{EC22EC70-348E-E948-B5D5-7EBCA89093B2}" destId="{EE16CA07-3C6E-7348-BEAC-46D8528B4EC9}" srcOrd="0" destOrd="0" presId="urn:microsoft.com/office/officeart/2005/8/layout/vProcess5"/>
    <dgm:cxn modelId="{67998711-251F-654B-B416-4487EDED415C}" type="presOf" srcId="{C9D152AD-EDCB-B34E-82A0-E5AE0FF8540B}" destId="{D28EBCAC-C075-AD40-9A7A-71245F1F7CEB}" srcOrd="0" destOrd="0" presId="urn:microsoft.com/office/officeart/2005/8/layout/vProcess5"/>
    <dgm:cxn modelId="{4316A32B-A02C-D64C-8EB4-FCFAFA6C6611}" type="presOf" srcId="{AF4DE8BA-01CA-F64C-8735-F886EAC6E973}" destId="{0D5F5E05-2971-9442-AA27-9037AC07251D}" srcOrd="0" destOrd="0" presId="urn:microsoft.com/office/officeart/2005/8/layout/vProcess5"/>
    <dgm:cxn modelId="{803D6736-ADF1-F24D-B154-02216A086540}" type="presOf" srcId="{624156E5-6E33-FB4C-BF46-23028B701A7D}" destId="{3550E4F6-E68E-774B-B804-13DB21F3173A}" srcOrd="0" destOrd="0" presId="urn:microsoft.com/office/officeart/2005/8/layout/vProcess5"/>
    <dgm:cxn modelId="{0A4BCC3D-3E7F-6A4A-846C-92064CDC6115}" type="presOf" srcId="{926102C7-3E87-1E43-A3E9-DCB6E76EE2B2}" destId="{9E53FD3B-D4CB-4D47-B51B-78B59DAE4F3C}" srcOrd="1" destOrd="0" presId="urn:microsoft.com/office/officeart/2005/8/layout/vProcess5"/>
    <dgm:cxn modelId="{7D0AC156-2342-5E4B-B939-FDEC4AF3E01F}" type="presOf" srcId="{624156E5-6E33-FB4C-BF46-23028B701A7D}" destId="{8AC669A3-5FF2-6E4F-A1D7-FF8803657B28}" srcOrd="1" destOrd="0" presId="urn:microsoft.com/office/officeart/2005/8/layout/vProcess5"/>
    <dgm:cxn modelId="{AA1EB35E-66A7-044B-A51D-B90C95FAA181}" srcId="{EC22EC70-348E-E948-B5D5-7EBCA89093B2}" destId="{624156E5-6E33-FB4C-BF46-23028B701A7D}" srcOrd="1" destOrd="0" parTransId="{C37E3A52-708D-3949-A57D-A4BEF18980C5}" sibTransId="{C9D152AD-EDCB-B34E-82A0-E5AE0FF8540B}"/>
    <dgm:cxn modelId="{A0436366-CA82-A843-8523-150D02723413}" srcId="{EC22EC70-348E-E948-B5D5-7EBCA89093B2}" destId="{AF4DE8BA-01CA-F64C-8735-F886EAC6E973}" srcOrd="4" destOrd="0" parTransId="{537E9247-B689-7845-BD1B-3402A7FCE0E3}" sibTransId="{49A7F387-4580-D643-BF8D-A8B74A021D81}"/>
    <dgm:cxn modelId="{D167D868-A296-C84E-8FA3-2D8F7812651E}" srcId="{EC22EC70-348E-E948-B5D5-7EBCA89093B2}" destId="{0460188F-4C7A-C947-8ED1-461F483E79E1}" srcOrd="3" destOrd="0" parTransId="{EFD5ED56-41D1-4847-98E1-8526DB09E18C}" sibTransId="{95CBAFE8-19D6-1045-AFFD-9BA3585BDA58}"/>
    <dgm:cxn modelId="{A9F2437E-DD5E-A84B-B2EE-4EE4C4B92B4C}" type="presOf" srcId="{AF4DE8BA-01CA-F64C-8735-F886EAC6E973}" destId="{D77F52CD-03FD-4B4A-8D82-ABF5FD4AAD60}" srcOrd="1" destOrd="0" presId="urn:microsoft.com/office/officeart/2005/8/layout/vProcess5"/>
    <dgm:cxn modelId="{54787884-7B78-4149-B8B3-74E005B5D6FF}" type="presOf" srcId="{95CBAFE8-19D6-1045-AFFD-9BA3585BDA58}" destId="{8CD5CC4F-7657-194A-8D6C-CB285F6DC100}" srcOrd="0" destOrd="0" presId="urn:microsoft.com/office/officeart/2005/8/layout/vProcess5"/>
    <dgm:cxn modelId="{BE959684-D0A4-2345-B78B-3A81A868D0E1}" type="presOf" srcId="{0460188F-4C7A-C947-8ED1-461F483E79E1}" destId="{039DC72F-1C9B-2140-BD04-43B55C420B0F}" srcOrd="0" destOrd="0" presId="urn:microsoft.com/office/officeart/2005/8/layout/vProcess5"/>
    <dgm:cxn modelId="{9C29D184-BE78-A64F-883E-EDA05EAAD25F}" type="presOf" srcId="{0460188F-4C7A-C947-8ED1-461F483E79E1}" destId="{1F952859-1647-AC42-A9D0-DDE97E4B198D}" srcOrd="1" destOrd="0" presId="urn:microsoft.com/office/officeart/2005/8/layout/vProcess5"/>
    <dgm:cxn modelId="{1FC197A1-41F4-804E-BAA3-9BADE3F03D9E}" type="presOf" srcId="{F0235119-BF87-C746-BF99-20B19B946BAC}" destId="{ACFC303D-A6A6-1346-BDD5-F248E5B55E2D}" srcOrd="0" destOrd="0" presId="urn:microsoft.com/office/officeart/2005/8/layout/vProcess5"/>
    <dgm:cxn modelId="{52B82BB0-2957-AC4E-B37D-B7D9CBA8920A}" type="presOf" srcId="{8FAB988D-EA34-EF4A-B2DA-883777841B43}" destId="{9763CAD4-EF2B-A84C-A4AC-D1B42CC4B7EE}" srcOrd="0" destOrd="0" presId="urn:microsoft.com/office/officeart/2005/8/layout/vProcess5"/>
    <dgm:cxn modelId="{7213A2E7-3735-1D40-BE29-A1B845CF4B54}" srcId="{EC22EC70-348E-E948-B5D5-7EBCA89093B2}" destId="{926102C7-3E87-1E43-A3E9-DCB6E76EE2B2}" srcOrd="2" destOrd="0" parTransId="{7CB47D7E-8DA6-7B4F-977D-6076702F9EB7}" sibTransId="{9CE198AF-AB55-4048-A3CB-DC6F10B7EBBB}"/>
    <dgm:cxn modelId="{FAB7E2E9-905E-474E-9EDA-962C33114E92}" type="presOf" srcId="{926102C7-3E87-1E43-A3E9-DCB6E76EE2B2}" destId="{0CF0D9BE-98CC-1B4E-8420-5E005DBA8DBC}" srcOrd="0" destOrd="0" presId="urn:microsoft.com/office/officeart/2005/8/layout/vProcess5"/>
    <dgm:cxn modelId="{2E61A3F8-8AC1-F64A-8C8B-2627D1298A77}" srcId="{EC22EC70-348E-E948-B5D5-7EBCA89093B2}" destId="{F0235119-BF87-C746-BF99-20B19B946BAC}" srcOrd="0" destOrd="0" parTransId="{CBC17F76-2597-9C49-A4AA-B355DFA2A026}" sibTransId="{8FAB988D-EA34-EF4A-B2DA-883777841B43}"/>
    <dgm:cxn modelId="{62B6D3BF-269E-0D41-A7BB-D0475C19FF3B}" type="presParOf" srcId="{EE16CA07-3C6E-7348-BEAC-46D8528B4EC9}" destId="{E096245F-D465-0D4D-AC1B-E6BC4CFFEC17}" srcOrd="0" destOrd="0" presId="urn:microsoft.com/office/officeart/2005/8/layout/vProcess5"/>
    <dgm:cxn modelId="{33D5C963-AC15-874F-8CC3-052DDEBC11C8}" type="presParOf" srcId="{EE16CA07-3C6E-7348-BEAC-46D8528B4EC9}" destId="{ACFC303D-A6A6-1346-BDD5-F248E5B55E2D}" srcOrd="1" destOrd="0" presId="urn:microsoft.com/office/officeart/2005/8/layout/vProcess5"/>
    <dgm:cxn modelId="{33C4A690-77D4-6247-A7D1-EF138FBA0FD6}" type="presParOf" srcId="{EE16CA07-3C6E-7348-BEAC-46D8528B4EC9}" destId="{3550E4F6-E68E-774B-B804-13DB21F3173A}" srcOrd="2" destOrd="0" presId="urn:microsoft.com/office/officeart/2005/8/layout/vProcess5"/>
    <dgm:cxn modelId="{8584239C-D4C4-8B4B-B258-B9F11C284661}" type="presParOf" srcId="{EE16CA07-3C6E-7348-BEAC-46D8528B4EC9}" destId="{0CF0D9BE-98CC-1B4E-8420-5E005DBA8DBC}" srcOrd="3" destOrd="0" presId="urn:microsoft.com/office/officeart/2005/8/layout/vProcess5"/>
    <dgm:cxn modelId="{2687FAF6-D28C-2648-B479-24E75F80E0BC}" type="presParOf" srcId="{EE16CA07-3C6E-7348-BEAC-46D8528B4EC9}" destId="{039DC72F-1C9B-2140-BD04-43B55C420B0F}" srcOrd="4" destOrd="0" presId="urn:microsoft.com/office/officeart/2005/8/layout/vProcess5"/>
    <dgm:cxn modelId="{9166C21B-5F2B-6E48-9161-E2EDA9435EDC}" type="presParOf" srcId="{EE16CA07-3C6E-7348-BEAC-46D8528B4EC9}" destId="{0D5F5E05-2971-9442-AA27-9037AC07251D}" srcOrd="5" destOrd="0" presId="urn:microsoft.com/office/officeart/2005/8/layout/vProcess5"/>
    <dgm:cxn modelId="{D25E15B4-2A98-164D-990E-169E67F657B3}" type="presParOf" srcId="{EE16CA07-3C6E-7348-BEAC-46D8528B4EC9}" destId="{9763CAD4-EF2B-A84C-A4AC-D1B42CC4B7EE}" srcOrd="6" destOrd="0" presId="urn:microsoft.com/office/officeart/2005/8/layout/vProcess5"/>
    <dgm:cxn modelId="{7F9C002C-3EDF-9548-863F-AF40379A44EB}" type="presParOf" srcId="{EE16CA07-3C6E-7348-BEAC-46D8528B4EC9}" destId="{D28EBCAC-C075-AD40-9A7A-71245F1F7CEB}" srcOrd="7" destOrd="0" presId="urn:microsoft.com/office/officeart/2005/8/layout/vProcess5"/>
    <dgm:cxn modelId="{6606C5C8-8279-9C41-8CC5-E6CDB0AAB46A}" type="presParOf" srcId="{EE16CA07-3C6E-7348-BEAC-46D8528B4EC9}" destId="{9851640E-D1B3-CC4C-A085-C10B6BB96BD6}" srcOrd="8" destOrd="0" presId="urn:microsoft.com/office/officeart/2005/8/layout/vProcess5"/>
    <dgm:cxn modelId="{F27FC9C9-B6C0-AA43-81AD-3FE182E21188}" type="presParOf" srcId="{EE16CA07-3C6E-7348-BEAC-46D8528B4EC9}" destId="{8CD5CC4F-7657-194A-8D6C-CB285F6DC100}" srcOrd="9" destOrd="0" presId="urn:microsoft.com/office/officeart/2005/8/layout/vProcess5"/>
    <dgm:cxn modelId="{7E1A5B4D-939D-2344-98C3-52048CC1714B}" type="presParOf" srcId="{EE16CA07-3C6E-7348-BEAC-46D8528B4EC9}" destId="{94C6F912-54D8-D047-838E-07BD816D6384}" srcOrd="10" destOrd="0" presId="urn:microsoft.com/office/officeart/2005/8/layout/vProcess5"/>
    <dgm:cxn modelId="{34445577-02C4-DE4A-B40F-EEB79989A597}" type="presParOf" srcId="{EE16CA07-3C6E-7348-BEAC-46D8528B4EC9}" destId="{8AC669A3-5FF2-6E4F-A1D7-FF8803657B28}" srcOrd="11" destOrd="0" presId="urn:microsoft.com/office/officeart/2005/8/layout/vProcess5"/>
    <dgm:cxn modelId="{71AED885-3371-934B-BD20-3686CF657137}" type="presParOf" srcId="{EE16CA07-3C6E-7348-BEAC-46D8528B4EC9}" destId="{9E53FD3B-D4CB-4D47-B51B-78B59DAE4F3C}" srcOrd="12" destOrd="0" presId="urn:microsoft.com/office/officeart/2005/8/layout/vProcess5"/>
    <dgm:cxn modelId="{5A2ECE47-435F-BE42-B15E-D6615E6F56E3}" type="presParOf" srcId="{EE16CA07-3C6E-7348-BEAC-46D8528B4EC9}" destId="{1F952859-1647-AC42-A9D0-DDE97E4B198D}" srcOrd="13" destOrd="0" presId="urn:microsoft.com/office/officeart/2005/8/layout/vProcess5"/>
    <dgm:cxn modelId="{E9B3E792-6C7B-6944-B103-A0C192BFCC7B}" type="presParOf" srcId="{EE16CA07-3C6E-7348-BEAC-46D8528B4EC9}" destId="{D77F52CD-03FD-4B4A-8D82-ABF5FD4AAD6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697C08-6226-7C4C-8408-184F00BAE4D5}" type="doc">
      <dgm:prSet loTypeId="urn:microsoft.com/office/officeart/2005/8/layout/hProcess7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9E654F79-4446-8845-9F05-6863805E4E8D}">
      <dgm:prSet phldrT="[Texto]"/>
      <dgm:spPr>
        <a:solidFill>
          <a:srgbClr val="002B88"/>
        </a:solidFill>
      </dgm:spPr>
      <dgm:t>
        <a:bodyPr/>
        <a:lstStyle/>
        <a:p>
          <a:r>
            <a:rPr lang="es-MX">
              <a:latin typeface="Gill Sans MT" panose="020B0502020104020203" pitchFamily="34" charset="77"/>
            </a:rPr>
            <a:t>MÓDULO 2</a:t>
          </a:r>
        </a:p>
      </dgm:t>
    </dgm:pt>
    <dgm:pt modelId="{D98BDCDE-B8DB-BB4F-82CE-00A16746BAAC}" type="parTrans" cxnId="{BE270570-7E5E-9A4C-9E74-9A5827F6C659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0941C5D9-1EE9-704F-9145-A736821FBDE4}" type="sibTrans" cxnId="{BE270570-7E5E-9A4C-9E74-9A5827F6C659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81D1F595-DBCB-AC4C-9FF9-7E1ECCF37615}">
      <dgm:prSet phldrT="[Texto]" custT="1"/>
      <dgm:spPr/>
      <dgm:t>
        <a:bodyPr/>
        <a:lstStyle/>
        <a:p>
          <a:endParaRPr lang="es-MX" sz="1100" dirty="0">
            <a:latin typeface="Gill Sans MT" panose="020B0502020104020203" pitchFamily="34" charset="77"/>
          </a:endParaRPr>
        </a:p>
        <a:p>
          <a:endParaRPr lang="es-MX" sz="1100" dirty="0">
            <a:latin typeface="Gill Sans MT" panose="020B0502020104020203" pitchFamily="34" charset="77"/>
          </a:endParaRPr>
        </a:p>
        <a:p>
          <a:r>
            <a:rPr lang="es-MX" sz="1100" dirty="0">
              <a:latin typeface="Gill Sans MT" panose="020B0502020104020203" pitchFamily="34" charset="77"/>
            </a:rPr>
            <a:t>Sistema de adquisiciones</a:t>
          </a:r>
        </a:p>
        <a:p>
          <a:r>
            <a:rPr lang="es-MX" sz="1100" dirty="0">
              <a:latin typeface="Gill Sans MT" panose="020B0502020104020203" pitchFamily="34" charset="77"/>
            </a:rPr>
            <a:t>Viajes </a:t>
          </a:r>
        </a:p>
      </dgm:t>
    </dgm:pt>
    <dgm:pt modelId="{647D5A28-9BB6-B847-A996-69893B20523F}" type="parTrans" cxnId="{7491AD57-31AA-C047-B3C0-97D19938885F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47F518A5-3ED7-7344-9040-5938DA321770}" type="sibTrans" cxnId="{7491AD57-31AA-C047-B3C0-97D19938885F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0878737C-B8C0-474D-9C73-3D4BEFE6648E}">
      <dgm:prSet phldrT="[Texto]"/>
      <dgm:spPr>
        <a:solidFill>
          <a:srgbClr val="002B88"/>
        </a:solidFill>
      </dgm:spPr>
      <dgm:t>
        <a:bodyPr/>
        <a:lstStyle/>
        <a:p>
          <a:r>
            <a:rPr lang="es-MX">
              <a:latin typeface="Gill Sans MT" panose="020B0502020104020203" pitchFamily="34" charset="77"/>
            </a:rPr>
            <a:t>MÓDULO 4</a:t>
          </a:r>
        </a:p>
      </dgm:t>
    </dgm:pt>
    <dgm:pt modelId="{8C41128D-6B8D-4541-A450-04E133BB1C95}" type="parTrans" cxnId="{4A102428-DE53-A146-BD39-CD9225D29793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0F041EC0-3EA5-AE43-9B0D-84E546F4DCEE}" type="sibTrans" cxnId="{4A102428-DE53-A146-BD39-CD9225D29793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6DC7FAA7-F689-2642-A236-BCE0E4A18BB7}">
      <dgm:prSet phldrT="[Texto]" custT="1"/>
      <dgm:spPr/>
      <dgm:t>
        <a:bodyPr/>
        <a:lstStyle/>
        <a:p>
          <a:endParaRPr lang="es-MX" sz="2100">
            <a:latin typeface="Gill Sans MT" panose="020B0502020104020203" pitchFamily="34" charset="77"/>
          </a:endParaRPr>
        </a:p>
        <a:p>
          <a:r>
            <a:rPr lang="es-MX" sz="1400">
              <a:latin typeface="Gill Sans MT" panose="020B0502020104020203" pitchFamily="34" charset="77"/>
            </a:rPr>
            <a:t>Ciclo contable</a:t>
          </a:r>
        </a:p>
      </dgm:t>
    </dgm:pt>
    <dgm:pt modelId="{74533AB4-2B75-F34C-8387-87D55AAA2C8D}" type="parTrans" cxnId="{07300267-7E47-AD47-AEDD-EE1CFDB498D2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2611C0F6-887E-2F4D-8651-421419468047}" type="sibTrans" cxnId="{07300267-7E47-AD47-AEDD-EE1CFDB498D2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BC8E0A63-C949-464A-BED7-BB8DB0B84088}">
      <dgm:prSet phldrT="[Texto]"/>
      <dgm:spPr>
        <a:solidFill>
          <a:srgbClr val="002B88"/>
        </a:solidFill>
      </dgm:spPr>
      <dgm:t>
        <a:bodyPr/>
        <a:lstStyle/>
        <a:p>
          <a:r>
            <a:rPr lang="es-MX">
              <a:latin typeface="Gill Sans MT" panose="020B0502020104020203" pitchFamily="34" charset="77"/>
            </a:rPr>
            <a:t>MÓDULO 5</a:t>
          </a:r>
        </a:p>
      </dgm:t>
    </dgm:pt>
    <dgm:pt modelId="{DD483A9A-C483-3243-BCE9-184EA5EE67F0}" type="parTrans" cxnId="{A6421A89-343C-A04D-9C26-6A7AE88D0CD4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EF598297-A1BE-9943-A1C8-F3DD882A539A}" type="sibTrans" cxnId="{A6421A89-343C-A04D-9C26-6A7AE88D0CD4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F4BDB661-EC74-A544-84A9-BD3785F7FCF2}">
      <dgm:prSet phldrT="[Texto]" custT="1"/>
      <dgm:spPr/>
      <dgm:t>
        <a:bodyPr/>
        <a:lstStyle/>
        <a:p>
          <a:endParaRPr lang="es-MX" sz="1100">
            <a:latin typeface="Gill Sans MT" panose="020B0502020104020203" pitchFamily="34" charset="77"/>
          </a:endParaRPr>
        </a:p>
        <a:p>
          <a:endParaRPr lang="es-MX" sz="1100">
            <a:latin typeface="Gill Sans MT" panose="020B0502020104020203" pitchFamily="34" charset="77"/>
          </a:endParaRPr>
        </a:p>
        <a:p>
          <a:r>
            <a:rPr lang="es-MX" sz="1100">
              <a:latin typeface="Gill Sans MT" panose="020B0502020104020203" pitchFamily="34" charset="77"/>
            </a:rPr>
            <a:t>Administración Financiera y Presupuestos</a:t>
          </a:r>
        </a:p>
      </dgm:t>
    </dgm:pt>
    <dgm:pt modelId="{CC20A41C-33A9-1342-9A85-AF616ED0DBA9}" type="parTrans" cxnId="{E26E320B-E189-9946-8C6B-35900ED4A4E2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9A647C48-C04E-BD44-84DC-AD4A9056A913}" type="sibTrans" cxnId="{E26E320B-E189-9946-8C6B-35900ED4A4E2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0474D1D8-27D8-014C-A395-0C30A14BB70A}">
      <dgm:prSet/>
      <dgm:spPr>
        <a:solidFill>
          <a:srgbClr val="002B88"/>
        </a:solidFill>
      </dgm:spPr>
      <dgm:t>
        <a:bodyPr/>
        <a:lstStyle/>
        <a:p>
          <a:r>
            <a:rPr lang="es-MX">
              <a:latin typeface="Gill Sans MT" panose="020B0502020104020203" pitchFamily="34" charset="77"/>
            </a:rPr>
            <a:t>MÓDULO 3</a:t>
          </a:r>
        </a:p>
      </dgm:t>
    </dgm:pt>
    <dgm:pt modelId="{25F7855A-1638-8447-8589-0956E0958E4E}" type="parTrans" cxnId="{7542E076-D566-6E4A-B871-14575288EF1F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9F919925-8029-A14E-A313-DD3085B98599}" type="sibTrans" cxnId="{7542E076-D566-6E4A-B871-14575288EF1F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B7A76981-39EF-EE43-8415-C216B32A822C}">
      <dgm:prSet/>
      <dgm:spPr>
        <a:solidFill>
          <a:srgbClr val="002B88"/>
        </a:solidFill>
      </dgm:spPr>
      <dgm:t>
        <a:bodyPr/>
        <a:lstStyle/>
        <a:p>
          <a:r>
            <a:rPr lang="es-MX" dirty="0">
              <a:latin typeface="Gill Sans MT" panose="020B0502020104020203" pitchFamily="34" charset="77"/>
            </a:rPr>
            <a:t>MÓDULO 1</a:t>
          </a:r>
        </a:p>
      </dgm:t>
    </dgm:pt>
    <dgm:pt modelId="{C1DF41F6-84CD-E64B-ABD2-8B7E51B70A9B}" type="parTrans" cxnId="{7006FC5F-A61C-9C4E-800E-273EBBCB0C5E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9CA0ABA7-98DA-B140-9BF9-414FB626D8E8}" type="sibTrans" cxnId="{7006FC5F-A61C-9C4E-800E-273EBBCB0C5E}">
      <dgm:prSet/>
      <dgm:spPr/>
      <dgm:t>
        <a:bodyPr/>
        <a:lstStyle/>
        <a:p>
          <a:endParaRPr lang="es-MX">
            <a:latin typeface="Gill Sans MT" panose="020B0502020104020203" pitchFamily="34" charset="77"/>
          </a:endParaRPr>
        </a:p>
      </dgm:t>
    </dgm:pt>
    <dgm:pt modelId="{B131A1FB-A79B-8349-BDC6-2A248C793A5E}" type="pres">
      <dgm:prSet presAssocID="{B7697C08-6226-7C4C-8408-184F00BAE4D5}" presName="Name0" presStyleCnt="0">
        <dgm:presLayoutVars>
          <dgm:dir/>
          <dgm:animLvl val="lvl"/>
          <dgm:resizeHandles val="exact"/>
        </dgm:presLayoutVars>
      </dgm:prSet>
      <dgm:spPr/>
    </dgm:pt>
    <dgm:pt modelId="{9E040EBD-14B6-C64B-9A8A-66B811EE6988}" type="pres">
      <dgm:prSet presAssocID="{B7A76981-39EF-EE43-8415-C216B32A822C}" presName="compositeNode" presStyleCnt="0">
        <dgm:presLayoutVars>
          <dgm:bulletEnabled val="1"/>
        </dgm:presLayoutVars>
      </dgm:prSet>
      <dgm:spPr/>
    </dgm:pt>
    <dgm:pt modelId="{A3441D97-695F-D441-B405-19A84BD2B9EA}" type="pres">
      <dgm:prSet presAssocID="{B7A76981-39EF-EE43-8415-C216B32A822C}" presName="bgRect" presStyleLbl="node1" presStyleIdx="0" presStyleCnt="5"/>
      <dgm:spPr/>
    </dgm:pt>
    <dgm:pt modelId="{DEFEF267-2143-424D-9F6F-A2E5A96FE21F}" type="pres">
      <dgm:prSet presAssocID="{B7A76981-39EF-EE43-8415-C216B32A822C}" presName="parentNode" presStyleLbl="node1" presStyleIdx="0" presStyleCnt="5">
        <dgm:presLayoutVars>
          <dgm:chMax val="0"/>
          <dgm:bulletEnabled val="1"/>
        </dgm:presLayoutVars>
      </dgm:prSet>
      <dgm:spPr/>
    </dgm:pt>
    <dgm:pt modelId="{DAD258DF-DAE7-7145-8F78-6914ED562165}" type="pres">
      <dgm:prSet presAssocID="{9CA0ABA7-98DA-B140-9BF9-414FB626D8E8}" presName="hSp" presStyleCnt="0"/>
      <dgm:spPr/>
    </dgm:pt>
    <dgm:pt modelId="{C096F825-81CD-7E43-8CD9-2931DFEDA299}" type="pres">
      <dgm:prSet presAssocID="{9CA0ABA7-98DA-B140-9BF9-414FB626D8E8}" presName="vProcSp" presStyleCnt="0"/>
      <dgm:spPr/>
    </dgm:pt>
    <dgm:pt modelId="{57B55236-8E3B-D240-8332-9D8A5C75301D}" type="pres">
      <dgm:prSet presAssocID="{9CA0ABA7-98DA-B140-9BF9-414FB626D8E8}" presName="vSp1" presStyleCnt="0"/>
      <dgm:spPr/>
    </dgm:pt>
    <dgm:pt modelId="{9DD6D845-1B23-DF45-ADCA-84F9C4F7CF94}" type="pres">
      <dgm:prSet presAssocID="{9CA0ABA7-98DA-B140-9BF9-414FB626D8E8}" presName="simulatedConn" presStyleLbl="solidFgAcc1" presStyleIdx="0" presStyleCnt="4"/>
      <dgm:spPr/>
    </dgm:pt>
    <dgm:pt modelId="{94683B7C-4D33-7B40-B14A-4890D5012596}" type="pres">
      <dgm:prSet presAssocID="{9CA0ABA7-98DA-B140-9BF9-414FB626D8E8}" presName="vSp2" presStyleCnt="0"/>
      <dgm:spPr/>
    </dgm:pt>
    <dgm:pt modelId="{77F8F0A6-D130-DE41-8F1D-194947634228}" type="pres">
      <dgm:prSet presAssocID="{9CA0ABA7-98DA-B140-9BF9-414FB626D8E8}" presName="sibTrans" presStyleCnt="0"/>
      <dgm:spPr/>
    </dgm:pt>
    <dgm:pt modelId="{93DE3490-B59C-214F-9323-A16FD77A7634}" type="pres">
      <dgm:prSet presAssocID="{9E654F79-4446-8845-9F05-6863805E4E8D}" presName="compositeNode" presStyleCnt="0">
        <dgm:presLayoutVars>
          <dgm:bulletEnabled val="1"/>
        </dgm:presLayoutVars>
      </dgm:prSet>
      <dgm:spPr/>
    </dgm:pt>
    <dgm:pt modelId="{08322605-855B-E946-8AF8-916D9F9DFFC4}" type="pres">
      <dgm:prSet presAssocID="{9E654F79-4446-8845-9F05-6863805E4E8D}" presName="bgRect" presStyleLbl="node1" presStyleIdx="1" presStyleCnt="5"/>
      <dgm:spPr/>
    </dgm:pt>
    <dgm:pt modelId="{AD9259A4-09C4-0440-BAED-766F65BB1918}" type="pres">
      <dgm:prSet presAssocID="{9E654F79-4446-8845-9F05-6863805E4E8D}" presName="parentNode" presStyleLbl="node1" presStyleIdx="1" presStyleCnt="5">
        <dgm:presLayoutVars>
          <dgm:chMax val="0"/>
          <dgm:bulletEnabled val="1"/>
        </dgm:presLayoutVars>
      </dgm:prSet>
      <dgm:spPr/>
    </dgm:pt>
    <dgm:pt modelId="{AC9268D4-04B1-D440-90BA-54B340CDF2E6}" type="pres">
      <dgm:prSet presAssocID="{9E654F79-4446-8845-9F05-6863805E4E8D}" presName="childNode" presStyleLbl="node1" presStyleIdx="1" presStyleCnt="5">
        <dgm:presLayoutVars>
          <dgm:bulletEnabled val="1"/>
        </dgm:presLayoutVars>
      </dgm:prSet>
      <dgm:spPr/>
    </dgm:pt>
    <dgm:pt modelId="{0702B86F-8466-3346-BF20-76CDCF224651}" type="pres">
      <dgm:prSet presAssocID="{0941C5D9-1EE9-704F-9145-A736821FBDE4}" presName="hSp" presStyleCnt="0"/>
      <dgm:spPr/>
    </dgm:pt>
    <dgm:pt modelId="{B51828D3-3D5E-534F-9A9C-77605DFC5A2B}" type="pres">
      <dgm:prSet presAssocID="{0941C5D9-1EE9-704F-9145-A736821FBDE4}" presName="vProcSp" presStyleCnt="0"/>
      <dgm:spPr/>
    </dgm:pt>
    <dgm:pt modelId="{9E7C55BF-8F99-FC4C-8D21-9B897A06F232}" type="pres">
      <dgm:prSet presAssocID="{0941C5D9-1EE9-704F-9145-A736821FBDE4}" presName="vSp1" presStyleCnt="0"/>
      <dgm:spPr/>
    </dgm:pt>
    <dgm:pt modelId="{DD0EB80F-7FAC-564F-9597-3472E2E363D3}" type="pres">
      <dgm:prSet presAssocID="{0941C5D9-1EE9-704F-9145-A736821FBDE4}" presName="simulatedConn" presStyleLbl="solidFgAcc1" presStyleIdx="1" presStyleCnt="4"/>
      <dgm:spPr/>
    </dgm:pt>
    <dgm:pt modelId="{2FE22AC7-239D-D347-82A8-63FB4DA342DC}" type="pres">
      <dgm:prSet presAssocID="{0941C5D9-1EE9-704F-9145-A736821FBDE4}" presName="vSp2" presStyleCnt="0"/>
      <dgm:spPr/>
    </dgm:pt>
    <dgm:pt modelId="{772047C7-E183-A94F-8AE8-B91BD9948DC1}" type="pres">
      <dgm:prSet presAssocID="{0941C5D9-1EE9-704F-9145-A736821FBDE4}" presName="sibTrans" presStyleCnt="0"/>
      <dgm:spPr/>
    </dgm:pt>
    <dgm:pt modelId="{2E0214B0-DFF5-B94C-A327-218C12766692}" type="pres">
      <dgm:prSet presAssocID="{0474D1D8-27D8-014C-A395-0C30A14BB70A}" presName="compositeNode" presStyleCnt="0">
        <dgm:presLayoutVars>
          <dgm:bulletEnabled val="1"/>
        </dgm:presLayoutVars>
      </dgm:prSet>
      <dgm:spPr/>
    </dgm:pt>
    <dgm:pt modelId="{330F25B8-580D-234C-92AF-8B0B10FA71E3}" type="pres">
      <dgm:prSet presAssocID="{0474D1D8-27D8-014C-A395-0C30A14BB70A}" presName="bgRect" presStyleLbl="node1" presStyleIdx="2" presStyleCnt="5"/>
      <dgm:spPr/>
    </dgm:pt>
    <dgm:pt modelId="{704F88E0-3BEF-F34D-9BDC-188523336283}" type="pres">
      <dgm:prSet presAssocID="{0474D1D8-27D8-014C-A395-0C30A14BB70A}" presName="parentNode" presStyleLbl="node1" presStyleIdx="2" presStyleCnt="5">
        <dgm:presLayoutVars>
          <dgm:chMax val="0"/>
          <dgm:bulletEnabled val="1"/>
        </dgm:presLayoutVars>
      </dgm:prSet>
      <dgm:spPr/>
    </dgm:pt>
    <dgm:pt modelId="{25DACEFF-87D2-C743-AF1F-4C642CDAB9C0}" type="pres">
      <dgm:prSet presAssocID="{9F919925-8029-A14E-A313-DD3085B98599}" presName="hSp" presStyleCnt="0"/>
      <dgm:spPr/>
    </dgm:pt>
    <dgm:pt modelId="{A865BA72-E5FA-5745-AB9E-0F16924532E1}" type="pres">
      <dgm:prSet presAssocID="{9F919925-8029-A14E-A313-DD3085B98599}" presName="vProcSp" presStyleCnt="0"/>
      <dgm:spPr/>
    </dgm:pt>
    <dgm:pt modelId="{3CBB5BDD-557D-454B-8FDF-17E5D04A8AAA}" type="pres">
      <dgm:prSet presAssocID="{9F919925-8029-A14E-A313-DD3085B98599}" presName="vSp1" presStyleCnt="0"/>
      <dgm:spPr/>
    </dgm:pt>
    <dgm:pt modelId="{3EE2E6A9-5524-9344-8B42-C63CCFBF3B27}" type="pres">
      <dgm:prSet presAssocID="{9F919925-8029-A14E-A313-DD3085B98599}" presName="simulatedConn" presStyleLbl="solidFgAcc1" presStyleIdx="2" presStyleCnt="4"/>
      <dgm:spPr/>
    </dgm:pt>
    <dgm:pt modelId="{A09E607F-CD95-8E4A-94DE-2046DB543CE4}" type="pres">
      <dgm:prSet presAssocID="{9F919925-8029-A14E-A313-DD3085B98599}" presName="vSp2" presStyleCnt="0"/>
      <dgm:spPr/>
    </dgm:pt>
    <dgm:pt modelId="{F14D1F85-B0CE-9048-B8DD-5B59FAABCFB3}" type="pres">
      <dgm:prSet presAssocID="{9F919925-8029-A14E-A313-DD3085B98599}" presName="sibTrans" presStyleCnt="0"/>
      <dgm:spPr/>
    </dgm:pt>
    <dgm:pt modelId="{9A2B4599-E94C-1840-93D3-737EA2BC0031}" type="pres">
      <dgm:prSet presAssocID="{0878737C-B8C0-474D-9C73-3D4BEFE6648E}" presName="compositeNode" presStyleCnt="0">
        <dgm:presLayoutVars>
          <dgm:bulletEnabled val="1"/>
        </dgm:presLayoutVars>
      </dgm:prSet>
      <dgm:spPr/>
    </dgm:pt>
    <dgm:pt modelId="{0E9BA565-BB58-3047-98F2-EA6D3ECB6C87}" type="pres">
      <dgm:prSet presAssocID="{0878737C-B8C0-474D-9C73-3D4BEFE6648E}" presName="bgRect" presStyleLbl="node1" presStyleIdx="3" presStyleCnt="5"/>
      <dgm:spPr/>
    </dgm:pt>
    <dgm:pt modelId="{039CA902-2A2F-3B49-A1A7-4C8282A4B9D0}" type="pres">
      <dgm:prSet presAssocID="{0878737C-B8C0-474D-9C73-3D4BEFE6648E}" presName="parentNode" presStyleLbl="node1" presStyleIdx="3" presStyleCnt="5">
        <dgm:presLayoutVars>
          <dgm:chMax val="0"/>
          <dgm:bulletEnabled val="1"/>
        </dgm:presLayoutVars>
      </dgm:prSet>
      <dgm:spPr/>
    </dgm:pt>
    <dgm:pt modelId="{85776258-BE09-3140-8A0E-C4BB0C2F9168}" type="pres">
      <dgm:prSet presAssocID="{0878737C-B8C0-474D-9C73-3D4BEFE6648E}" presName="childNode" presStyleLbl="node1" presStyleIdx="3" presStyleCnt="5">
        <dgm:presLayoutVars>
          <dgm:bulletEnabled val="1"/>
        </dgm:presLayoutVars>
      </dgm:prSet>
      <dgm:spPr/>
    </dgm:pt>
    <dgm:pt modelId="{7B3BC3A0-4E8B-004B-A005-A7EE2E6D7841}" type="pres">
      <dgm:prSet presAssocID="{0F041EC0-3EA5-AE43-9B0D-84E546F4DCEE}" presName="hSp" presStyleCnt="0"/>
      <dgm:spPr/>
    </dgm:pt>
    <dgm:pt modelId="{4AB0A067-8C8C-8346-9FB4-3D939FEB1733}" type="pres">
      <dgm:prSet presAssocID="{0F041EC0-3EA5-AE43-9B0D-84E546F4DCEE}" presName="vProcSp" presStyleCnt="0"/>
      <dgm:spPr/>
    </dgm:pt>
    <dgm:pt modelId="{484F2EEA-9748-8E48-9752-533926D817B3}" type="pres">
      <dgm:prSet presAssocID="{0F041EC0-3EA5-AE43-9B0D-84E546F4DCEE}" presName="vSp1" presStyleCnt="0"/>
      <dgm:spPr/>
    </dgm:pt>
    <dgm:pt modelId="{417E57FC-D759-7E40-942A-32291EE84D47}" type="pres">
      <dgm:prSet presAssocID="{0F041EC0-3EA5-AE43-9B0D-84E546F4DCEE}" presName="simulatedConn" presStyleLbl="solidFgAcc1" presStyleIdx="3" presStyleCnt="4"/>
      <dgm:spPr/>
    </dgm:pt>
    <dgm:pt modelId="{C5D03CE3-225D-3E48-A36E-B336E5510A32}" type="pres">
      <dgm:prSet presAssocID="{0F041EC0-3EA5-AE43-9B0D-84E546F4DCEE}" presName="vSp2" presStyleCnt="0"/>
      <dgm:spPr/>
    </dgm:pt>
    <dgm:pt modelId="{1A62892A-9D0F-7045-9901-01868CCBCE86}" type="pres">
      <dgm:prSet presAssocID="{0F041EC0-3EA5-AE43-9B0D-84E546F4DCEE}" presName="sibTrans" presStyleCnt="0"/>
      <dgm:spPr/>
    </dgm:pt>
    <dgm:pt modelId="{0C4B4393-42CA-2941-8DC4-82C97B257AA1}" type="pres">
      <dgm:prSet presAssocID="{BC8E0A63-C949-464A-BED7-BB8DB0B84088}" presName="compositeNode" presStyleCnt="0">
        <dgm:presLayoutVars>
          <dgm:bulletEnabled val="1"/>
        </dgm:presLayoutVars>
      </dgm:prSet>
      <dgm:spPr/>
    </dgm:pt>
    <dgm:pt modelId="{F14244C8-43DF-B747-AB83-F8CBDE66CE4F}" type="pres">
      <dgm:prSet presAssocID="{BC8E0A63-C949-464A-BED7-BB8DB0B84088}" presName="bgRect" presStyleLbl="node1" presStyleIdx="4" presStyleCnt="5"/>
      <dgm:spPr/>
    </dgm:pt>
    <dgm:pt modelId="{A1BC98BA-91FE-6C48-AC79-F66E45C14C64}" type="pres">
      <dgm:prSet presAssocID="{BC8E0A63-C949-464A-BED7-BB8DB0B84088}" presName="parentNode" presStyleLbl="node1" presStyleIdx="4" presStyleCnt="5">
        <dgm:presLayoutVars>
          <dgm:chMax val="0"/>
          <dgm:bulletEnabled val="1"/>
        </dgm:presLayoutVars>
      </dgm:prSet>
      <dgm:spPr/>
    </dgm:pt>
    <dgm:pt modelId="{F151531C-B50D-5344-8ADE-04DC8D439B3D}" type="pres">
      <dgm:prSet presAssocID="{BC8E0A63-C949-464A-BED7-BB8DB0B84088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E26E320B-E189-9946-8C6B-35900ED4A4E2}" srcId="{BC8E0A63-C949-464A-BED7-BB8DB0B84088}" destId="{F4BDB661-EC74-A544-84A9-BD3785F7FCF2}" srcOrd="0" destOrd="0" parTransId="{CC20A41C-33A9-1342-9A85-AF616ED0DBA9}" sibTransId="{9A647C48-C04E-BD44-84DC-AD4A9056A913}"/>
    <dgm:cxn modelId="{A12B1115-A8D2-174D-AAEC-09B5BA2EA351}" type="presOf" srcId="{F4BDB661-EC74-A544-84A9-BD3785F7FCF2}" destId="{F151531C-B50D-5344-8ADE-04DC8D439B3D}" srcOrd="0" destOrd="0" presId="urn:microsoft.com/office/officeart/2005/8/layout/hProcess7"/>
    <dgm:cxn modelId="{4A102428-DE53-A146-BD39-CD9225D29793}" srcId="{B7697C08-6226-7C4C-8408-184F00BAE4D5}" destId="{0878737C-B8C0-474D-9C73-3D4BEFE6648E}" srcOrd="3" destOrd="0" parTransId="{8C41128D-6B8D-4541-A450-04E133BB1C95}" sibTransId="{0F041EC0-3EA5-AE43-9B0D-84E546F4DCEE}"/>
    <dgm:cxn modelId="{E3F22234-B820-8B40-A2C2-6CBD2284E8A2}" type="presOf" srcId="{B7A76981-39EF-EE43-8415-C216B32A822C}" destId="{DEFEF267-2143-424D-9F6F-A2E5A96FE21F}" srcOrd="1" destOrd="0" presId="urn:microsoft.com/office/officeart/2005/8/layout/hProcess7"/>
    <dgm:cxn modelId="{48AC7445-B522-E348-91CE-3086586007A8}" type="presOf" srcId="{BC8E0A63-C949-464A-BED7-BB8DB0B84088}" destId="{F14244C8-43DF-B747-AB83-F8CBDE66CE4F}" srcOrd="0" destOrd="0" presId="urn:microsoft.com/office/officeart/2005/8/layout/hProcess7"/>
    <dgm:cxn modelId="{04FABD50-7622-B645-88FB-5E56AFD09BC3}" type="presOf" srcId="{0878737C-B8C0-474D-9C73-3D4BEFE6648E}" destId="{039CA902-2A2F-3B49-A1A7-4C8282A4B9D0}" srcOrd="1" destOrd="0" presId="urn:microsoft.com/office/officeart/2005/8/layout/hProcess7"/>
    <dgm:cxn modelId="{14E79956-09E2-AB4B-B984-FE25A2C74BEB}" type="presOf" srcId="{0878737C-B8C0-474D-9C73-3D4BEFE6648E}" destId="{0E9BA565-BB58-3047-98F2-EA6D3ECB6C87}" srcOrd="0" destOrd="0" presId="urn:microsoft.com/office/officeart/2005/8/layout/hProcess7"/>
    <dgm:cxn modelId="{7491AD57-31AA-C047-B3C0-97D19938885F}" srcId="{9E654F79-4446-8845-9F05-6863805E4E8D}" destId="{81D1F595-DBCB-AC4C-9FF9-7E1ECCF37615}" srcOrd="0" destOrd="0" parTransId="{647D5A28-9BB6-B847-A996-69893B20523F}" sibTransId="{47F518A5-3ED7-7344-9040-5938DA321770}"/>
    <dgm:cxn modelId="{7006FC5F-A61C-9C4E-800E-273EBBCB0C5E}" srcId="{B7697C08-6226-7C4C-8408-184F00BAE4D5}" destId="{B7A76981-39EF-EE43-8415-C216B32A822C}" srcOrd="0" destOrd="0" parTransId="{C1DF41F6-84CD-E64B-ABD2-8B7E51B70A9B}" sibTransId="{9CA0ABA7-98DA-B140-9BF9-414FB626D8E8}"/>
    <dgm:cxn modelId="{07300267-7E47-AD47-AEDD-EE1CFDB498D2}" srcId="{0878737C-B8C0-474D-9C73-3D4BEFE6648E}" destId="{6DC7FAA7-F689-2642-A236-BCE0E4A18BB7}" srcOrd="0" destOrd="0" parTransId="{74533AB4-2B75-F34C-8387-87D55AAA2C8D}" sibTransId="{2611C0F6-887E-2F4D-8651-421419468047}"/>
    <dgm:cxn modelId="{9CCC1168-0799-E94D-BC4D-002363AC2D8F}" type="presOf" srcId="{9E654F79-4446-8845-9F05-6863805E4E8D}" destId="{08322605-855B-E946-8AF8-916D9F9DFFC4}" srcOrd="0" destOrd="0" presId="urn:microsoft.com/office/officeart/2005/8/layout/hProcess7"/>
    <dgm:cxn modelId="{712FA06E-F8EC-7D41-A8E2-3A1A4BCDD0DD}" type="presOf" srcId="{0474D1D8-27D8-014C-A395-0C30A14BB70A}" destId="{330F25B8-580D-234C-92AF-8B0B10FA71E3}" srcOrd="0" destOrd="0" presId="urn:microsoft.com/office/officeart/2005/8/layout/hProcess7"/>
    <dgm:cxn modelId="{BE270570-7E5E-9A4C-9E74-9A5827F6C659}" srcId="{B7697C08-6226-7C4C-8408-184F00BAE4D5}" destId="{9E654F79-4446-8845-9F05-6863805E4E8D}" srcOrd="1" destOrd="0" parTransId="{D98BDCDE-B8DB-BB4F-82CE-00A16746BAAC}" sibTransId="{0941C5D9-1EE9-704F-9145-A736821FBDE4}"/>
    <dgm:cxn modelId="{7542E076-D566-6E4A-B871-14575288EF1F}" srcId="{B7697C08-6226-7C4C-8408-184F00BAE4D5}" destId="{0474D1D8-27D8-014C-A395-0C30A14BB70A}" srcOrd="2" destOrd="0" parTransId="{25F7855A-1638-8447-8589-0956E0958E4E}" sibTransId="{9F919925-8029-A14E-A313-DD3085B98599}"/>
    <dgm:cxn modelId="{A6421A89-343C-A04D-9C26-6A7AE88D0CD4}" srcId="{B7697C08-6226-7C4C-8408-184F00BAE4D5}" destId="{BC8E0A63-C949-464A-BED7-BB8DB0B84088}" srcOrd="4" destOrd="0" parTransId="{DD483A9A-C483-3243-BCE9-184EA5EE67F0}" sibTransId="{EF598297-A1BE-9943-A1C8-F3DD882A539A}"/>
    <dgm:cxn modelId="{C42F1E8E-50BF-FF45-92D9-0990461C14C5}" type="presOf" srcId="{9E654F79-4446-8845-9F05-6863805E4E8D}" destId="{AD9259A4-09C4-0440-BAED-766F65BB1918}" srcOrd="1" destOrd="0" presId="urn:microsoft.com/office/officeart/2005/8/layout/hProcess7"/>
    <dgm:cxn modelId="{619D2991-DF03-B343-B1B6-053F108981DA}" type="presOf" srcId="{6DC7FAA7-F689-2642-A236-BCE0E4A18BB7}" destId="{85776258-BE09-3140-8A0E-C4BB0C2F9168}" srcOrd="0" destOrd="0" presId="urn:microsoft.com/office/officeart/2005/8/layout/hProcess7"/>
    <dgm:cxn modelId="{4FA7289D-47BC-C64F-AACC-1326E294E267}" type="presOf" srcId="{0474D1D8-27D8-014C-A395-0C30A14BB70A}" destId="{704F88E0-3BEF-F34D-9BDC-188523336283}" srcOrd="1" destOrd="0" presId="urn:microsoft.com/office/officeart/2005/8/layout/hProcess7"/>
    <dgm:cxn modelId="{900739A8-D425-BF49-8B68-6523198B34D9}" type="presOf" srcId="{81D1F595-DBCB-AC4C-9FF9-7E1ECCF37615}" destId="{AC9268D4-04B1-D440-90BA-54B340CDF2E6}" srcOrd="0" destOrd="0" presId="urn:microsoft.com/office/officeart/2005/8/layout/hProcess7"/>
    <dgm:cxn modelId="{228D7BAB-6FA4-2040-B8BB-45D51F084E95}" type="presOf" srcId="{BC8E0A63-C949-464A-BED7-BB8DB0B84088}" destId="{A1BC98BA-91FE-6C48-AC79-F66E45C14C64}" srcOrd="1" destOrd="0" presId="urn:microsoft.com/office/officeart/2005/8/layout/hProcess7"/>
    <dgm:cxn modelId="{EBB30BCD-6999-1745-91EF-68743CE64441}" type="presOf" srcId="{B7A76981-39EF-EE43-8415-C216B32A822C}" destId="{A3441D97-695F-D441-B405-19A84BD2B9EA}" srcOrd="0" destOrd="0" presId="urn:microsoft.com/office/officeart/2005/8/layout/hProcess7"/>
    <dgm:cxn modelId="{CC974CE2-BD86-DF4E-BC39-7928FE294B38}" type="presOf" srcId="{B7697C08-6226-7C4C-8408-184F00BAE4D5}" destId="{B131A1FB-A79B-8349-BDC6-2A248C793A5E}" srcOrd="0" destOrd="0" presId="urn:microsoft.com/office/officeart/2005/8/layout/hProcess7"/>
    <dgm:cxn modelId="{63711BD0-69F0-7D4F-876C-E9647C7797E5}" type="presParOf" srcId="{B131A1FB-A79B-8349-BDC6-2A248C793A5E}" destId="{9E040EBD-14B6-C64B-9A8A-66B811EE6988}" srcOrd="0" destOrd="0" presId="urn:microsoft.com/office/officeart/2005/8/layout/hProcess7"/>
    <dgm:cxn modelId="{53A23DD2-7CE2-4141-B026-89E9ACCC5181}" type="presParOf" srcId="{9E040EBD-14B6-C64B-9A8A-66B811EE6988}" destId="{A3441D97-695F-D441-B405-19A84BD2B9EA}" srcOrd="0" destOrd="0" presId="urn:microsoft.com/office/officeart/2005/8/layout/hProcess7"/>
    <dgm:cxn modelId="{20E0D437-FC84-414B-B5E8-C8E5413E31EA}" type="presParOf" srcId="{9E040EBD-14B6-C64B-9A8A-66B811EE6988}" destId="{DEFEF267-2143-424D-9F6F-A2E5A96FE21F}" srcOrd="1" destOrd="0" presId="urn:microsoft.com/office/officeart/2005/8/layout/hProcess7"/>
    <dgm:cxn modelId="{A3ACF1C7-D866-1344-B965-84ACD5C3C81C}" type="presParOf" srcId="{B131A1FB-A79B-8349-BDC6-2A248C793A5E}" destId="{DAD258DF-DAE7-7145-8F78-6914ED562165}" srcOrd="1" destOrd="0" presId="urn:microsoft.com/office/officeart/2005/8/layout/hProcess7"/>
    <dgm:cxn modelId="{3A1B0CF1-CF69-7A4A-B10F-0AD0A9548891}" type="presParOf" srcId="{B131A1FB-A79B-8349-BDC6-2A248C793A5E}" destId="{C096F825-81CD-7E43-8CD9-2931DFEDA299}" srcOrd="2" destOrd="0" presId="urn:microsoft.com/office/officeart/2005/8/layout/hProcess7"/>
    <dgm:cxn modelId="{90020953-7482-D342-80EE-63B359B7CEC4}" type="presParOf" srcId="{C096F825-81CD-7E43-8CD9-2931DFEDA299}" destId="{57B55236-8E3B-D240-8332-9D8A5C75301D}" srcOrd="0" destOrd="0" presId="urn:microsoft.com/office/officeart/2005/8/layout/hProcess7"/>
    <dgm:cxn modelId="{61537FA9-4A25-3943-AE01-B2FE97A67D70}" type="presParOf" srcId="{C096F825-81CD-7E43-8CD9-2931DFEDA299}" destId="{9DD6D845-1B23-DF45-ADCA-84F9C4F7CF94}" srcOrd="1" destOrd="0" presId="urn:microsoft.com/office/officeart/2005/8/layout/hProcess7"/>
    <dgm:cxn modelId="{1ED1A9E6-A561-4B46-A914-5C45ECBB40D8}" type="presParOf" srcId="{C096F825-81CD-7E43-8CD9-2931DFEDA299}" destId="{94683B7C-4D33-7B40-B14A-4890D5012596}" srcOrd="2" destOrd="0" presId="urn:microsoft.com/office/officeart/2005/8/layout/hProcess7"/>
    <dgm:cxn modelId="{270B16E3-5031-CF4D-8764-6A299E6C9FC2}" type="presParOf" srcId="{B131A1FB-A79B-8349-BDC6-2A248C793A5E}" destId="{77F8F0A6-D130-DE41-8F1D-194947634228}" srcOrd="3" destOrd="0" presId="urn:microsoft.com/office/officeart/2005/8/layout/hProcess7"/>
    <dgm:cxn modelId="{65A5016E-5F85-BD4D-8859-1F154D0A3E96}" type="presParOf" srcId="{B131A1FB-A79B-8349-BDC6-2A248C793A5E}" destId="{93DE3490-B59C-214F-9323-A16FD77A7634}" srcOrd="4" destOrd="0" presId="urn:microsoft.com/office/officeart/2005/8/layout/hProcess7"/>
    <dgm:cxn modelId="{F98BEB59-9AA6-0349-80AF-C1C3A2796A84}" type="presParOf" srcId="{93DE3490-B59C-214F-9323-A16FD77A7634}" destId="{08322605-855B-E946-8AF8-916D9F9DFFC4}" srcOrd="0" destOrd="0" presId="urn:microsoft.com/office/officeart/2005/8/layout/hProcess7"/>
    <dgm:cxn modelId="{0694B7D4-54FD-244C-BE1B-6C45D49BC451}" type="presParOf" srcId="{93DE3490-B59C-214F-9323-A16FD77A7634}" destId="{AD9259A4-09C4-0440-BAED-766F65BB1918}" srcOrd="1" destOrd="0" presId="urn:microsoft.com/office/officeart/2005/8/layout/hProcess7"/>
    <dgm:cxn modelId="{AE3A36FC-89F8-9246-9BBA-2E8D4DEF693A}" type="presParOf" srcId="{93DE3490-B59C-214F-9323-A16FD77A7634}" destId="{AC9268D4-04B1-D440-90BA-54B340CDF2E6}" srcOrd="2" destOrd="0" presId="urn:microsoft.com/office/officeart/2005/8/layout/hProcess7"/>
    <dgm:cxn modelId="{9CE2BEAA-E624-7048-BDEC-61BCACB8B388}" type="presParOf" srcId="{B131A1FB-A79B-8349-BDC6-2A248C793A5E}" destId="{0702B86F-8466-3346-BF20-76CDCF224651}" srcOrd="5" destOrd="0" presId="urn:microsoft.com/office/officeart/2005/8/layout/hProcess7"/>
    <dgm:cxn modelId="{7223CF73-C5C9-A94F-8C82-5669D1C0CF29}" type="presParOf" srcId="{B131A1FB-A79B-8349-BDC6-2A248C793A5E}" destId="{B51828D3-3D5E-534F-9A9C-77605DFC5A2B}" srcOrd="6" destOrd="0" presId="urn:microsoft.com/office/officeart/2005/8/layout/hProcess7"/>
    <dgm:cxn modelId="{7C71EE40-6661-7E4C-8DCB-631A4D2FF945}" type="presParOf" srcId="{B51828D3-3D5E-534F-9A9C-77605DFC5A2B}" destId="{9E7C55BF-8F99-FC4C-8D21-9B897A06F232}" srcOrd="0" destOrd="0" presId="urn:microsoft.com/office/officeart/2005/8/layout/hProcess7"/>
    <dgm:cxn modelId="{74EBBB0A-95F7-1E41-9111-425033257E18}" type="presParOf" srcId="{B51828D3-3D5E-534F-9A9C-77605DFC5A2B}" destId="{DD0EB80F-7FAC-564F-9597-3472E2E363D3}" srcOrd="1" destOrd="0" presId="urn:microsoft.com/office/officeart/2005/8/layout/hProcess7"/>
    <dgm:cxn modelId="{F170B866-99C9-3B47-A3EC-783962198952}" type="presParOf" srcId="{B51828D3-3D5E-534F-9A9C-77605DFC5A2B}" destId="{2FE22AC7-239D-D347-82A8-63FB4DA342DC}" srcOrd="2" destOrd="0" presId="urn:microsoft.com/office/officeart/2005/8/layout/hProcess7"/>
    <dgm:cxn modelId="{755CC452-605A-4249-9907-EE05289FDA56}" type="presParOf" srcId="{B131A1FB-A79B-8349-BDC6-2A248C793A5E}" destId="{772047C7-E183-A94F-8AE8-B91BD9948DC1}" srcOrd="7" destOrd="0" presId="urn:microsoft.com/office/officeart/2005/8/layout/hProcess7"/>
    <dgm:cxn modelId="{DF56B0DA-637D-D64C-91F7-386F63F8B202}" type="presParOf" srcId="{B131A1FB-A79B-8349-BDC6-2A248C793A5E}" destId="{2E0214B0-DFF5-B94C-A327-218C12766692}" srcOrd="8" destOrd="0" presId="urn:microsoft.com/office/officeart/2005/8/layout/hProcess7"/>
    <dgm:cxn modelId="{18035D77-6313-F545-8DCF-2EDE1A9EB54C}" type="presParOf" srcId="{2E0214B0-DFF5-B94C-A327-218C12766692}" destId="{330F25B8-580D-234C-92AF-8B0B10FA71E3}" srcOrd="0" destOrd="0" presId="urn:microsoft.com/office/officeart/2005/8/layout/hProcess7"/>
    <dgm:cxn modelId="{C50C15EE-4EDA-1D45-9475-44B470591044}" type="presParOf" srcId="{2E0214B0-DFF5-B94C-A327-218C12766692}" destId="{704F88E0-3BEF-F34D-9BDC-188523336283}" srcOrd="1" destOrd="0" presId="urn:microsoft.com/office/officeart/2005/8/layout/hProcess7"/>
    <dgm:cxn modelId="{434EC5F7-7735-684B-9669-E11A2F97110B}" type="presParOf" srcId="{B131A1FB-A79B-8349-BDC6-2A248C793A5E}" destId="{25DACEFF-87D2-C743-AF1F-4C642CDAB9C0}" srcOrd="9" destOrd="0" presId="urn:microsoft.com/office/officeart/2005/8/layout/hProcess7"/>
    <dgm:cxn modelId="{FE355031-716C-264E-8AD8-DB9C31567665}" type="presParOf" srcId="{B131A1FB-A79B-8349-BDC6-2A248C793A5E}" destId="{A865BA72-E5FA-5745-AB9E-0F16924532E1}" srcOrd="10" destOrd="0" presId="urn:microsoft.com/office/officeart/2005/8/layout/hProcess7"/>
    <dgm:cxn modelId="{EF5EDAB2-65CB-2F4A-A481-5C142E1B6940}" type="presParOf" srcId="{A865BA72-E5FA-5745-AB9E-0F16924532E1}" destId="{3CBB5BDD-557D-454B-8FDF-17E5D04A8AAA}" srcOrd="0" destOrd="0" presId="urn:microsoft.com/office/officeart/2005/8/layout/hProcess7"/>
    <dgm:cxn modelId="{7358D5D1-F380-2743-B090-870CAE5126E4}" type="presParOf" srcId="{A865BA72-E5FA-5745-AB9E-0F16924532E1}" destId="{3EE2E6A9-5524-9344-8B42-C63CCFBF3B27}" srcOrd="1" destOrd="0" presId="urn:microsoft.com/office/officeart/2005/8/layout/hProcess7"/>
    <dgm:cxn modelId="{42DB1543-7439-A640-86F1-DF03519B7EBE}" type="presParOf" srcId="{A865BA72-E5FA-5745-AB9E-0F16924532E1}" destId="{A09E607F-CD95-8E4A-94DE-2046DB543CE4}" srcOrd="2" destOrd="0" presId="urn:microsoft.com/office/officeart/2005/8/layout/hProcess7"/>
    <dgm:cxn modelId="{D3951E9F-919E-F24A-AAE6-31B63F37CE6F}" type="presParOf" srcId="{B131A1FB-A79B-8349-BDC6-2A248C793A5E}" destId="{F14D1F85-B0CE-9048-B8DD-5B59FAABCFB3}" srcOrd="11" destOrd="0" presId="urn:microsoft.com/office/officeart/2005/8/layout/hProcess7"/>
    <dgm:cxn modelId="{0641EC50-4113-7F41-A1C0-B273300799D7}" type="presParOf" srcId="{B131A1FB-A79B-8349-BDC6-2A248C793A5E}" destId="{9A2B4599-E94C-1840-93D3-737EA2BC0031}" srcOrd="12" destOrd="0" presId="urn:microsoft.com/office/officeart/2005/8/layout/hProcess7"/>
    <dgm:cxn modelId="{D2C0C19C-1E42-BC41-B827-A0F70AB3BEBA}" type="presParOf" srcId="{9A2B4599-E94C-1840-93D3-737EA2BC0031}" destId="{0E9BA565-BB58-3047-98F2-EA6D3ECB6C87}" srcOrd="0" destOrd="0" presId="urn:microsoft.com/office/officeart/2005/8/layout/hProcess7"/>
    <dgm:cxn modelId="{5B754036-3A62-E94A-BC94-A2A49C6BDABF}" type="presParOf" srcId="{9A2B4599-E94C-1840-93D3-737EA2BC0031}" destId="{039CA902-2A2F-3B49-A1A7-4C8282A4B9D0}" srcOrd="1" destOrd="0" presId="urn:microsoft.com/office/officeart/2005/8/layout/hProcess7"/>
    <dgm:cxn modelId="{2D927DF2-7CBD-504C-8800-DF3DD4B2F0BD}" type="presParOf" srcId="{9A2B4599-E94C-1840-93D3-737EA2BC0031}" destId="{85776258-BE09-3140-8A0E-C4BB0C2F9168}" srcOrd="2" destOrd="0" presId="urn:microsoft.com/office/officeart/2005/8/layout/hProcess7"/>
    <dgm:cxn modelId="{EE5D3AE1-7822-B446-B26A-5038DB36DE3A}" type="presParOf" srcId="{B131A1FB-A79B-8349-BDC6-2A248C793A5E}" destId="{7B3BC3A0-4E8B-004B-A005-A7EE2E6D7841}" srcOrd="13" destOrd="0" presId="urn:microsoft.com/office/officeart/2005/8/layout/hProcess7"/>
    <dgm:cxn modelId="{1CE725BE-D628-8746-A3D3-8A5629521C00}" type="presParOf" srcId="{B131A1FB-A79B-8349-BDC6-2A248C793A5E}" destId="{4AB0A067-8C8C-8346-9FB4-3D939FEB1733}" srcOrd="14" destOrd="0" presId="urn:microsoft.com/office/officeart/2005/8/layout/hProcess7"/>
    <dgm:cxn modelId="{493FA5D7-D30C-364B-A7F7-C6AE82D42585}" type="presParOf" srcId="{4AB0A067-8C8C-8346-9FB4-3D939FEB1733}" destId="{484F2EEA-9748-8E48-9752-533926D817B3}" srcOrd="0" destOrd="0" presId="urn:microsoft.com/office/officeart/2005/8/layout/hProcess7"/>
    <dgm:cxn modelId="{0935AEB6-3276-F641-9D5D-916F704D7558}" type="presParOf" srcId="{4AB0A067-8C8C-8346-9FB4-3D939FEB1733}" destId="{417E57FC-D759-7E40-942A-32291EE84D47}" srcOrd="1" destOrd="0" presId="urn:microsoft.com/office/officeart/2005/8/layout/hProcess7"/>
    <dgm:cxn modelId="{ACE17DCF-208C-9F4E-874D-A636B23D1838}" type="presParOf" srcId="{4AB0A067-8C8C-8346-9FB4-3D939FEB1733}" destId="{C5D03CE3-225D-3E48-A36E-B336E5510A32}" srcOrd="2" destOrd="0" presId="urn:microsoft.com/office/officeart/2005/8/layout/hProcess7"/>
    <dgm:cxn modelId="{89BA8C83-BF8F-F748-9FA8-82BCBC2C2BE8}" type="presParOf" srcId="{B131A1FB-A79B-8349-BDC6-2A248C793A5E}" destId="{1A62892A-9D0F-7045-9901-01868CCBCE86}" srcOrd="15" destOrd="0" presId="urn:microsoft.com/office/officeart/2005/8/layout/hProcess7"/>
    <dgm:cxn modelId="{88F1B47D-F6BE-034E-B856-C283DDF33D76}" type="presParOf" srcId="{B131A1FB-A79B-8349-BDC6-2A248C793A5E}" destId="{0C4B4393-42CA-2941-8DC4-82C97B257AA1}" srcOrd="16" destOrd="0" presId="urn:microsoft.com/office/officeart/2005/8/layout/hProcess7"/>
    <dgm:cxn modelId="{E2BCC1A4-9CD6-214D-9147-D29D227E5AD8}" type="presParOf" srcId="{0C4B4393-42CA-2941-8DC4-82C97B257AA1}" destId="{F14244C8-43DF-B747-AB83-F8CBDE66CE4F}" srcOrd="0" destOrd="0" presId="urn:microsoft.com/office/officeart/2005/8/layout/hProcess7"/>
    <dgm:cxn modelId="{891B00FD-D3E1-A04F-AA56-FD669C459A4C}" type="presParOf" srcId="{0C4B4393-42CA-2941-8DC4-82C97B257AA1}" destId="{A1BC98BA-91FE-6C48-AC79-F66E45C14C64}" srcOrd="1" destOrd="0" presId="urn:microsoft.com/office/officeart/2005/8/layout/hProcess7"/>
    <dgm:cxn modelId="{EBA8D73F-0036-DA4B-8175-916EF7D9DD03}" type="presParOf" srcId="{0C4B4393-42CA-2941-8DC4-82C97B257AA1}" destId="{F151531C-B50D-5344-8ADE-04DC8D439B3D}" srcOrd="2" destOrd="0" presId="urn:microsoft.com/office/officeart/2005/8/layout/hProcess7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FBD63-3991-6149-BD8C-EDC7753352DB}">
      <dsp:nvSpPr>
        <dsp:cNvPr id="0" name=""/>
        <dsp:cNvSpPr/>
      </dsp:nvSpPr>
      <dsp:spPr>
        <a:xfrm>
          <a:off x="1167956" y="1428750"/>
          <a:ext cx="302168" cy="1190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1084" y="0"/>
              </a:lnTo>
              <a:lnTo>
                <a:pt x="151084" y="1190690"/>
              </a:lnTo>
              <a:lnTo>
                <a:pt x="302168" y="1190690"/>
              </a:lnTo>
            </a:path>
          </a:pathLst>
        </a:cu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>
            <a:latin typeface="Gill Sans MT" panose="020B0502020104020203" pitchFamily="34" charset="77"/>
          </a:endParaRPr>
        </a:p>
      </dsp:txBody>
      <dsp:txXfrm>
        <a:off x="1288329" y="1993384"/>
        <a:ext cx="61421" cy="61421"/>
      </dsp:txXfrm>
    </dsp:sp>
    <dsp:sp modelId="{2A8548D2-C031-5445-89D8-3660C9B721AA}">
      <dsp:nvSpPr>
        <dsp:cNvPr id="0" name=""/>
        <dsp:cNvSpPr/>
      </dsp:nvSpPr>
      <dsp:spPr>
        <a:xfrm>
          <a:off x="1167956" y="1428750"/>
          <a:ext cx="312334" cy="595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167" y="0"/>
              </a:lnTo>
              <a:lnTo>
                <a:pt x="156167" y="595149"/>
              </a:lnTo>
              <a:lnTo>
                <a:pt x="312334" y="595149"/>
              </a:lnTo>
            </a:path>
          </a:pathLst>
        </a:cu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>
            <a:latin typeface="Gill Sans MT" panose="020B0502020104020203" pitchFamily="34" charset="77"/>
          </a:endParaRPr>
        </a:p>
      </dsp:txBody>
      <dsp:txXfrm>
        <a:off x="1307320" y="1709521"/>
        <a:ext cx="33606" cy="33606"/>
      </dsp:txXfrm>
    </dsp:sp>
    <dsp:sp modelId="{9F86C1B4-B233-7646-BE67-AA0FB8057BBF}">
      <dsp:nvSpPr>
        <dsp:cNvPr id="0" name=""/>
        <dsp:cNvSpPr/>
      </dsp:nvSpPr>
      <dsp:spPr>
        <a:xfrm>
          <a:off x="1167956" y="1383029"/>
          <a:ext cx="3123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2334" y="45720"/>
              </a:lnTo>
            </a:path>
          </a:pathLst>
        </a:cu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>
            <a:latin typeface="Gill Sans MT" panose="020B0502020104020203" pitchFamily="34" charset="77"/>
          </a:endParaRPr>
        </a:p>
      </dsp:txBody>
      <dsp:txXfrm>
        <a:off x="1316315" y="1420941"/>
        <a:ext cx="15616" cy="15616"/>
      </dsp:txXfrm>
    </dsp:sp>
    <dsp:sp modelId="{A9A175A5-600C-F349-B759-7E4583F57B1D}">
      <dsp:nvSpPr>
        <dsp:cNvPr id="0" name=""/>
        <dsp:cNvSpPr/>
      </dsp:nvSpPr>
      <dsp:spPr>
        <a:xfrm>
          <a:off x="1167956" y="833600"/>
          <a:ext cx="312334" cy="595149"/>
        </a:xfrm>
        <a:custGeom>
          <a:avLst/>
          <a:gdLst/>
          <a:ahLst/>
          <a:cxnLst/>
          <a:rect l="0" t="0" r="0" b="0"/>
          <a:pathLst>
            <a:path>
              <a:moveTo>
                <a:pt x="0" y="595149"/>
              </a:moveTo>
              <a:lnTo>
                <a:pt x="156167" y="595149"/>
              </a:lnTo>
              <a:lnTo>
                <a:pt x="156167" y="0"/>
              </a:lnTo>
              <a:lnTo>
                <a:pt x="312334" y="0"/>
              </a:lnTo>
            </a:path>
          </a:pathLst>
        </a:cu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>
            <a:latin typeface="Gill Sans MT" panose="020B0502020104020203" pitchFamily="34" charset="77"/>
          </a:endParaRPr>
        </a:p>
      </dsp:txBody>
      <dsp:txXfrm>
        <a:off x="1307320" y="1114371"/>
        <a:ext cx="33606" cy="33606"/>
      </dsp:txXfrm>
    </dsp:sp>
    <dsp:sp modelId="{2B392DFD-F053-E742-85A4-B4A3BA4DC6A6}">
      <dsp:nvSpPr>
        <dsp:cNvPr id="0" name=""/>
        <dsp:cNvSpPr/>
      </dsp:nvSpPr>
      <dsp:spPr>
        <a:xfrm>
          <a:off x="1167956" y="238450"/>
          <a:ext cx="312334" cy="1190299"/>
        </a:xfrm>
        <a:custGeom>
          <a:avLst/>
          <a:gdLst/>
          <a:ahLst/>
          <a:cxnLst/>
          <a:rect l="0" t="0" r="0" b="0"/>
          <a:pathLst>
            <a:path>
              <a:moveTo>
                <a:pt x="0" y="1190299"/>
              </a:moveTo>
              <a:lnTo>
                <a:pt x="156167" y="1190299"/>
              </a:lnTo>
              <a:lnTo>
                <a:pt x="156167" y="0"/>
              </a:lnTo>
              <a:lnTo>
                <a:pt x="312334" y="0"/>
              </a:lnTo>
            </a:path>
          </a:pathLst>
        </a:cu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>
            <a:latin typeface="Gill Sans MT" panose="020B0502020104020203" pitchFamily="34" charset="77"/>
          </a:endParaRPr>
        </a:p>
      </dsp:txBody>
      <dsp:txXfrm>
        <a:off x="1293358" y="802835"/>
        <a:ext cx="61529" cy="61529"/>
      </dsp:txXfrm>
    </dsp:sp>
    <dsp:sp modelId="{BFFBAC24-859F-F842-A64C-6804E59EDD3A}">
      <dsp:nvSpPr>
        <dsp:cNvPr id="0" name=""/>
        <dsp:cNvSpPr/>
      </dsp:nvSpPr>
      <dsp:spPr>
        <a:xfrm rot="16200000">
          <a:off x="-323050" y="1190690"/>
          <a:ext cx="2505893" cy="476119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Gill Sans MT" panose="020B0502020104020203" pitchFamily="34" charset="77"/>
            </a:rPr>
            <a:t>Sección Introductoria</a:t>
          </a:r>
        </a:p>
      </dsp:txBody>
      <dsp:txXfrm>
        <a:off x="-323050" y="1190690"/>
        <a:ext cx="2505893" cy="476119"/>
      </dsp:txXfrm>
    </dsp:sp>
    <dsp:sp modelId="{0D22F575-68E1-E940-8118-0881EE2F00F1}">
      <dsp:nvSpPr>
        <dsp:cNvPr id="0" name=""/>
        <dsp:cNvSpPr/>
      </dsp:nvSpPr>
      <dsp:spPr>
        <a:xfrm>
          <a:off x="1480290" y="390"/>
          <a:ext cx="1561672" cy="476119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latin typeface="Gill Sans MT" panose="020B0502020104020203" pitchFamily="34" charset="77"/>
            </a:rPr>
            <a:t>Introducción al programa de CSA</a:t>
          </a:r>
        </a:p>
      </dsp:txBody>
      <dsp:txXfrm>
        <a:off x="1480290" y="390"/>
        <a:ext cx="1561672" cy="476119"/>
      </dsp:txXfrm>
    </dsp:sp>
    <dsp:sp modelId="{6CDCEF4F-1814-D240-AD32-E6A78D4B09BE}">
      <dsp:nvSpPr>
        <dsp:cNvPr id="0" name=""/>
        <dsp:cNvSpPr/>
      </dsp:nvSpPr>
      <dsp:spPr>
        <a:xfrm>
          <a:off x="1480290" y="595540"/>
          <a:ext cx="1561672" cy="476119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latin typeface="Gill Sans MT" panose="020B0502020104020203" pitchFamily="34" charset="77"/>
            </a:rPr>
            <a:t>Introducción y estructura del Paquete de Solución</a:t>
          </a:r>
        </a:p>
      </dsp:txBody>
      <dsp:txXfrm>
        <a:off x="1480290" y="595540"/>
        <a:ext cx="1561672" cy="476119"/>
      </dsp:txXfrm>
    </dsp:sp>
    <dsp:sp modelId="{4D5934E7-FFEA-A54F-ADE6-E58416F93AD0}">
      <dsp:nvSpPr>
        <dsp:cNvPr id="0" name=""/>
        <dsp:cNvSpPr/>
      </dsp:nvSpPr>
      <dsp:spPr>
        <a:xfrm>
          <a:off x="1480290" y="1190690"/>
          <a:ext cx="1561672" cy="476119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latin typeface="Gill Sans MT" panose="020B0502020104020203" pitchFamily="34" charset="77"/>
            </a:rPr>
            <a:t>Beneficios del fortalecimiento</a:t>
          </a:r>
        </a:p>
      </dsp:txBody>
      <dsp:txXfrm>
        <a:off x="1480290" y="1190690"/>
        <a:ext cx="1561672" cy="476119"/>
      </dsp:txXfrm>
    </dsp:sp>
    <dsp:sp modelId="{87904CEB-3327-E440-AEB0-5A568F25066D}">
      <dsp:nvSpPr>
        <dsp:cNvPr id="0" name=""/>
        <dsp:cNvSpPr/>
      </dsp:nvSpPr>
      <dsp:spPr>
        <a:xfrm>
          <a:off x="1480290" y="1785839"/>
          <a:ext cx="1561672" cy="476119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latin typeface="Gill Sans MT" panose="020B0502020104020203" pitchFamily="34" charset="77"/>
            </a:rPr>
            <a:t>Objetivo general del PdS</a:t>
          </a:r>
        </a:p>
      </dsp:txBody>
      <dsp:txXfrm>
        <a:off x="1480290" y="1785839"/>
        <a:ext cx="1561672" cy="476119"/>
      </dsp:txXfrm>
    </dsp:sp>
    <dsp:sp modelId="{4BC5BB65-8472-644E-9530-63600B3411C3}">
      <dsp:nvSpPr>
        <dsp:cNvPr id="0" name=""/>
        <dsp:cNvSpPr/>
      </dsp:nvSpPr>
      <dsp:spPr>
        <a:xfrm>
          <a:off x="1470124" y="2381380"/>
          <a:ext cx="1561672" cy="476119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latin typeface="Gill Sans MT" panose="020B0502020104020203" pitchFamily="34" charset="77"/>
            </a:rPr>
            <a:t>Objetivos específicos del PdS</a:t>
          </a:r>
        </a:p>
      </dsp:txBody>
      <dsp:txXfrm>
        <a:off x="1470124" y="2381380"/>
        <a:ext cx="1561672" cy="4761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548D2-C031-5445-89D8-3660C9B721AA}">
      <dsp:nvSpPr>
        <dsp:cNvPr id="0" name=""/>
        <dsp:cNvSpPr/>
      </dsp:nvSpPr>
      <dsp:spPr>
        <a:xfrm>
          <a:off x="1165672" y="1368596"/>
          <a:ext cx="341163" cy="650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0581" y="0"/>
              </a:lnTo>
              <a:lnTo>
                <a:pt x="170581" y="650083"/>
              </a:lnTo>
              <a:lnTo>
                <a:pt x="341163" y="650083"/>
              </a:lnTo>
            </a:path>
          </a:pathLst>
        </a:cu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>
            <a:latin typeface="Gill Sans MT" panose="020B0502020104020203" pitchFamily="34" charset="77"/>
          </a:endParaRPr>
        </a:p>
      </dsp:txBody>
      <dsp:txXfrm>
        <a:off x="1317900" y="1675283"/>
        <a:ext cx="36708" cy="36708"/>
      </dsp:txXfrm>
    </dsp:sp>
    <dsp:sp modelId="{A9A175A5-600C-F349-B759-7E4583F57B1D}">
      <dsp:nvSpPr>
        <dsp:cNvPr id="0" name=""/>
        <dsp:cNvSpPr/>
      </dsp:nvSpPr>
      <dsp:spPr>
        <a:xfrm>
          <a:off x="1165672" y="1322875"/>
          <a:ext cx="3411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1163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>
            <a:latin typeface="Gill Sans MT" panose="020B0502020104020203" pitchFamily="34" charset="77"/>
          </a:endParaRPr>
        </a:p>
      </dsp:txBody>
      <dsp:txXfrm>
        <a:off x="1327725" y="1360066"/>
        <a:ext cx="17058" cy="17058"/>
      </dsp:txXfrm>
    </dsp:sp>
    <dsp:sp modelId="{2B392DFD-F053-E742-85A4-B4A3BA4DC6A6}">
      <dsp:nvSpPr>
        <dsp:cNvPr id="0" name=""/>
        <dsp:cNvSpPr/>
      </dsp:nvSpPr>
      <dsp:spPr>
        <a:xfrm>
          <a:off x="1165672" y="718512"/>
          <a:ext cx="341163" cy="650083"/>
        </a:xfrm>
        <a:custGeom>
          <a:avLst/>
          <a:gdLst/>
          <a:ahLst/>
          <a:cxnLst/>
          <a:rect l="0" t="0" r="0" b="0"/>
          <a:pathLst>
            <a:path>
              <a:moveTo>
                <a:pt x="0" y="650083"/>
              </a:moveTo>
              <a:lnTo>
                <a:pt x="170581" y="650083"/>
              </a:lnTo>
              <a:lnTo>
                <a:pt x="170581" y="0"/>
              </a:lnTo>
              <a:lnTo>
                <a:pt x="341163" y="0"/>
              </a:lnTo>
            </a:path>
          </a:pathLst>
        </a:cu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>
            <a:latin typeface="Gill Sans MT" panose="020B0502020104020203" pitchFamily="34" charset="77"/>
          </a:endParaRPr>
        </a:p>
      </dsp:txBody>
      <dsp:txXfrm>
        <a:off x="1317900" y="1025200"/>
        <a:ext cx="36708" cy="36708"/>
      </dsp:txXfrm>
    </dsp:sp>
    <dsp:sp modelId="{BFFBAC24-859F-F842-A64C-6804E59EDD3A}">
      <dsp:nvSpPr>
        <dsp:cNvPr id="0" name=""/>
        <dsp:cNvSpPr/>
      </dsp:nvSpPr>
      <dsp:spPr>
        <a:xfrm rot="16200000">
          <a:off x="-462956" y="1108562"/>
          <a:ext cx="2737192" cy="520066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Gill Sans MT" panose="020B0502020104020203" pitchFamily="34" charset="77"/>
            </a:rPr>
            <a:t>Sección de métodos</a:t>
          </a:r>
        </a:p>
      </dsp:txBody>
      <dsp:txXfrm>
        <a:off x="-462956" y="1108562"/>
        <a:ext cx="2737192" cy="520066"/>
      </dsp:txXfrm>
    </dsp:sp>
    <dsp:sp modelId="{0D22F575-68E1-E940-8118-0881EE2F00F1}">
      <dsp:nvSpPr>
        <dsp:cNvPr id="0" name=""/>
        <dsp:cNvSpPr/>
      </dsp:nvSpPr>
      <dsp:spPr>
        <a:xfrm>
          <a:off x="1506836" y="458479"/>
          <a:ext cx="1705818" cy="520066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latin typeface="Gill Sans MT" panose="020B0502020104020203" pitchFamily="34" charset="77"/>
            </a:rPr>
            <a:t>Metodologías</a:t>
          </a:r>
        </a:p>
      </dsp:txBody>
      <dsp:txXfrm>
        <a:off x="1506836" y="458479"/>
        <a:ext cx="1705818" cy="520066"/>
      </dsp:txXfrm>
    </dsp:sp>
    <dsp:sp modelId="{6CDCEF4F-1814-D240-AD32-E6A78D4B09BE}">
      <dsp:nvSpPr>
        <dsp:cNvPr id="0" name=""/>
        <dsp:cNvSpPr/>
      </dsp:nvSpPr>
      <dsp:spPr>
        <a:xfrm>
          <a:off x="1506836" y="1108562"/>
          <a:ext cx="1705818" cy="520066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latin typeface="Gill Sans MT" panose="020B0502020104020203" pitchFamily="34" charset="77"/>
            </a:rPr>
            <a:t>Diagrama de pasos de fortalecimiento</a:t>
          </a:r>
        </a:p>
      </dsp:txBody>
      <dsp:txXfrm>
        <a:off x="1506836" y="1108562"/>
        <a:ext cx="1705818" cy="520066"/>
      </dsp:txXfrm>
    </dsp:sp>
    <dsp:sp modelId="{87904CEB-3327-E440-AEB0-5A568F25066D}">
      <dsp:nvSpPr>
        <dsp:cNvPr id="0" name=""/>
        <dsp:cNvSpPr/>
      </dsp:nvSpPr>
      <dsp:spPr>
        <a:xfrm>
          <a:off x="1506836" y="1758645"/>
          <a:ext cx="1705818" cy="520066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latin typeface="Gill Sans MT" panose="020B0502020104020203" pitchFamily="34" charset="77"/>
            </a:rPr>
            <a:t>Modalidades</a:t>
          </a:r>
        </a:p>
      </dsp:txBody>
      <dsp:txXfrm>
        <a:off x="1506836" y="1758645"/>
        <a:ext cx="1705818" cy="5200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15E9AF-306D-F643-A2DA-043C7CC8B1A6}">
      <dsp:nvSpPr>
        <dsp:cNvPr id="0" name=""/>
        <dsp:cNvSpPr/>
      </dsp:nvSpPr>
      <dsp:spPr>
        <a:xfrm>
          <a:off x="1205492" y="1367790"/>
          <a:ext cx="340962" cy="974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0481" y="0"/>
              </a:lnTo>
              <a:lnTo>
                <a:pt x="170481" y="974550"/>
              </a:lnTo>
              <a:lnTo>
                <a:pt x="340962" y="974550"/>
              </a:lnTo>
            </a:path>
          </a:pathLst>
        </a:cu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>
            <a:latin typeface="Gill Sans MT" panose="020B0502020104020203" pitchFamily="34" charset="77"/>
          </a:endParaRPr>
        </a:p>
      </dsp:txBody>
      <dsp:txXfrm>
        <a:off x="1350161" y="1829253"/>
        <a:ext cx="51623" cy="51623"/>
      </dsp:txXfrm>
    </dsp:sp>
    <dsp:sp modelId="{2A8548D2-C031-5445-89D8-3660C9B721AA}">
      <dsp:nvSpPr>
        <dsp:cNvPr id="0" name=""/>
        <dsp:cNvSpPr/>
      </dsp:nvSpPr>
      <dsp:spPr>
        <a:xfrm>
          <a:off x="1205492" y="1367790"/>
          <a:ext cx="340962" cy="324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0481" y="0"/>
              </a:lnTo>
              <a:lnTo>
                <a:pt x="170481" y="324850"/>
              </a:lnTo>
              <a:lnTo>
                <a:pt x="340962" y="324850"/>
              </a:lnTo>
            </a:path>
          </a:pathLst>
        </a:cu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>
            <a:latin typeface="Gill Sans MT" panose="020B0502020104020203" pitchFamily="34" charset="77"/>
          </a:endParaRPr>
        </a:p>
      </dsp:txBody>
      <dsp:txXfrm>
        <a:off x="1364199" y="1518441"/>
        <a:ext cx="23546" cy="23546"/>
      </dsp:txXfrm>
    </dsp:sp>
    <dsp:sp modelId="{A9A175A5-600C-F349-B759-7E4583F57B1D}">
      <dsp:nvSpPr>
        <dsp:cNvPr id="0" name=""/>
        <dsp:cNvSpPr/>
      </dsp:nvSpPr>
      <dsp:spPr>
        <a:xfrm>
          <a:off x="1205492" y="1042939"/>
          <a:ext cx="340962" cy="324850"/>
        </a:xfrm>
        <a:custGeom>
          <a:avLst/>
          <a:gdLst/>
          <a:ahLst/>
          <a:cxnLst/>
          <a:rect l="0" t="0" r="0" b="0"/>
          <a:pathLst>
            <a:path>
              <a:moveTo>
                <a:pt x="0" y="324850"/>
              </a:moveTo>
              <a:lnTo>
                <a:pt x="170481" y="324850"/>
              </a:lnTo>
              <a:lnTo>
                <a:pt x="170481" y="0"/>
              </a:lnTo>
              <a:lnTo>
                <a:pt x="340962" y="0"/>
              </a:lnTo>
            </a:path>
          </a:pathLst>
        </a:cu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>
            <a:latin typeface="Gill Sans MT" panose="020B0502020104020203" pitchFamily="34" charset="77"/>
          </a:endParaRPr>
        </a:p>
      </dsp:txBody>
      <dsp:txXfrm>
        <a:off x="1364199" y="1193591"/>
        <a:ext cx="23546" cy="23546"/>
      </dsp:txXfrm>
    </dsp:sp>
    <dsp:sp modelId="{2B392DFD-F053-E742-85A4-B4A3BA4DC6A6}">
      <dsp:nvSpPr>
        <dsp:cNvPr id="0" name=""/>
        <dsp:cNvSpPr/>
      </dsp:nvSpPr>
      <dsp:spPr>
        <a:xfrm>
          <a:off x="1205492" y="393239"/>
          <a:ext cx="340962" cy="974550"/>
        </a:xfrm>
        <a:custGeom>
          <a:avLst/>
          <a:gdLst/>
          <a:ahLst/>
          <a:cxnLst/>
          <a:rect l="0" t="0" r="0" b="0"/>
          <a:pathLst>
            <a:path>
              <a:moveTo>
                <a:pt x="0" y="974550"/>
              </a:moveTo>
              <a:lnTo>
                <a:pt x="170481" y="974550"/>
              </a:lnTo>
              <a:lnTo>
                <a:pt x="170481" y="0"/>
              </a:lnTo>
              <a:lnTo>
                <a:pt x="340962" y="0"/>
              </a:lnTo>
            </a:path>
          </a:pathLst>
        </a:cu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>
            <a:latin typeface="Gill Sans MT" panose="020B0502020104020203" pitchFamily="34" charset="77"/>
          </a:endParaRPr>
        </a:p>
      </dsp:txBody>
      <dsp:txXfrm>
        <a:off x="1350161" y="854702"/>
        <a:ext cx="51623" cy="51623"/>
      </dsp:txXfrm>
    </dsp:sp>
    <dsp:sp modelId="{BFFBAC24-859F-F842-A64C-6804E59EDD3A}">
      <dsp:nvSpPr>
        <dsp:cNvPr id="0" name=""/>
        <dsp:cNvSpPr/>
      </dsp:nvSpPr>
      <dsp:spPr>
        <a:xfrm rot="16200000">
          <a:off x="-422178" y="1107909"/>
          <a:ext cx="2735580" cy="519760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Gill Sans MT" panose="020B0502020104020203" pitchFamily="34" charset="77"/>
            </a:rPr>
            <a:t>Secciones prácticas</a:t>
          </a:r>
        </a:p>
      </dsp:txBody>
      <dsp:txXfrm>
        <a:off x="-422178" y="1107909"/>
        <a:ext cx="2735580" cy="519760"/>
      </dsp:txXfrm>
    </dsp:sp>
    <dsp:sp modelId="{0D22F575-68E1-E940-8118-0881EE2F00F1}">
      <dsp:nvSpPr>
        <dsp:cNvPr id="0" name=""/>
        <dsp:cNvSpPr/>
      </dsp:nvSpPr>
      <dsp:spPr>
        <a:xfrm>
          <a:off x="1546454" y="133359"/>
          <a:ext cx="1704813" cy="519760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latin typeface="Gill Sans MT" panose="020B0502020104020203" pitchFamily="34" charset="77"/>
            </a:rPr>
            <a:t>Cartas descriptivas. Fases del fortalecimiento</a:t>
          </a:r>
        </a:p>
      </dsp:txBody>
      <dsp:txXfrm>
        <a:off x="1546454" y="133359"/>
        <a:ext cx="1704813" cy="519760"/>
      </dsp:txXfrm>
    </dsp:sp>
    <dsp:sp modelId="{6CDCEF4F-1814-D240-AD32-E6A78D4B09BE}">
      <dsp:nvSpPr>
        <dsp:cNvPr id="0" name=""/>
        <dsp:cNvSpPr/>
      </dsp:nvSpPr>
      <dsp:spPr>
        <a:xfrm>
          <a:off x="1546454" y="783059"/>
          <a:ext cx="1704813" cy="519760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latin typeface="Gill Sans MT" panose="020B0502020104020203" pitchFamily="34" charset="77"/>
            </a:rPr>
            <a:t>Diagnóstico</a:t>
          </a:r>
        </a:p>
      </dsp:txBody>
      <dsp:txXfrm>
        <a:off x="1546454" y="783059"/>
        <a:ext cx="1704813" cy="519760"/>
      </dsp:txXfrm>
    </dsp:sp>
    <dsp:sp modelId="{87904CEB-3327-E440-AEB0-5A568F25066D}">
      <dsp:nvSpPr>
        <dsp:cNvPr id="0" name=""/>
        <dsp:cNvSpPr/>
      </dsp:nvSpPr>
      <dsp:spPr>
        <a:xfrm>
          <a:off x="1546454" y="1432760"/>
          <a:ext cx="1704813" cy="519760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latin typeface="Gill Sans MT" panose="020B0502020104020203" pitchFamily="34" charset="77"/>
            </a:rPr>
            <a:t>Recuperación del aprendizaje</a:t>
          </a:r>
        </a:p>
      </dsp:txBody>
      <dsp:txXfrm>
        <a:off x="1546454" y="1432760"/>
        <a:ext cx="1704813" cy="519760"/>
      </dsp:txXfrm>
    </dsp:sp>
    <dsp:sp modelId="{EE288940-8C9B-6B4A-9F3E-CDA14A2C05AA}">
      <dsp:nvSpPr>
        <dsp:cNvPr id="0" name=""/>
        <dsp:cNvSpPr/>
      </dsp:nvSpPr>
      <dsp:spPr>
        <a:xfrm>
          <a:off x="1546454" y="2082460"/>
          <a:ext cx="1704813" cy="519760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latin typeface="Gill Sans MT" panose="020B0502020104020203" pitchFamily="34" charset="77"/>
            </a:rPr>
            <a:t>Módulos especializados</a:t>
          </a:r>
        </a:p>
      </dsp:txBody>
      <dsp:txXfrm>
        <a:off x="1546454" y="2082460"/>
        <a:ext cx="1704813" cy="5197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FC303D-A6A6-1346-BDD5-F248E5B55E2D}">
      <dsp:nvSpPr>
        <dsp:cNvPr id="0" name=""/>
        <dsp:cNvSpPr/>
      </dsp:nvSpPr>
      <dsp:spPr>
        <a:xfrm>
          <a:off x="0" y="0"/>
          <a:ext cx="5084200" cy="883988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b="1" kern="1200" dirty="0">
              <a:latin typeface="Gill Sans MT" panose="020B0502020104020203" pitchFamily="34" charset="77"/>
            </a:rPr>
            <a:t>A. DIAGNÓSTICO</a:t>
          </a:r>
        </a:p>
      </dsp:txBody>
      <dsp:txXfrm>
        <a:off x="25891" y="25891"/>
        <a:ext cx="4026881" cy="832206"/>
      </dsp:txXfrm>
    </dsp:sp>
    <dsp:sp modelId="{3550E4F6-E68E-774B-B804-13DB21F3173A}">
      <dsp:nvSpPr>
        <dsp:cNvPr id="0" name=""/>
        <dsp:cNvSpPr/>
      </dsp:nvSpPr>
      <dsp:spPr>
        <a:xfrm>
          <a:off x="379664" y="1006764"/>
          <a:ext cx="5084200" cy="88398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b="1" kern="1200" dirty="0">
              <a:latin typeface="Gill Sans MT" panose="020B0502020104020203" pitchFamily="34" charset="77"/>
            </a:rPr>
            <a:t>B. RECUPERACIÓN DEL APRENDIZAJE</a:t>
          </a:r>
        </a:p>
        <a:p>
          <a:pPr marL="0" lvl="0" indent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>
              <a:latin typeface="Gill Sans MT" panose="020B0502020104020203" pitchFamily="34" charset="77"/>
            </a:rPr>
            <a:t>Consiste en realizar un análisis de los procesos que actualmente implementa la organización, también se obtendrá información representativa que permitirá identificar las prioridades a fortalecer y que requieren intervención inmediata para definir los productos específicos a desarrollar con el  acompañamiento especializado.</a:t>
          </a:r>
        </a:p>
      </dsp:txBody>
      <dsp:txXfrm>
        <a:off x="405555" y="1032655"/>
        <a:ext cx="4078161" cy="832206"/>
      </dsp:txXfrm>
    </dsp:sp>
    <dsp:sp modelId="{0CF0D9BE-98CC-1B4E-8420-5E005DBA8DBC}">
      <dsp:nvSpPr>
        <dsp:cNvPr id="0" name=""/>
        <dsp:cNvSpPr/>
      </dsp:nvSpPr>
      <dsp:spPr>
        <a:xfrm>
          <a:off x="759328" y="2013528"/>
          <a:ext cx="5084200" cy="88398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b="1" kern="1200" dirty="0">
              <a:latin typeface="Gill Sans MT" panose="020B0502020104020203" pitchFamily="34" charset="77"/>
            </a:rPr>
            <a:t>C. MÓDULOS ESPECIALIZADOS</a:t>
          </a:r>
        </a:p>
        <a:p>
          <a:pPr marL="0" lvl="0" indent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>
              <a:latin typeface="Gill Sans MT" panose="020B0502020104020203" pitchFamily="34" charset="77"/>
            </a:rPr>
            <a:t>En esta etapa se dará el acompañamiento técnico especializado en materia fiscal, contable y financiero a la organización para el desarrollo de las herramientas presupuestales, procesos financieros y contables, políticas de gestión del área de administración y finanzas, de acuerdo a las prioridades obtenidas de la recuperación del aprendizaje, se propone la intervención de un proceso de </a:t>
          </a:r>
          <a:r>
            <a:rPr lang="es-MX" sz="800" b="1" kern="1200" dirty="0">
              <a:latin typeface="Gill Sans MT" panose="020B0502020104020203" pitchFamily="34" charset="77"/>
            </a:rPr>
            <a:t>mentoring </a:t>
          </a:r>
          <a:r>
            <a:rPr lang="es-MX" sz="800" kern="1200" dirty="0">
              <a:latin typeface="Gill Sans MT" panose="020B0502020104020203" pitchFamily="34" charset="77"/>
            </a:rPr>
            <a:t>que se establezca en acuerdo con la organización en un plan de trabajo.</a:t>
          </a:r>
        </a:p>
      </dsp:txBody>
      <dsp:txXfrm>
        <a:off x="785219" y="2039419"/>
        <a:ext cx="4078161" cy="832206"/>
      </dsp:txXfrm>
    </dsp:sp>
    <dsp:sp modelId="{039DC72F-1C9B-2140-BD04-43B55C420B0F}">
      <dsp:nvSpPr>
        <dsp:cNvPr id="0" name=""/>
        <dsp:cNvSpPr/>
      </dsp:nvSpPr>
      <dsp:spPr>
        <a:xfrm>
          <a:off x="1138993" y="3020293"/>
          <a:ext cx="5084200" cy="88398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b="1" kern="1200" dirty="0">
              <a:latin typeface="Gill Sans MT" panose="020B0502020104020203" pitchFamily="34" charset="77"/>
            </a:rPr>
            <a:t>D. PRODUCTOS FINALES</a:t>
          </a:r>
        </a:p>
        <a:p>
          <a:pPr marL="0" lvl="0" indent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>
              <a:latin typeface="Gill Sans MT" panose="020B0502020104020203" pitchFamily="34" charset="77"/>
            </a:rPr>
            <a:t>Son los resultados del acompañamiento especializado y los insumos de la transferencia de conocimiento para el desarrollo de productos especificos que fueron planteados en el plan de trabajo para el fortalecimiento institucional.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800" kern="1200" dirty="0">
            <a:latin typeface="Gill Sans MT" panose="020B0502020104020203" pitchFamily="34" charset="77"/>
          </a:endParaRPr>
        </a:p>
      </dsp:txBody>
      <dsp:txXfrm>
        <a:off x="1164884" y="3046184"/>
        <a:ext cx="4078161" cy="832206"/>
      </dsp:txXfrm>
    </dsp:sp>
    <dsp:sp modelId="{0D5F5E05-2971-9442-AA27-9037AC07251D}">
      <dsp:nvSpPr>
        <dsp:cNvPr id="0" name=""/>
        <dsp:cNvSpPr/>
      </dsp:nvSpPr>
      <dsp:spPr>
        <a:xfrm>
          <a:off x="1518657" y="4027057"/>
          <a:ext cx="5084200" cy="883988"/>
        </a:xfrm>
        <a:prstGeom prst="roundRect">
          <a:avLst>
            <a:gd name="adj" fmla="val 10000"/>
          </a:avLst>
        </a:prstGeom>
        <a:solidFill>
          <a:srgbClr val="0A1485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b="1" kern="1200" dirty="0">
              <a:latin typeface="Gill Sans MT" panose="020B0502020104020203" pitchFamily="34" charset="77"/>
            </a:rPr>
            <a:t>E. APROBACIÓN, RECOLECCIÓN DE EVIDENCIA Y SOCIALIZACIÓN</a:t>
          </a:r>
        </a:p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>
              <a:latin typeface="Gill Sans MT" panose="020B0502020104020203" pitchFamily="34" charset="77"/>
            </a:rPr>
            <a:t>Presentación de los productos finales a la Dirección General o Consejo de la organización para la aprobación final. Posteriormente, se socializarán los resultados con el resto del equipo de trabajo de la OSC.</a:t>
          </a:r>
        </a:p>
      </dsp:txBody>
      <dsp:txXfrm>
        <a:off x="1544548" y="4052948"/>
        <a:ext cx="4078161" cy="832206"/>
      </dsp:txXfrm>
    </dsp:sp>
    <dsp:sp modelId="{9763CAD4-EF2B-A84C-A4AC-D1B42CC4B7EE}">
      <dsp:nvSpPr>
        <dsp:cNvPr id="0" name=""/>
        <dsp:cNvSpPr/>
      </dsp:nvSpPr>
      <dsp:spPr>
        <a:xfrm>
          <a:off x="4509608" y="645802"/>
          <a:ext cx="574592" cy="574592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20000"/>
            <a:lumOff val="80000"/>
            <a:alpha val="9000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700" kern="1200">
            <a:latin typeface="Gill Sans MT" panose="020B0502020104020203" pitchFamily="34" charset="77"/>
          </a:endParaRPr>
        </a:p>
      </dsp:txBody>
      <dsp:txXfrm>
        <a:off x="4638891" y="645802"/>
        <a:ext cx="316026" cy="432380"/>
      </dsp:txXfrm>
    </dsp:sp>
    <dsp:sp modelId="{D28EBCAC-C075-AD40-9A7A-71245F1F7CEB}">
      <dsp:nvSpPr>
        <dsp:cNvPr id="0" name=""/>
        <dsp:cNvSpPr/>
      </dsp:nvSpPr>
      <dsp:spPr>
        <a:xfrm>
          <a:off x="4889272" y="1652566"/>
          <a:ext cx="574592" cy="574592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20000"/>
            <a:lumOff val="80000"/>
            <a:alpha val="9000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700" kern="1200">
            <a:latin typeface="Gill Sans MT" panose="020B0502020104020203" pitchFamily="34" charset="77"/>
          </a:endParaRPr>
        </a:p>
      </dsp:txBody>
      <dsp:txXfrm>
        <a:off x="5018555" y="1652566"/>
        <a:ext cx="316026" cy="432380"/>
      </dsp:txXfrm>
    </dsp:sp>
    <dsp:sp modelId="{9851640E-D1B3-CC4C-A085-C10B6BB96BD6}">
      <dsp:nvSpPr>
        <dsp:cNvPr id="0" name=""/>
        <dsp:cNvSpPr/>
      </dsp:nvSpPr>
      <dsp:spPr>
        <a:xfrm>
          <a:off x="5268936" y="2644598"/>
          <a:ext cx="574592" cy="574592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20000"/>
            <a:lumOff val="80000"/>
            <a:alpha val="9000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700" kern="1200">
            <a:latin typeface="Gill Sans MT" panose="020B0502020104020203" pitchFamily="34" charset="77"/>
          </a:endParaRPr>
        </a:p>
      </dsp:txBody>
      <dsp:txXfrm>
        <a:off x="5398219" y="2644598"/>
        <a:ext cx="316026" cy="432380"/>
      </dsp:txXfrm>
    </dsp:sp>
    <dsp:sp modelId="{8CD5CC4F-7657-194A-8D6C-CB285F6DC100}">
      <dsp:nvSpPr>
        <dsp:cNvPr id="0" name=""/>
        <dsp:cNvSpPr/>
      </dsp:nvSpPr>
      <dsp:spPr>
        <a:xfrm>
          <a:off x="5648601" y="3661184"/>
          <a:ext cx="574592" cy="574592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20000"/>
            <a:lumOff val="80000"/>
            <a:alpha val="9000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700" kern="1200">
            <a:latin typeface="Gill Sans MT" panose="020B0502020104020203" pitchFamily="34" charset="77"/>
          </a:endParaRPr>
        </a:p>
      </dsp:txBody>
      <dsp:txXfrm>
        <a:off x="5777884" y="3661184"/>
        <a:ext cx="316026" cy="4323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41D97-695F-D441-B405-19A84BD2B9EA}">
      <dsp:nvSpPr>
        <dsp:cNvPr id="0" name=""/>
        <dsp:cNvSpPr/>
      </dsp:nvSpPr>
      <dsp:spPr>
        <a:xfrm>
          <a:off x="4695" y="1373270"/>
          <a:ext cx="1639239" cy="1967087"/>
        </a:xfrm>
        <a:prstGeom prst="roundRect">
          <a:avLst>
            <a:gd name="adj" fmla="val 5000"/>
          </a:avLst>
        </a:prstGeom>
        <a:solidFill>
          <a:srgbClr val="002B88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>
              <a:latin typeface="Gill Sans MT" panose="020B0502020104020203" pitchFamily="34" charset="77"/>
            </a:rPr>
            <a:t>MÓDULO 1</a:t>
          </a:r>
        </a:p>
      </dsp:txBody>
      <dsp:txXfrm rot="16200000">
        <a:off x="-637886" y="2015852"/>
        <a:ext cx="1613011" cy="327847"/>
      </dsp:txXfrm>
    </dsp:sp>
    <dsp:sp modelId="{08322605-855B-E946-8AF8-916D9F9DFFC4}">
      <dsp:nvSpPr>
        <dsp:cNvPr id="0" name=""/>
        <dsp:cNvSpPr/>
      </dsp:nvSpPr>
      <dsp:spPr>
        <a:xfrm>
          <a:off x="1701308" y="1373270"/>
          <a:ext cx="1639239" cy="1967087"/>
        </a:xfrm>
        <a:prstGeom prst="roundRect">
          <a:avLst>
            <a:gd name="adj" fmla="val 5000"/>
          </a:avLst>
        </a:prstGeom>
        <a:solidFill>
          <a:srgbClr val="002B88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>
              <a:latin typeface="Gill Sans MT" panose="020B0502020104020203" pitchFamily="34" charset="77"/>
            </a:rPr>
            <a:t>MÓDULO 2</a:t>
          </a:r>
        </a:p>
      </dsp:txBody>
      <dsp:txXfrm rot="16200000">
        <a:off x="1058726" y="2015852"/>
        <a:ext cx="1613011" cy="327847"/>
      </dsp:txXfrm>
    </dsp:sp>
    <dsp:sp modelId="{9DD6D845-1B23-DF45-ADCA-84F9C4F7CF94}">
      <dsp:nvSpPr>
        <dsp:cNvPr id="0" name=""/>
        <dsp:cNvSpPr/>
      </dsp:nvSpPr>
      <dsp:spPr>
        <a:xfrm rot="5400000">
          <a:off x="1564980" y="2936446"/>
          <a:ext cx="289048" cy="245885"/>
        </a:xfrm>
        <a:prstGeom prst="flowChartExtra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9268D4-04B1-D440-90BA-54B340CDF2E6}">
      <dsp:nvSpPr>
        <dsp:cNvPr id="0" name=""/>
        <dsp:cNvSpPr/>
      </dsp:nvSpPr>
      <dsp:spPr>
        <a:xfrm>
          <a:off x="2029156" y="1373270"/>
          <a:ext cx="1221233" cy="19670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 dirty="0">
            <a:latin typeface="Gill Sans MT" panose="020B0502020104020203" pitchFamily="34" charset="77"/>
          </a:endParaRP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 dirty="0">
            <a:latin typeface="Gill Sans MT" panose="020B0502020104020203" pitchFamily="34" charset="77"/>
          </a:endParaRP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latin typeface="Gill Sans MT" panose="020B0502020104020203" pitchFamily="34" charset="77"/>
            </a:rPr>
            <a:t>Sistema de adquisiciones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>
              <a:latin typeface="Gill Sans MT" panose="020B0502020104020203" pitchFamily="34" charset="77"/>
            </a:rPr>
            <a:t>Viajes </a:t>
          </a:r>
        </a:p>
      </dsp:txBody>
      <dsp:txXfrm>
        <a:off x="2029156" y="1373270"/>
        <a:ext cx="1221233" cy="1967087"/>
      </dsp:txXfrm>
    </dsp:sp>
    <dsp:sp modelId="{330F25B8-580D-234C-92AF-8B0B10FA71E3}">
      <dsp:nvSpPr>
        <dsp:cNvPr id="0" name=""/>
        <dsp:cNvSpPr/>
      </dsp:nvSpPr>
      <dsp:spPr>
        <a:xfrm>
          <a:off x="3397921" y="1373270"/>
          <a:ext cx="1639239" cy="1967087"/>
        </a:xfrm>
        <a:prstGeom prst="roundRect">
          <a:avLst>
            <a:gd name="adj" fmla="val 5000"/>
          </a:avLst>
        </a:prstGeom>
        <a:solidFill>
          <a:srgbClr val="002B88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>
              <a:latin typeface="Gill Sans MT" panose="020B0502020104020203" pitchFamily="34" charset="77"/>
            </a:rPr>
            <a:t>MÓDULO 3</a:t>
          </a:r>
        </a:p>
      </dsp:txBody>
      <dsp:txXfrm rot="16200000">
        <a:off x="2755339" y="2015852"/>
        <a:ext cx="1613011" cy="327847"/>
      </dsp:txXfrm>
    </dsp:sp>
    <dsp:sp modelId="{DD0EB80F-7FAC-564F-9597-3472E2E363D3}">
      <dsp:nvSpPr>
        <dsp:cNvPr id="0" name=""/>
        <dsp:cNvSpPr/>
      </dsp:nvSpPr>
      <dsp:spPr>
        <a:xfrm rot="5400000">
          <a:off x="3261593" y="2936446"/>
          <a:ext cx="289048" cy="245885"/>
        </a:xfrm>
        <a:prstGeom prst="flowChartExtra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9BA565-BB58-3047-98F2-EA6D3ECB6C87}">
      <dsp:nvSpPr>
        <dsp:cNvPr id="0" name=""/>
        <dsp:cNvSpPr/>
      </dsp:nvSpPr>
      <dsp:spPr>
        <a:xfrm>
          <a:off x="5094534" y="1373270"/>
          <a:ext cx="1639239" cy="1967087"/>
        </a:xfrm>
        <a:prstGeom prst="roundRect">
          <a:avLst>
            <a:gd name="adj" fmla="val 5000"/>
          </a:avLst>
        </a:prstGeom>
        <a:solidFill>
          <a:srgbClr val="002B88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>
              <a:latin typeface="Gill Sans MT" panose="020B0502020104020203" pitchFamily="34" charset="77"/>
            </a:rPr>
            <a:t>MÓDULO 4</a:t>
          </a:r>
        </a:p>
      </dsp:txBody>
      <dsp:txXfrm rot="16200000">
        <a:off x="4451952" y="2015852"/>
        <a:ext cx="1613011" cy="327847"/>
      </dsp:txXfrm>
    </dsp:sp>
    <dsp:sp modelId="{3EE2E6A9-5524-9344-8B42-C63CCFBF3B27}">
      <dsp:nvSpPr>
        <dsp:cNvPr id="0" name=""/>
        <dsp:cNvSpPr/>
      </dsp:nvSpPr>
      <dsp:spPr>
        <a:xfrm rot="5400000">
          <a:off x="4958206" y="2936446"/>
          <a:ext cx="289048" cy="245885"/>
        </a:xfrm>
        <a:prstGeom prst="flowChartExtra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776258-BE09-3140-8A0E-C4BB0C2F9168}">
      <dsp:nvSpPr>
        <dsp:cNvPr id="0" name=""/>
        <dsp:cNvSpPr/>
      </dsp:nvSpPr>
      <dsp:spPr>
        <a:xfrm>
          <a:off x="5422382" y="1373270"/>
          <a:ext cx="1221233" cy="19670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2009" rIns="0" bIns="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100" kern="1200">
            <a:latin typeface="Gill Sans MT" panose="020B0502020104020203" pitchFamily="34" charset="77"/>
          </a:endParaRP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>
              <a:latin typeface="Gill Sans MT" panose="020B0502020104020203" pitchFamily="34" charset="77"/>
            </a:rPr>
            <a:t>Ciclo contable</a:t>
          </a:r>
        </a:p>
      </dsp:txBody>
      <dsp:txXfrm>
        <a:off x="5422382" y="1373270"/>
        <a:ext cx="1221233" cy="1967087"/>
      </dsp:txXfrm>
    </dsp:sp>
    <dsp:sp modelId="{F14244C8-43DF-B747-AB83-F8CBDE66CE4F}">
      <dsp:nvSpPr>
        <dsp:cNvPr id="0" name=""/>
        <dsp:cNvSpPr/>
      </dsp:nvSpPr>
      <dsp:spPr>
        <a:xfrm>
          <a:off x="6791147" y="1373270"/>
          <a:ext cx="1639239" cy="1967087"/>
        </a:xfrm>
        <a:prstGeom prst="roundRect">
          <a:avLst>
            <a:gd name="adj" fmla="val 5000"/>
          </a:avLst>
        </a:prstGeom>
        <a:solidFill>
          <a:srgbClr val="002B88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>
              <a:latin typeface="Gill Sans MT" panose="020B0502020104020203" pitchFamily="34" charset="77"/>
            </a:rPr>
            <a:t>MÓDULO 5</a:t>
          </a:r>
        </a:p>
      </dsp:txBody>
      <dsp:txXfrm rot="16200000">
        <a:off x="6148565" y="2015852"/>
        <a:ext cx="1613011" cy="327847"/>
      </dsp:txXfrm>
    </dsp:sp>
    <dsp:sp modelId="{417E57FC-D759-7E40-942A-32291EE84D47}">
      <dsp:nvSpPr>
        <dsp:cNvPr id="0" name=""/>
        <dsp:cNvSpPr/>
      </dsp:nvSpPr>
      <dsp:spPr>
        <a:xfrm rot="5400000">
          <a:off x="6654819" y="2936446"/>
          <a:ext cx="289048" cy="245885"/>
        </a:xfrm>
        <a:prstGeom prst="flowChartExtra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51531C-B50D-5344-8ADE-04DC8D439B3D}">
      <dsp:nvSpPr>
        <dsp:cNvPr id="0" name=""/>
        <dsp:cNvSpPr/>
      </dsp:nvSpPr>
      <dsp:spPr>
        <a:xfrm>
          <a:off x="7118995" y="1373270"/>
          <a:ext cx="1221233" cy="196708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>
            <a:latin typeface="Gill Sans MT" panose="020B0502020104020203" pitchFamily="34" charset="77"/>
          </a:endParaRP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>
            <a:latin typeface="Gill Sans MT" panose="020B0502020104020203" pitchFamily="34" charset="77"/>
          </a:endParaRP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>
              <a:latin typeface="Gill Sans MT" panose="020B0502020104020203" pitchFamily="34" charset="77"/>
            </a:rPr>
            <a:t>Administración Financiera y Presupuestos</a:t>
          </a:r>
        </a:p>
      </dsp:txBody>
      <dsp:txXfrm>
        <a:off x="7118995" y="1373270"/>
        <a:ext cx="1221233" cy="1967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ABC0-0F6D-A54D-B6A7-4B08AEB38901}" type="datetimeFigureOut">
              <a:rPr lang="es-MX" smtClean="0"/>
              <a:t>28/07/20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2C88-C0AA-6443-B80E-D768CE184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693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ABC0-0F6D-A54D-B6A7-4B08AEB38901}" type="datetimeFigureOut">
              <a:rPr lang="es-MX" smtClean="0"/>
              <a:t>28/07/20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2C88-C0AA-6443-B80E-D768CE184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8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ABC0-0F6D-A54D-B6A7-4B08AEB38901}" type="datetimeFigureOut">
              <a:rPr lang="es-MX" smtClean="0"/>
              <a:t>28/07/20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2C88-C0AA-6443-B80E-D768CE184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588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ABC0-0F6D-A54D-B6A7-4B08AEB38901}" type="datetimeFigureOut">
              <a:rPr lang="es-MX" smtClean="0"/>
              <a:t>28/07/20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2C88-C0AA-6443-B80E-D768CE184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848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ABC0-0F6D-A54D-B6A7-4B08AEB38901}" type="datetimeFigureOut">
              <a:rPr lang="es-MX" smtClean="0"/>
              <a:t>28/07/20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2C88-C0AA-6443-B80E-D768CE184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707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ABC0-0F6D-A54D-B6A7-4B08AEB38901}" type="datetimeFigureOut">
              <a:rPr lang="es-MX" smtClean="0"/>
              <a:t>28/07/20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2C88-C0AA-6443-B80E-D768CE184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8573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ABC0-0F6D-A54D-B6A7-4B08AEB38901}" type="datetimeFigureOut">
              <a:rPr lang="es-MX" smtClean="0"/>
              <a:t>28/07/20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2C88-C0AA-6443-B80E-D768CE184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080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ABC0-0F6D-A54D-B6A7-4B08AEB38901}" type="datetimeFigureOut">
              <a:rPr lang="es-MX" smtClean="0"/>
              <a:t>28/07/20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2C88-C0AA-6443-B80E-D768CE184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0994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ABC0-0F6D-A54D-B6A7-4B08AEB38901}" type="datetimeFigureOut">
              <a:rPr lang="es-MX" smtClean="0"/>
              <a:t>28/07/20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2C88-C0AA-6443-B80E-D768CE184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291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ABC0-0F6D-A54D-B6A7-4B08AEB38901}" type="datetimeFigureOut">
              <a:rPr lang="es-MX" smtClean="0"/>
              <a:t>28/07/20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2C88-C0AA-6443-B80E-D768CE184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146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ABC0-0F6D-A54D-B6A7-4B08AEB38901}" type="datetimeFigureOut">
              <a:rPr lang="es-MX" smtClean="0"/>
              <a:t>28/07/20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2C88-C0AA-6443-B80E-D768CE184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542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9ABC0-0F6D-A54D-B6A7-4B08AEB38901}" type="datetimeFigureOut">
              <a:rPr lang="es-MX" smtClean="0"/>
              <a:t>28/07/20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A2C88-C0AA-6443-B80E-D768CE184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053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287BED4D-981F-334D-BBFD-7598177A49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9263268"/>
              </p:ext>
            </p:extLst>
          </p:nvPr>
        </p:nvGraphicFramePr>
        <p:xfrm>
          <a:off x="-370840" y="121920"/>
          <a:ext cx="3733800" cy="285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B4AFDA5F-7A46-174C-B75C-F5048890B4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8556246"/>
              </p:ext>
            </p:extLst>
          </p:nvPr>
        </p:nvGraphicFramePr>
        <p:xfrm>
          <a:off x="2319020" y="1610824"/>
          <a:ext cx="3858260" cy="273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211582FA-F044-5947-BC59-FBED9ED65B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1201046"/>
              </p:ext>
            </p:extLst>
          </p:nvPr>
        </p:nvGraphicFramePr>
        <p:xfrm>
          <a:off x="5135081" y="2857500"/>
          <a:ext cx="3937000" cy="2735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18527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10CB408A-4EC5-D14F-8982-2F43DB978B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6391306"/>
              </p:ext>
            </p:extLst>
          </p:nvPr>
        </p:nvGraphicFramePr>
        <p:xfrm>
          <a:off x="342472" y="308226"/>
          <a:ext cx="6602858" cy="4911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960342C2-97BB-8842-8333-A321A6024254}"/>
              </a:ext>
            </a:extLst>
          </p:cNvPr>
          <p:cNvSpPr txBox="1">
            <a:spLocks/>
          </p:cNvSpPr>
          <p:nvPr/>
        </p:nvSpPr>
        <p:spPr>
          <a:xfrm>
            <a:off x="7274104" y="1354475"/>
            <a:ext cx="523220" cy="3864796"/>
          </a:xfrm>
          <a:prstGeom prst="rect">
            <a:avLst/>
          </a:prstGeom>
          <a:noFill/>
          <a:ln w="0" cmpd="sng">
            <a:solidFill>
              <a:schemeClr val="bg1">
                <a:lumMod val="50000"/>
              </a:schemeClr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s-MX" sz="11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77"/>
              </a:rPr>
              <a:t>PROCESO DE FORTALECIMIENTO INSTITUCIONAL A TRAVÉS DEL PAQUETE DE SOLUCIÓN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10BB4FC-65D9-F544-9B62-CE2309C1882E}"/>
              </a:ext>
            </a:extLst>
          </p:cNvPr>
          <p:cNvSpPr txBox="1"/>
          <p:nvPr/>
        </p:nvSpPr>
        <p:spPr>
          <a:xfrm>
            <a:off x="7274104" y="218285"/>
            <a:ext cx="553998" cy="10496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Gill Sans MT" panose="020B0502020104020203" pitchFamily="34" charset="77"/>
              </a:rPr>
              <a:t>ESTRATEGIA FINANCIERA</a:t>
            </a:r>
          </a:p>
        </p:txBody>
      </p:sp>
    </p:spTree>
    <p:extLst>
      <p:ext uri="{BB962C8B-B14F-4D97-AF65-F5344CB8AC3E}">
        <p14:creationId xmlns:p14="http://schemas.microsoft.com/office/powerpoint/2010/main" val="1002553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11A15D71-56DA-4944-B515-FDFA06C350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8137753"/>
              </p:ext>
            </p:extLst>
          </p:nvPr>
        </p:nvGraphicFramePr>
        <p:xfrm>
          <a:off x="318499" y="-172449"/>
          <a:ext cx="8435083" cy="4713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E59D2E4B-9FC9-044C-BC23-79F028474193}"/>
              </a:ext>
            </a:extLst>
          </p:cNvPr>
          <p:cNvSpPr/>
          <p:nvPr/>
        </p:nvSpPr>
        <p:spPr>
          <a:xfrm>
            <a:off x="318498" y="3251910"/>
            <a:ext cx="4155546" cy="151215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400" dirty="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ESTRUCTURA DE LOS MÓDULOS ESPECIALIZADOS</a:t>
            </a:r>
            <a:endParaRPr lang="es-MX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4C33169-07DF-7042-BFA9-23AB45D9ADD8}"/>
              </a:ext>
            </a:extLst>
          </p:cNvPr>
          <p:cNvSpPr/>
          <p:nvPr/>
        </p:nvSpPr>
        <p:spPr>
          <a:xfrm>
            <a:off x="4572000" y="3267182"/>
            <a:ext cx="4181581" cy="151215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indent="-228600" algn="just">
              <a:lnSpc>
                <a:spcPct val="107000"/>
              </a:lnSpc>
            </a:pPr>
            <a:r>
              <a:rPr lang="es-MX" sz="1100" dirty="0">
                <a:effectLst/>
                <a:latin typeface="Gill Sans MT" panose="020B0502020104020203" pitchFamily="34" charset="77"/>
                <a:ea typeface="MS Mincho" panose="02020609040205080304" pitchFamily="49" charset="-128"/>
                <a:cs typeface="Times New Roman" panose="02020603050405020304" pitchFamily="18" charset="0"/>
              </a:rPr>
              <a:t>RECUPERACIÓN DEL APRENDIZAJE</a:t>
            </a:r>
          </a:p>
          <a:p>
            <a:pPr marL="457200" indent="-228600" algn="l">
              <a:lnSpc>
                <a:spcPct val="107000"/>
              </a:lnSpc>
            </a:pPr>
            <a:r>
              <a:rPr lang="es-ES" sz="1000" dirty="0">
                <a:effectLst/>
                <a:latin typeface="Gill Sans MT" panose="020B0502020104020203" pitchFamily="34" charset="77"/>
                <a:ea typeface="MS Mincho" panose="02020609040205080304" pitchFamily="49" charset="-128"/>
                <a:cs typeface="Times New Roman" panose="02020603050405020304" pitchFamily="18" charset="0"/>
              </a:rPr>
              <a:t>GENERACIÓN DE CAPACIDADES</a:t>
            </a:r>
            <a:endParaRPr lang="es-MX" sz="1100" dirty="0">
              <a:effectLst/>
              <a:latin typeface="Gill Sans MT" panose="020B0502020104020203" pitchFamily="34" charset="77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indent="-228600" algn="l">
              <a:lnSpc>
                <a:spcPct val="107000"/>
              </a:lnSpc>
            </a:pPr>
            <a:r>
              <a:rPr lang="es-ES" sz="1000" dirty="0">
                <a:effectLst/>
                <a:latin typeface="Gill Sans MT" panose="020B0502020104020203" pitchFamily="34" charset="77"/>
                <a:ea typeface="MS Mincho" panose="02020609040205080304" pitchFamily="49" charset="-128"/>
                <a:cs typeface="Times New Roman" panose="02020603050405020304" pitchFamily="18" charset="0"/>
              </a:rPr>
              <a:t>SESIONES DE TRABAJO</a:t>
            </a:r>
            <a:endParaRPr lang="es-MX" sz="1100" dirty="0">
              <a:effectLst/>
              <a:latin typeface="Gill Sans MT" panose="020B0502020104020203" pitchFamily="34" charset="77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indent="-228600" algn="l">
              <a:lnSpc>
                <a:spcPct val="107000"/>
              </a:lnSpc>
            </a:pPr>
            <a:r>
              <a:rPr lang="es-ES" sz="1000" dirty="0">
                <a:effectLst/>
                <a:latin typeface="Gill Sans MT" panose="020B0502020104020203" pitchFamily="34" charset="77"/>
                <a:ea typeface="MS Mincho" panose="02020609040205080304" pitchFamily="49" charset="-128"/>
                <a:cs typeface="Times New Roman" panose="02020603050405020304" pitchFamily="18" charset="0"/>
              </a:rPr>
              <a:t>DESARROLLO DE PRODUCTOS</a:t>
            </a:r>
            <a:endParaRPr lang="es-MX" sz="1100" dirty="0">
              <a:effectLst/>
              <a:latin typeface="Gill Sans MT" panose="020B0502020104020203" pitchFamily="34" charset="77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indent="-228600" algn="l">
              <a:lnSpc>
                <a:spcPct val="107000"/>
              </a:lnSpc>
              <a:spcAft>
                <a:spcPts val="800"/>
              </a:spcAft>
            </a:pPr>
            <a:r>
              <a:rPr lang="es-ES" sz="1000" dirty="0">
                <a:effectLst/>
                <a:latin typeface="Gill Sans MT" panose="020B0502020104020203" pitchFamily="34" charset="77"/>
                <a:ea typeface="MS Mincho" panose="02020609040205080304" pitchFamily="49" charset="-128"/>
                <a:cs typeface="Times New Roman" panose="02020603050405020304" pitchFamily="18" charset="0"/>
              </a:rPr>
              <a:t>CIERRE</a:t>
            </a:r>
            <a:endParaRPr lang="es-MX" sz="1100" dirty="0">
              <a:effectLst/>
              <a:latin typeface="Gill Sans MT" panose="020B0502020104020203" pitchFamily="34" charset="77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Cuadro de texto 10">
            <a:extLst>
              <a:ext uri="{FF2B5EF4-FFF2-40B4-BE49-F238E27FC236}">
                <a16:creationId xmlns:a16="http://schemas.microsoft.com/office/drawing/2014/main" id="{A03E8041-E5CD-3346-A81D-ADFF9135ED76}"/>
              </a:ext>
            </a:extLst>
          </p:cNvPr>
          <p:cNvSpPr txBox="1"/>
          <p:nvPr/>
        </p:nvSpPr>
        <p:spPr>
          <a:xfrm>
            <a:off x="791396" y="1530315"/>
            <a:ext cx="965200" cy="13081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000">
                <a:solidFill>
                  <a:srgbClr val="FFFFFF"/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Fundamentos legales y fiscales</a:t>
            </a:r>
            <a:endParaRPr lang="es-MX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000">
                <a:solidFill>
                  <a:srgbClr val="FFFFFF"/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Políticas institucionales de finanzas y administración</a:t>
            </a:r>
            <a:endParaRPr lang="es-MX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 de texto 9">
            <a:extLst>
              <a:ext uri="{FF2B5EF4-FFF2-40B4-BE49-F238E27FC236}">
                <a16:creationId xmlns:a16="http://schemas.microsoft.com/office/drawing/2014/main" id="{139AEAF4-164A-D846-9CDD-0468B7AAA3C5}"/>
              </a:ext>
            </a:extLst>
          </p:cNvPr>
          <p:cNvSpPr txBox="1"/>
          <p:nvPr/>
        </p:nvSpPr>
        <p:spPr>
          <a:xfrm>
            <a:off x="4192142" y="1258228"/>
            <a:ext cx="965200" cy="13081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100">
                <a:solidFill>
                  <a:srgbClr val="FFFFFF"/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100">
                <a:solidFill>
                  <a:srgbClr val="FFFFFF"/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100">
                <a:solidFill>
                  <a:srgbClr val="FFFFFF"/>
                </a:solidFill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Caja chica y flujo de efectivo</a:t>
            </a:r>
            <a:endParaRPr lang="es-MX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904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331</Words>
  <Application>Microsoft Macintosh PowerPoint</Application>
  <PresentationFormat>Presentación en pantalla (16:10)</PresentationFormat>
  <Paragraphs>51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 Villanueva</dc:creator>
  <cp:lastModifiedBy>Sergio Villanueva</cp:lastModifiedBy>
  <cp:revision>9</cp:revision>
  <dcterms:created xsi:type="dcterms:W3CDTF">2020-07-24T14:42:43Z</dcterms:created>
  <dcterms:modified xsi:type="dcterms:W3CDTF">2020-07-28T20:28:43Z</dcterms:modified>
</cp:coreProperties>
</file>