
<file path=[Content_Types].xml><?xml version="1.0" encoding="utf-8"?>
<Types xmlns="http://schemas.openxmlformats.org/package/2006/content-types">
  <Default Extension="png" ContentType="image/png"/>
  <Default Extension="rels" ContentType="application/vnd.openxmlformats-package.relationships+xml"/>
  <Default Extension="fntdata" ContentType="application/x-fontdata"/>
  <Default Extension="xml" ContentType="application/xml"/>
  <Default Extension="jpg" ContentType="image/jpeg"/>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6858000" cx="9144000"/>
  <p:notesSz cx="6858000" cy="9144000"/>
  <p:embeddedFontLst>
    <p:embeddedFont>
      <p:font typeface="Gill Sans"/>
      <p:regular r:id="rId15"/>
      <p:bold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7" roundtripDataSignature="AMtx7mifMzwhsJdjxJk57I8STlqtXhlC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ustomXml" Target="../customXml/item1.xml"/><Relationship Id="rId3" Type="http://schemas.openxmlformats.org/officeDocument/2006/relationships/slideMaster" Target="slideMasters/slideMaster1.xml"/><Relationship Id="rId21" Type="http://schemas.openxmlformats.org/officeDocument/2006/relationships/customXml" Target="../customXml/item4.xml"/><Relationship Id="rId7" Type="http://schemas.openxmlformats.org/officeDocument/2006/relationships/slide" Target="slides/slide3.xml"/><Relationship Id="rId12" Type="http://schemas.openxmlformats.org/officeDocument/2006/relationships/slide" Target="slides/slide8.xml"/><Relationship Id="rId17" Type="http://customschemas.google.com/relationships/presentationmetadata" Target="metadata"/><Relationship Id="rId2" Type="http://schemas.openxmlformats.org/officeDocument/2006/relationships/presProps" Target="presProps.xml"/><Relationship Id="rId16" Type="http://schemas.openxmlformats.org/officeDocument/2006/relationships/font" Target="fonts/GillSans-bold.fntdata"/><Relationship Id="rId20" Type="http://schemas.openxmlformats.org/officeDocument/2006/relationships/customXml" Target="../customXml/item3.xml"/><Relationship Id="rId1" Type="http://schemas.openxmlformats.org/officeDocument/2006/relationships/theme" Target="theme/theme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GillSans-regular.fntdata"/><Relationship Id="rId10" Type="http://schemas.openxmlformats.org/officeDocument/2006/relationships/slide" Target="slides/slide6.xml"/><Relationship Id="rId19"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ver - Full Red" type="tx">
  <p:cSld name="TITLE_AND_BODY">
    <p:bg>
      <p:bgPr>
        <a:solidFill>
          <a:schemeClr val="accent2"/>
        </a:solidFill>
      </p:bgPr>
    </p:bg>
    <p:spTree>
      <p:nvGrpSpPr>
        <p:cNvPr id="10" name="Shape 10"/>
        <p:cNvGrpSpPr/>
        <p:nvPr/>
      </p:nvGrpSpPr>
      <p:grpSpPr>
        <a:xfrm>
          <a:off x="0" y="0"/>
          <a:ext cx="0" cy="0"/>
          <a:chOff x="0" y="0"/>
          <a:chExt cx="0" cy="0"/>
        </a:xfrm>
      </p:grpSpPr>
      <p:pic>
        <p:nvPicPr>
          <p:cNvPr descr="Picture 6" id="11" name="Google Shape;11;p12"/>
          <p:cNvPicPr preferRelativeResize="0"/>
          <p:nvPr/>
        </p:nvPicPr>
        <p:blipFill rotWithShape="1">
          <a:blip r:embed="rId2">
            <a:alphaModFix/>
          </a:blip>
          <a:srcRect b="0" l="0" r="0" t="0"/>
          <a:stretch/>
        </p:blipFill>
        <p:spPr>
          <a:xfrm>
            <a:off x="683805" y="685800"/>
            <a:ext cx="1828801" cy="544011"/>
          </a:xfrm>
          <a:prstGeom prst="rect">
            <a:avLst/>
          </a:prstGeom>
          <a:noFill/>
          <a:ln>
            <a:noFill/>
          </a:ln>
        </p:spPr>
      </p:pic>
      <p:sp>
        <p:nvSpPr>
          <p:cNvPr id="12" name="Google Shape;12;p12"/>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13" name="Google Shape;13;p12"/>
          <p:cNvSpPr txBox="1"/>
          <p:nvPr>
            <p:ph type="title"/>
          </p:nvPr>
        </p:nvSpPr>
        <p:spPr>
          <a:xfrm>
            <a:off x="685800" y="2133600"/>
            <a:ext cx="5486400" cy="160020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rgbClr val="FFFFFF"/>
              </a:buClr>
              <a:buSzPts val="1300"/>
              <a:buFont typeface="Gill Sans"/>
              <a:buNone/>
              <a:defRPr sz="1300">
                <a:solidFill>
                  <a:srgbClr val="FFFFFF"/>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14" name="Google Shape;14;p12"/>
          <p:cNvSpPr txBox="1"/>
          <p:nvPr>
            <p:ph idx="1" type="body"/>
          </p:nvPr>
        </p:nvSpPr>
        <p:spPr>
          <a:xfrm>
            <a:off x="685800" y="4114800"/>
            <a:ext cx="3429000" cy="1600200"/>
          </a:xfrm>
          <a:prstGeom prst="rect">
            <a:avLst/>
          </a:prstGeom>
          <a:noFill/>
          <a:ln>
            <a:noFill/>
          </a:ln>
        </p:spPr>
        <p:txBody>
          <a:bodyPr anchorCtr="0" anchor="t" bIns="45700" lIns="45700" spcFirstLastPara="1" rIns="45700" wrap="square" tIns="45700">
            <a:normAutofit/>
          </a:bodyPr>
          <a:lstStyle>
            <a:lvl1pPr indent="-228600" lvl="0" marL="457200" algn="l">
              <a:lnSpc>
                <a:spcPct val="100000"/>
              </a:lnSpc>
              <a:spcBef>
                <a:spcPts val="500"/>
              </a:spcBef>
              <a:spcAft>
                <a:spcPts val="0"/>
              </a:spcAft>
              <a:buClr>
                <a:srgbClr val="FFFFFF"/>
              </a:buClr>
              <a:buSzPts val="700"/>
              <a:buFont typeface="Gill Sans"/>
              <a:buNone/>
              <a:defRPr sz="700">
                <a:solidFill>
                  <a:srgbClr val="FFFFFF"/>
                </a:solidFill>
              </a:defRPr>
            </a:lvl1pPr>
            <a:lvl2pPr indent="-228600" lvl="1" marL="914400" algn="l">
              <a:lnSpc>
                <a:spcPct val="100000"/>
              </a:lnSpc>
              <a:spcBef>
                <a:spcPts val="500"/>
              </a:spcBef>
              <a:spcAft>
                <a:spcPts val="0"/>
              </a:spcAft>
              <a:buClr>
                <a:srgbClr val="FFFFFF"/>
              </a:buClr>
              <a:buSzPts val="700"/>
              <a:buFont typeface="Gill Sans"/>
              <a:buNone/>
              <a:defRPr sz="700">
                <a:solidFill>
                  <a:srgbClr val="FFFFFF"/>
                </a:solidFill>
              </a:defRPr>
            </a:lvl2pPr>
            <a:lvl3pPr indent="-228600" lvl="2" marL="1371600" algn="l">
              <a:lnSpc>
                <a:spcPct val="100000"/>
              </a:lnSpc>
              <a:spcBef>
                <a:spcPts val="500"/>
              </a:spcBef>
              <a:spcAft>
                <a:spcPts val="0"/>
              </a:spcAft>
              <a:buClr>
                <a:srgbClr val="FFFFFF"/>
              </a:buClr>
              <a:buSzPts val="700"/>
              <a:buFont typeface="Gill Sans"/>
              <a:buNone/>
              <a:defRPr sz="700">
                <a:solidFill>
                  <a:srgbClr val="FFFFFF"/>
                </a:solidFill>
              </a:defRPr>
            </a:lvl3pPr>
            <a:lvl4pPr indent="-228600" lvl="3" marL="1828800" algn="l">
              <a:lnSpc>
                <a:spcPct val="100000"/>
              </a:lnSpc>
              <a:spcBef>
                <a:spcPts val="500"/>
              </a:spcBef>
              <a:spcAft>
                <a:spcPts val="0"/>
              </a:spcAft>
              <a:buClr>
                <a:srgbClr val="FFFFFF"/>
              </a:buClr>
              <a:buSzPts val="700"/>
              <a:buFont typeface="Gill Sans"/>
              <a:buNone/>
              <a:defRPr sz="700">
                <a:solidFill>
                  <a:srgbClr val="FFFFFF"/>
                </a:solidFill>
              </a:defRPr>
            </a:lvl4pPr>
            <a:lvl5pPr indent="-228600" lvl="4" marL="2286000" algn="l">
              <a:lnSpc>
                <a:spcPct val="100000"/>
              </a:lnSpc>
              <a:spcBef>
                <a:spcPts val="500"/>
              </a:spcBef>
              <a:spcAft>
                <a:spcPts val="0"/>
              </a:spcAft>
              <a:buClr>
                <a:srgbClr val="FFFFFF"/>
              </a:buClr>
              <a:buSzPts val="700"/>
              <a:buFont typeface="Gill Sans"/>
              <a:buNone/>
              <a:defRPr sz="7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cxnSp>
        <p:nvCxnSpPr>
          <p:cNvPr id="15" name="Google Shape;15;p12"/>
          <p:cNvCxnSpPr/>
          <p:nvPr/>
        </p:nvCxnSpPr>
        <p:spPr>
          <a:xfrm>
            <a:off x="761999" y="3886200"/>
            <a:ext cx="320041" cy="0"/>
          </a:xfrm>
          <a:prstGeom prst="straightConnector1">
            <a:avLst/>
          </a:prstGeom>
          <a:noFill/>
          <a:ln cap="flat" cmpd="sng" w="19050">
            <a:solidFill>
              <a:srgbClr val="FFFFF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Gray 1 Content">
  <p:cSld name="Red/Gray 1 Content">
    <p:spTree>
      <p:nvGrpSpPr>
        <p:cNvPr id="16" name="Shape 16"/>
        <p:cNvGrpSpPr/>
        <p:nvPr/>
      </p:nvGrpSpPr>
      <p:grpSpPr>
        <a:xfrm>
          <a:off x="0" y="0"/>
          <a:ext cx="0" cy="0"/>
          <a:chOff x="0" y="0"/>
          <a:chExt cx="0" cy="0"/>
        </a:xfrm>
      </p:grpSpPr>
      <p:sp>
        <p:nvSpPr>
          <p:cNvPr id="17" name="Google Shape;17;p13"/>
          <p:cNvSpPr txBox="1"/>
          <p:nvPr>
            <p:ph idx="1" type="body"/>
          </p:nvPr>
        </p:nvSpPr>
        <p:spPr>
          <a:xfrm>
            <a:off x="685800" y="1600200"/>
            <a:ext cx="7772400" cy="4572000"/>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8" name="Google Shape;18;p13"/>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9" name="Google Shape;19;p13"/>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ver - Full Photo" type="title">
  <p:cSld name="TITLE">
    <p:bg>
      <p:bgPr>
        <a:solidFill>
          <a:srgbClr val="000000"/>
        </a:solidFill>
      </p:bgPr>
    </p:bg>
    <p:spTree>
      <p:nvGrpSpPr>
        <p:cNvPr id="20" name="Shape 20"/>
        <p:cNvGrpSpPr/>
        <p:nvPr/>
      </p:nvGrpSpPr>
      <p:grpSpPr>
        <a:xfrm>
          <a:off x="0" y="0"/>
          <a:ext cx="0" cy="0"/>
          <a:chOff x="0" y="0"/>
          <a:chExt cx="0" cy="0"/>
        </a:xfrm>
      </p:grpSpPr>
      <p:grpSp>
        <p:nvGrpSpPr>
          <p:cNvPr id="21" name="Google Shape;21;p14"/>
          <p:cNvGrpSpPr/>
          <p:nvPr/>
        </p:nvGrpSpPr>
        <p:grpSpPr>
          <a:xfrm>
            <a:off x="152400" y="152398"/>
            <a:ext cx="8839200" cy="6555329"/>
            <a:chOff x="0" y="0"/>
            <a:chExt cx="8839200" cy="6555327"/>
          </a:xfrm>
        </p:grpSpPr>
        <p:sp>
          <p:nvSpPr>
            <p:cNvPr id="22" name="Google Shape;22;p14"/>
            <p:cNvSpPr/>
            <p:nvPr/>
          </p:nvSpPr>
          <p:spPr>
            <a:xfrm>
              <a:off x="0" y="0"/>
              <a:ext cx="8839200" cy="6555327"/>
            </a:xfrm>
            <a:prstGeom prst="rect">
              <a:avLst/>
            </a:prstGeom>
            <a:solidFill>
              <a:schemeClr val="accent5"/>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Gill Sans"/>
                <a:buNone/>
              </a:pPr>
              <a:r>
                <a:t/>
              </a:r>
              <a:endParaRPr b="0" i="0" sz="1800" u="none" cap="none" strike="noStrike">
                <a:solidFill>
                  <a:srgbClr val="000000"/>
                </a:solidFill>
                <a:latin typeface="Gill Sans"/>
                <a:ea typeface="Gill Sans"/>
                <a:cs typeface="Gill Sans"/>
                <a:sym typeface="Gill Sans"/>
              </a:endParaRPr>
            </a:p>
          </p:txBody>
        </p:sp>
        <p:pic>
          <p:nvPicPr>
            <p:cNvPr descr="image1.jpeg" id="23" name="Google Shape;23;p14"/>
            <p:cNvPicPr preferRelativeResize="0"/>
            <p:nvPr/>
          </p:nvPicPr>
          <p:blipFill rotWithShape="1">
            <a:blip r:embed="rId2">
              <a:alphaModFix/>
            </a:blip>
            <a:srcRect b="2240" l="2241" r="0" t="0"/>
            <a:stretch/>
          </p:blipFill>
          <p:spPr>
            <a:xfrm>
              <a:off x="0" y="0"/>
              <a:ext cx="8839200" cy="6555327"/>
            </a:xfrm>
            <a:prstGeom prst="rect">
              <a:avLst/>
            </a:prstGeom>
            <a:noFill/>
            <a:ln>
              <a:noFill/>
            </a:ln>
          </p:spPr>
        </p:pic>
      </p:grpSp>
      <p:sp>
        <p:nvSpPr>
          <p:cNvPr id="24" name="Google Shape;24;p14"/>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25" name="Google Shape;25;p14"/>
          <p:cNvSpPr txBox="1"/>
          <p:nvPr>
            <p:ph type="title"/>
          </p:nvPr>
        </p:nvSpPr>
        <p:spPr>
          <a:xfrm>
            <a:off x="685800" y="2133600"/>
            <a:ext cx="5486400" cy="1600200"/>
          </a:xfrm>
          <a:prstGeom prst="rect">
            <a:avLst/>
          </a:prstGeom>
          <a:noFill/>
          <a:ln>
            <a:noFill/>
          </a:ln>
          <a:effectLst>
            <a:outerShdw blurRad="254000" rotWithShape="0">
              <a:srgbClr val="000000">
                <a:alpha val="20000"/>
              </a:srgbClr>
            </a:outerShdw>
          </a:effectLst>
        </p:spPr>
        <p:txBody>
          <a:bodyPr anchorCtr="0" anchor="b" bIns="45700" lIns="45700" spcFirstLastPara="1" rIns="45700" wrap="square" tIns="45700">
            <a:normAutofit/>
          </a:bodyPr>
          <a:lstStyle>
            <a:lvl1pPr lvl="0" algn="l">
              <a:lnSpc>
                <a:spcPct val="100000"/>
              </a:lnSpc>
              <a:spcBef>
                <a:spcPts val="0"/>
              </a:spcBef>
              <a:spcAft>
                <a:spcPts val="0"/>
              </a:spcAft>
              <a:buClr>
                <a:srgbClr val="FFFFFF"/>
              </a:buClr>
              <a:buSzPts val="1300"/>
              <a:buFont typeface="Gill Sans"/>
              <a:buNone/>
              <a:defRPr sz="1300">
                <a:solidFill>
                  <a:srgbClr val="FFFFFF"/>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26" name="Google Shape;26;p14"/>
          <p:cNvSpPr txBox="1"/>
          <p:nvPr>
            <p:ph idx="1" type="body"/>
          </p:nvPr>
        </p:nvSpPr>
        <p:spPr>
          <a:xfrm>
            <a:off x="685800" y="4114800"/>
            <a:ext cx="3429000" cy="1600200"/>
          </a:xfrm>
          <a:prstGeom prst="rect">
            <a:avLst/>
          </a:prstGeom>
          <a:noFill/>
          <a:ln>
            <a:noFill/>
          </a:ln>
          <a:effectLst>
            <a:outerShdw blurRad="254000" rotWithShape="0">
              <a:srgbClr val="000000">
                <a:alpha val="40000"/>
              </a:srgbClr>
            </a:outerShdw>
          </a:effectLst>
        </p:spPr>
        <p:txBody>
          <a:bodyPr anchorCtr="0" anchor="t" bIns="45700" lIns="45700" spcFirstLastPara="1" rIns="45700" wrap="square" tIns="45700">
            <a:normAutofit/>
          </a:bodyPr>
          <a:lstStyle>
            <a:lvl1pPr indent="-228600" lvl="0" marL="457200" algn="l">
              <a:lnSpc>
                <a:spcPct val="100000"/>
              </a:lnSpc>
              <a:spcBef>
                <a:spcPts val="500"/>
              </a:spcBef>
              <a:spcAft>
                <a:spcPts val="0"/>
              </a:spcAft>
              <a:buClr>
                <a:srgbClr val="FFFFFF"/>
              </a:buClr>
              <a:buSzPts val="700"/>
              <a:buFont typeface="Gill Sans"/>
              <a:buNone/>
              <a:defRPr sz="700">
                <a:solidFill>
                  <a:srgbClr val="FFFFFF"/>
                </a:solidFill>
              </a:defRPr>
            </a:lvl1pPr>
            <a:lvl2pPr indent="-228600" lvl="1" marL="914400" algn="l">
              <a:lnSpc>
                <a:spcPct val="100000"/>
              </a:lnSpc>
              <a:spcBef>
                <a:spcPts val="500"/>
              </a:spcBef>
              <a:spcAft>
                <a:spcPts val="0"/>
              </a:spcAft>
              <a:buClr>
                <a:srgbClr val="FFFFFF"/>
              </a:buClr>
              <a:buSzPts val="700"/>
              <a:buFont typeface="Gill Sans"/>
              <a:buNone/>
              <a:defRPr sz="700">
                <a:solidFill>
                  <a:srgbClr val="FFFFFF"/>
                </a:solidFill>
              </a:defRPr>
            </a:lvl2pPr>
            <a:lvl3pPr indent="-228600" lvl="2" marL="1371600" algn="l">
              <a:lnSpc>
                <a:spcPct val="100000"/>
              </a:lnSpc>
              <a:spcBef>
                <a:spcPts val="500"/>
              </a:spcBef>
              <a:spcAft>
                <a:spcPts val="0"/>
              </a:spcAft>
              <a:buClr>
                <a:srgbClr val="FFFFFF"/>
              </a:buClr>
              <a:buSzPts val="700"/>
              <a:buFont typeface="Gill Sans"/>
              <a:buNone/>
              <a:defRPr sz="700">
                <a:solidFill>
                  <a:srgbClr val="FFFFFF"/>
                </a:solidFill>
              </a:defRPr>
            </a:lvl3pPr>
            <a:lvl4pPr indent="-228600" lvl="3" marL="1828800" algn="l">
              <a:lnSpc>
                <a:spcPct val="100000"/>
              </a:lnSpc>
              <a:spcBef>
                <a:spcPts val="500"/>
              </a:spcBef>
              <a:spcAft>
                <a:spcPts val="0"/>
              </a:spcAft>
              <a:buClr>
                <a:srgbClr val="FFFFFF"/>
              </a:buClr>
              <a:buSzPts val="700"/>
              <a:buFont typeface="Gill Sans"/>
              <a:buNone/>
              <a:defRPr sz="700">
                <a:solidFill>
                  <a:srgbClr val="FFFFFF"/>
                </a:solidFill>
              </a:defRPr>
            </a:lvl4pPr>
            <a:lvl5pPr indent="-228600" lvl="4" marL="2286000" algn="l">
              <a:lnSpc>
                <a:spcPct val="100000"/>
              </a:lnSpc>
              <a:spcBef>
                <a:spcPts val="500"/>
              </a:spcBef>
              <a:spcAft>
                <a:spcPts val="0"/>
              </a:spcAft>
              <a:buClr>
                <a:srgbClr val="FFFFFF"/>
              </a:buClr>
              <a:buSzPts val="700"/>
              <a:buFont typeface="Gill Sans"/>
              <a:buNone/>
              <a:defRPr sz="7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cxnSp>
        <p:nvCxnSpPr>
          <p:cNvPr id="27" name="Google Shape;27;p14"/>
          <p:cNvCxnSpPr/>
          <p:nvPr/>
        </p:nvCxnSpPr>
        <p:spPr>
          <a:xfrm>
            <a:off x="761999" y="3886200"/>
            <a:ext cx="320041" cy="0"/>
          </a:xfrm>
          <a:prstGeom prst="straightConnector1">
            <a:avLst/>
          </a:prstGeom>
          <a:noFill/>
          <a:ln cap="flat" cmpd="sng" w="19050">
            <a:solidFill>
              <a:srgbClr val="FFFFFF"/>
            </a:solidFill>
            <a:prstDash val="solid"/>
            <a:round/>
            <a:headEnd len="sm" w="sm" type="none"/>
            <a:tailEnd len="sm" w="sm" type="none"/>
          </a:ln>
          <a:effectLst>
            <a:outerShdw blurRad="254000" rotWithShape="0">
              <a:srgbClr val="000000">
                <a:alpha val="40000"/>
              </a:srgbClr>
            </a:outerShdw>
          </a:effectLst>
        </p:spPr>
      </p:cxnSp>
      <p:sp>
        <p:nvSpPr>
          <p:cNvPr id="28" name="Google Shape;28;p14"/>
          <p:cNvSpPr txBox="1"/>
          <p:nvPr>
            <p:ph idx="2" type="body"/>
          </p:nvPr>
        </p:nvSpPr>
        <p:spPr>
          <a:xfrm rot="-5400000">
            <a:off x="7527666" y="14582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pic>
        <p:nvPicPr>
          <p:cNvPr descr="Picture 14" id="29" name="Google Shape;29;p14"/>
          <p:cNvPicPr preferRelativeResize="0"/>
          <p:nvPr/>
        </p:nvPicPr>
        <p:blipFill rotWithShape="1">
          <a:blip r:embed="rId3">
            <a:alphaModFix/>
          </a:blip>
          <a:srcRect b="0" l="0" r="0" t="0"/>
          <a:stretch/>
        </p:blipFill>
        <p:spPr>
          <a:xfrm>
            <a:off x="683805" y="685800"/>
            <a:ext cx="1828801" cy="544011"/>
          </a:xfrm>
          <a:prstGeom prst="rect">
            <a:avLst/>
          </a:prstGeom>
          <a:noFill/>
          <a:ln>
            <a:noFill/>
          </a:ln>
          <a:effectLst>
            <a:outerShdw blurRad="254000" rotWithShape="0">
              <a:srgbClr val="000000">
                <a:alpha val="20000"/>
              </a:srgbClr>
            </a:outerShdw>
          </a:effectLst>
        </p:spPr>
      </p:pic>
      <p:grpSp>
        <p:nvGrpSpPr>
          <p:cNvPr id="30" name="Google Shape;30;p14"/>
          <p:cNvGrpSpPr/>
          <p:nvPr/>
        </p:nvGrpSpPr>
        <p:grpSpPr>
          <a:xfrm>
            <a:off x="5159635" y="4669668"/>
            <a:ext cx="3396736" cy="852900"/>
            <a:chOff x="0" y="0"/>
            <a:chExt cx="3396735" cy="852899"/>
          </a:xfrm>
        </p:grpSpPr>
        <p:sp>
          <p:nvSpPr>
            <p:cNvPr id="31" name="Google Shape;31;p14"/>
            <p:cNvSpPr/>
            <p:nvPr/>
          </p:nvSpPr>
          <p:spPr>
            <a:xfrm>
              <a:off x="0" y="0"/>
              <a:ext cx="3396735" cy="852899"/>
            </a:xfrm>
            <a:prstGeom prst="roundRect">
              <a:avLst>
                <a:gd fmla="val 4893" name="adj"/>
              </a:avLst>
            </a:prstGeom>
            <a:solidFill>
              <a:srgbClr val="FFFFFF">
                <a:alpha val="80000"/>
              </a:srgbClr>
            </a:solidFill>
            <a:ln cap="flat" cmpd="sng" w="9525">
              <a:solidFill>
                <a:schemeClr val="accent3"/>
              </a:solidFill>
              <a:prstDash val="solid"/>
              <a:round/>
              <a:headEnd len="sm" w="sm" type="none"/>
              <a:tailEnd len="sm" w="sm" type="none"/>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FFFFFF"/>
                </a:buClr>
                <a:buSzPts val="1800"/>
                <a:buFont typeface="Gill Sans"/>
                <a:buNone/>
              </a:pPr>
              <a:r>
                <a:t/>
              </a:r>
              <a:endParaRPr b="0" i="0" sz="1800" u="none" cap="none" strike="noStrike">
                <a:solidFill>
                  <a:srgbClr val="000000"/>
                </a:solidFill>
                <a:latin typeface="Gill Sans"/>
                <a:ea typeface="Gill Sans"/>
                <a:cs typeface="Gill Sans"/>
                <a:sym typeface="Gill Sans"/>
              </a:endParaRPr>
            </a:p>
          </p:txBody>
        </p:sp>
        <p:sp>
          <p:nvSpPr>
            <p:cNvPr id="32" name="Google Shape;32;p14"/>
            <p:cNvSpPr txBox="1"/>
            <p:nvPr/>
          </p:nvSpPr>
          <p:spPr>
            <a:xfrm>
              <a:off x="12223" y="70372"/>
              <a:ext cx="3372288" cy="712153"/>
            </a:xfrm>
            <a:prstGeom prst="rect">
              <a:avLst/>
            </a:prstGeom>
            <a:noFill/>
            <a:ln>
              <a:noFill/>
            </a:ln>
          </p:spPr>
          <p:txBody>
            <a:bodyPr anchorCtr="0" anchor="ctr" bIns="38575" lIns="38575" spcFirstLastPara="1" rIns="38575" wrap="square" tIns="38575">
              <a:spAutoFit/>
            </a:bodyPr>
            <a:lstStyle/>
            <a:p>
              <a:pPr indent="24779" lvl="0" marL="0" marR="0" rtl="0" algn="l">
                <a:lnSpc>
                  <a:spcPct val="100000"/>
                </a:lnSpc>
                <a:spcBef>
                  <a:spcPts val="0"/>
                </a:spcBef>
                <a:spcAft>
                  <a:spcPts val="0"/>
                </a:spcAft>
                <a:buClr>
                  <a:srgbClr val="000000"/>
                </a:buClr>
                <a:buSzPts val="400"/>
                <a:buFont typeface="Gill Sans"/>
                <a:buNone/>
              </a:pPr>
              <a:r>
                <a:rPr b="0" i="0" lang="es-MX" sz="400" u="none" cap="none" strike="noStrike">
                  <a:solidFill>
                    <a:srgbClr val="000000"/>
                  </a:solidFill>
                  <a:latin typeface="Gill Sans"/>
                  <a:ea typeface="Gill Sans"/>
                  <a:cs typeface="Gill Sans"/>
                  <a:sym typeface="Gill Sans"/>
                </a:rPr>
                <a:t>To change this cover photo: </a:t>
              </a:r>
              <a:endParaRPr b="0" i="0" sz="1800" u="none" cap="none" strike="noStrike">
                <a:solidFill>
                  <a:srgbClr val="FFFFFF"/>
                </a:solidFill>
                <a:latin typeface="Gill Sans"/>
                <a:ea typeface="Gill Sans"/>
                <a:cs typeface="Gill Sans"/>
                <a:sym typeface="Gill Sans"/>
              </a:endParaRPr>
            </a:p>
            <a:p>
              <a:pPr indent="-47551" lvl="0" marL="72331" marR="0" rtl="0" algn="l">
                <a:lnSpc>
                  <a:spcPct val="100000"/>
                </a:lnSpc>
                <a:spcBef>
                  <a:spcPts val="200"/>
                </a:spcBef>
                <a:spcAft>
                  <a:spcPts val="0"/>
                </a:spcAft>
                <a:buClr>
                  <a:srgbClr val="000000"/>
                </a:buClr>
                <a:buSzPts val="400"/>
                <a:buFont typeface="Arial"/>
                <a:buChar char="•"/>
              </a:pPr>
              <a:r>
                <a:rPr b="0" i="0" lang="es-MX" sz="400" u="none" cap="none" strike="noStrike">
                  <a:solidFill>
                    <a:srgbClr val="000000"/>
                  </a:solidFill>
                  <a:latin typeface="Gill Sans"/>
                  <a:ea typeface="Gill Sans"/>
                  <a:cs typeface="Gill Sans"/>
                  <a:sym typeface="Gill Sans"/>
                </a:rPr>
                <a:t>Click on View &gt; Slide Master.</a:t>
              </a:r>
              <a:endParaRPr b="0" i="0" sz="1800" u="none" cap="none" strike="noStrike">
                <a:solidFill>
                  <a:srgbClr val="FFFFFF"/>
                </a:solidFill>
                <a:latin typeface="Gill Sans"/>
                <a:ea typeface="Gill Sans"/>
                <a:cs typeface="Gill Sans"/>
                <a:sym typeface="Gill Sans"/>
              </a:endParaRPr>
            </a:p>
            <a:p>
              <a:pPr indent="-47551" lvl="0" marL="72331" marR="0" rtl="0" algn="l">
                <a:lnSpc>
                  <a:spcPct val="100000"/>
                </a:lnSpc>
                <a:spcBef>
                  <a:spcPts val="200"/>
                </a:spcBef>
                <a:spcAft>
                  <a:spcPts val="0"/>
                </a:spcAft>
                <a:buClr>
                  <a:srgbClr val="000000"/>
                </a:buClr>
                <a:buSzPts val="400"/>
                <a:buFont typeface="Arial"/>
                <a:buChar char="•"/>
              </a:pPr>
              <a:r>
                <a:rPr b="0" i="0" lang="es-MX" sz="400" u="none" cap="none" strike="noStrike">
                  <a:solidFill>
                    <a:srgbClr val="000000"/>
                  </a:solidFill>
                  <a:latin typeface="Gill Sans"/>
                  <a:ea typeface="Gill Sans"/>
                  <a:cs typeface="Gill Sans"/>
                  <a:sym typeface="Gill Sans"/>
                </a:rPr>
                <a:t>Right click on this photo &gt; Change Picture… &gt; Choose a Picture &gt; Insert.</a:t>
              </a:r>
              <a:endParaRPr/>
            </a:p>
            <a:p>
              <a:pPr indent="-47551" lvl="0" marL="72331" marR="0" rtl="0" algn="l">
                <a:lnSpc>
                  <a:spcPct val="100000"/>
                </a:lnSpc>
                <a:spcBef>
                  <a:spcPts val="200"/>
                </a:spcBef>
                <a:spcAft>
                  <a:spcPts val="0"/>
                </a:spcAft>
                <a:buClr>
                  <a:srgbClr val="000000"/>
                </a:buClr>
                <a:buSzPts val="400"/>
                <a:buFont typeface="Arial"/>
                <a:buChar char="•"/>
              </a:pPr>
              <a:r>
                <a:rPr b="0" i="0" lang="es-MX" sz="400" u="none" cap="none" strike="noStrike">
                  <a:solidFill>
                    <a:srgbClr val="000000"/>
                  </a:solidFill>
                  <a:latin typeface="Gill Sans"/>
                  <a:ea typeface="Gill Sans"/>
                  <a:cs typeface="Gill Sans"/>
                  <a:sym typeface="Gill Sans"/>
                </a:rPr>
                <a:t>Click on Picture Tools tab &gt; Crop &gt; drag straight cropping handles to inside edges of white frame. You can resize the photo within shape, while locking the photo’s aspect ratio, by holding shift key and dragging the photo’s round corner handle. You can also use the mouse to drag the photo to desired position within the shape. Click outside the photo.</a:t>
              </a:r>
              <a:endParaRPr b="0" i="0" sz="1800" u="none" cap="none" strike="noStrike">
                <a:solidFill>
                  <a:srgbClr val="FFFFFF"/>
                </a:solidFill>
                <a:latin typeface="Gill Sans"/>
                <a:ea typeface="Gill Sans"/>
                <a:cs typeface="Gill Sans"/>
                <a:sym typeface="Gill Sans"/>
              </a:endParaRPr>
            </a:p>
            <a:p>
              <a:pPr indent="-47551" lvl="0" marL="72331" marR="0" rtl="0" algn="l">
                <a:lnSpc>
                  <a:spcPct val="100000"/>
                </a:lnSpc>
                <a:spcBef>
                  <a:spcPts val="200"/>
                </a:spcBef>
                <a:spcAft>
                  <a:spcPts val="0"/>
                </a:spcAft>
                <a:buClr>
                  <a:srgbClr val="000000"/>
                </a:buClr>
                <a:buSzPts val="400"/>
                <a:buFont typeface="Arial"/>
                <a:buChar char="•"/>
              </a:pPr>
              <a:r>
                <a:rPr b="0" i="0" lang="es-MX" sz="400" u="none" cap="none" strike="noStrike">
                  <a:solidFill>
                    <a:srgbClr val="000000"/>
                  </a:solidFill>
                  <a:latin typeface="Gill Sans"/>
                  <a:ea typeface="Gill Sans"/>
                  <a:cs typeface="Gill Sans"/>
                  <a:sym typeface="Gill Sans"/>
                </a:rPr>
                <a:t>Add photo credit to the text box at top right of page.</a:t>
              </a:r>
              <a:endParaRPr b="0" i="0" sz="1800" u="none" cap="none" strike="noStrike">
                <a:solidFill>
                  <a:srgbClr val="FFFFFF"/>
                </a:solidFill>
                <a:latin typeface="Gill Sans"/>
                <a:ea typeface="Gill Sans"/>
                <a:cs typeface="Gill Sans"/>
                <a:sym typeface="Gill Sans"/>
              </a:endParaRPr>
            </a:p>
            <a:p>
              <a:pPr indent="-47551" lvl="0" marL="72331" marR="0" rtl="0" algn="l">
                <a:lnSpc>
                  <a:spcPct val="100000"/>
                </a:lnSpc>
                <a:spcBef>
                  <a:spcPts val="200"/>
                </a:spcBef>
                <a:spcAft>
                  <a:spcPts val="0"/>
                </a:spcAft>
                <a:buClr>
                  <a:srgbClr val="000000"/>
                </a:buClr>
                <a:buSzPts val="400"/>
                <a:buFont typeface="Arial"/>
                <a:buChar char="•"/>
              </a:pPr>
              <a:r>
                <a:rPr b="0" i="0" lang="es-MX" sz="400" u="none" cap="none" strike="noStrike">
                  <a:solidFill>
                    <a:srgbClr val="000000"/>
                  </a:solidFill>
                  <a:latin typeface="Gill Sans"/>
                  <a:ea typeface="Gill Sans"/>
                  <a:cs typeface="Gill Sans"/>
                  <a:sym typeface="Gill Sans"/>
                </a:rPr>
                <a:t>Delete this instruction text box.</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Gray 2 Content">
  <p:cSld name="Red/Gray 2 Content">
    <p:spTree>
      <p:nvGrpSpPr>
        <p:cNvPr id="33" name="Shape 33"/>
        <p:cNvGrpSpPr/>
        <p:nvPr/>
      </p:nvGrpSpPr>
      <p:grpSpPr>
        <a:xfrm>
          <a:off x="0" y="0"/>
          <a:ext cx="0" cy="0"/>
          <a:chOff x="0" y="0"/>
          <a:chExt cx="0" cy="0"/>
        </a:xfrm>
      </p:grpSpPr>
      <p:sp>
        <p:nvSpPr>
          <p:cNvPr id="34" name="Google Shape;34;p15"/>
          <p:cNvSpPr txBox="1"/>
          <p:nvPr>
            <p:ph idx="1" type="body"/>
          </p:nvPr>
        </p:nvSpPr>
        <p:spPr>
          <a:xfrm>
            <a:off x="686104" y="1600200"/>
            <a:ext cx="3809697"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35" name="Google Shape;35;p15"/>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36" name="Google Shape;36;p15"/>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Gray 3 Content">
  <p:cSld name="Red/Gray 3 Content">
    <p:spTree>
      <p:nvGrpSpPr>
        <p:cNvPr id="37" name="Shape 37"/>
        <p:cNvGrpSpPr/>
        <p:nvPr/>
      </p:nvGrpSpPr>
      <p:grpSpPr>
        <a:xfrm>
          <a:off x="0" y="0"/>
          <a:ext cx="0" cy="0"/>
          <a:chOff x="0" y="0"/>
          <a:chExt cx="0" cy="0"/>
        </a:xfrm>
      </p:grpSpPr>
      <p:sp>
        <p:nvSpPr>
          <p:cNvPr id="38" name="Google Shape;38;p16"/>
          <p:cNvSpPr txBox="1"/>
          <p:nvPr>
            <p:ph idx="1" type="body"/>
          </p:nvPr>
        </p:nvSpPr>
        <p:spPr>
          <a:xfrm>
            <a:off x="686104" y="1600200"/>
            <a:ext cx="2514296"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39" name="Google Shape;39;p16"/>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40" name="Google Shape;40;p16"/>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Gray 1 Content + Bottom Photo">
  <p:cSld name="Red/Gray 1 Content + Bottom Photo">
    <p:spTree>
      <p:nvGrpSpPr>
        <p:cNvPr id="41" name="Shape 41"/>
        <p:cNvGrpSpPr/>
        <p:nvPr/>
      </p:nvGrpSpPr>
      <p:grpSpPr>
        <a:xfrm>
          <a:off x="0" y="0"/>
          <a:ext cx="0" cy="0"/>
          <a:chOff x="0" y="0"/>
          <a:chExt cx="0" cy="0"/>
        </a:xfrm>
      </p:grpSpPr>
      <p:sp>
        <p:nvSpPr>
          <p:cNvPr id="42" name="Google Shape;42;p17"/>
          <p:cNvSpPr/>
          <p:nvPr>
            <p:ph idx="2" type="pic"/>
          </p:nvPr>
        </p:nvSpPr>
        <p:spPr>
          <a:xfrm>
            <a:off x="152400" y="3429000"/>
            <a:ext cx="8839200" cy="32766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43" name="Google Shape;43;p17"/>
          <p:cNvSpPr txBox="1"/>
          <p:nvPr>
            <p:ph idx="1" type="body"/>
          </p:nvPr>
        </p:nvSpPr>
        <p:spPr>
          <a:xfrm>
            <a:off x="685800" y="1600200"/>
            <a:ext cx="7772400" cy="16002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44" name="Google Shape;44;p17"/>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45" name="Google Shape;45;p17"/>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46" name="Google Shape;46;p17"/>
          <p:cNvSpPr txBox="1"/>
          <p:nvPr>
            <p:ph idx="3" type="body"/>
          </p:nvPr>
        </p:nvSpPr>
        <p:spPr>
          <a:xfrm rot="-5400000">
            <a:off x="7527666" y="47348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Gray 1 Content + Right Photo">
  <p:cSld name="Red/Gray 1 Content + Right Photo">
    <p:spTree>
      <p:nvGrpSpPr>
        <p:cNvPr id="47" name="Shape 47"/>
        <p:cNvGrpSpPr/>
        <p:nvPr/>
      </p:nvGrpSpPr>
      <p:grpSpPr>
        <a:xfrm>
          <a:off x="0" y="0"/>
          <a:ext cx="0" cy="0"/>
          <a:chOff x="0" y="0"/>
          <a:chExt cx="0" cy="0"/>
        </a:xfrm>
      </p:grpSpPr>
      <p:sp>
        <p:nvSpPr>
          <p:cNvPr id="48" name="Google Shape;48;p18"/>
          <p:cNvSpPr/>
          <p:nvPr>
            <p:ph idx="2" type="pic"/>
          </p:nvPr>
        </p:nvSpPr>
        <p:spPr>
          <a:xfrm>
            <a:off x="45720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49" name="Google Shape;49;p18"/>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50" name="Google Shape;50;p18"/>
          <p:cNvSpPr txBox="1"/>
          <p:nvPr>
            <p:ph idx="1" type="body"/>
          </p:nvPr>
        </p:nvSpPr>
        <p:spPr>
          <a:xfrm>
            <a:off x="685800" y="2057401"/>
            <a:ext cx="3657600" cy="41148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51" name="Google Shape;51;p18"/>
          <p:cNvSpPr txBox="1"/>
          <p:nvPr>
            <p:ph type="title"/>
          </p:nvPr>
        </p:nvSpPr>
        <p:spPr>
          <a:xfrm>
            <a:off x="685801" y="1524046"/>
            <a:ext cx="3657297"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52" name="Google Shape;52;p18"/>
          <p:cNvSpPr txBox="1"/>
          <p:nvPr>
            <p:ph idx="3" type="body"/>
          </p:nvPr>
        </p:nvSpPr>
        <p:spPr>
          <a:xfrm rot="-5400000">
            <a:off x="7527666" y="14582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Gray Title Only">
  <p:cSld name="Red/Gray Title Only">
    <p:spTree>
      <p:nvGrpSpPr>
        <p:cNvPr id="53" name="Shape 53"/>
        <p:cNvGrpSpPr/>
        <p:nvPr/>
      </p:nvGrpSpPr>
      <p:grpSpPr>
        <a:xfrm>
          <a:off x="0" y="0"/>
          <a:ext cx="0" cy="0"/>
          <a:chOff x="0" y="0"/>
          <a:chExt cx="0" cy="0"/>
        </a:xfrm>
      </p:grpSpPr>
      <p:sp>
        <p:nvSpPr>
          <p:cNvPr id="54" name="Google Shape;54;p19"/>
          <p:cNvSpPr/>
          <p:nvPr>
            <p:ph idx="2" type="pic"/>
          </p:nvPr>
        </p:nvSpPr>
        <p:spPr>
          <a:xfrm>
            <a:off x="1524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55" name="Google Shape;55;p19"/>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56" name="Google Shape;56;p19"/>
          <p:cNvSpPr txBox="1"/>
          <p:nvPr>
            <p:ph idx="1" type="body"/>
          </p:nvPr>
        </p:nvSpPr>
        <p:spPr>
          <a:xfrm rot="-5400000">
            <a:off x="3108067" y="14582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57" name="Google Shape;57;p19"/>
          <p:cNvSpPr txBox="1"/>
          <p:nvPr>
            <p:ph type="title"/>
          </p:nvPr>
        </p:nvSpPr>
        <p:spPr>
          <a:xfrm>
            <a:off x="4877103" y="3311831"/>
            <a:ext cx="3885897" cy="274050"/>
          </a:xfrm>
          <a:prstGeom prst="rect">
            <a:avLst/>
          </a:prstGeom>
          <a:noFill/>
          <a:ln>
            <a:noFill/>
          </a:ln>
        </p:spPr>
        <p:txBody>
          <a:bodyPr anchorCtr="0" anchor="ctr"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White 1 Content">
  <p:cSld name="Red/White 1 Content">
    <p:bg>
      <p:bgPr>
        <a:solidFill>
          <a:srgbClr val="FFFFFF"/>
        </a:solidFill>
      </p:bgPr>
    </p:bg>
    <p:spTree>
      <p:nvGrpSpPr>
        <p:cNvPr id="58" name="Shape 58"/>
        <p:cNvGrpSpPr/>
        <p:nvPr/>
      </p:nvGrpSpPr>
      <p:grpSpPr>
        <a:xfrm>
          <a:off x="0" y="0"/>
          <a:ext cx="0" cy="0"/>
          <a:chOff x="0" y="0"/>
          <a:chExt cx="0" cy="0"/>
        </a:xfrm>
      </p:grpSpPr>
      <p:sp>
        <p:nvSpPr>
          <p:cNvPr id="59" name="Google Shape;59;p20"/>
          <p:cNvSpPr txBox="1"/>
          <p:nvPr>
            <p:ph idx="1" type="body"/>
          </p:nvPr>
        </p:nvSpPr>
        <p:spPr>
          <a:xfrm>
            <a:off x="685800" y="1600200"/>
            <a:ext cx="7772400" cy="4572000"/>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60" name="Google Shape;60;p20"/>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61" name="Google Shape;61;p20"/>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White 2 Content">
  <p:cSld name="Red/White 2 Content">
    <p:bg>
      <p:bgPr>
        <a:solidFill>
          <a:srgbClr val="FFFFFF"/>
        </a:solidFill>
      </p:bgPr>
    </p:bg>
    <p:spTree>
      <p:nvGrpSpPr>
        <p:cNvPr id="62" name="Shape 62"/>
        <p:cNvGrpSpPr/>
        <p:nvPr/>
      </p:nvGrpSpPr>
      <p:grpSpPr>
        <a:xfrm>
          <a:off x="0" y="0"/>
          <a:ext cx="0" cy="0"/>
          <a:chOff x="0" y="0"/>
          <a:chExt cx="0" cy="0"/>
        </a:xfrm>
      </p:grpSpPr>
      <p:sp>
        <p:nvSpPr>
          <p:cNvPr id="63" name="Google Shape;63;p21"/>
          <p:cNvSpPr txBox="1"/>
          <p:nvPr>
            <p:ph idx="1" type="body"/>
          </p:nvPr>
        </p:nvSpPr>
        <p:spPr>
          <a:xfrm>
            <a:off x="686104" y="1600200"/>
            <a:ext cx="3809697"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64" name="Google Shape;64;p21"/>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65" name="Google Shape;65;p21"/>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White 3 Content">
  <p:cSld name="Red/White 3 Content">
    <p:bg>
      <p:bgPr>
        <a:solidFill>
          <a:srgbClr val="FFFFFF"/>
        </a:solidFill>
      </p:bgPr>
    </p:bg>
    <p:spTree>
      <p:nvGrpSpPr>
        <p:cNvPr id="66" name="Shape 66"/>
        <p:cNvGrpSpPr/>
        <p:nvPr/>
      </p:nvGrpSpPr>
      <p:grpSpPr>
        <a:xfrm>
          <a:off x="0" y="0"/>
          <a:ext cx="0" cy="0"/>
          <a:chOff x="0" y="0"/>
          <a:chExt cx="0" cy="0"/>
        </a:xfrm>
      </p:grpSpPr>
      <p:sp>
        <p:nvSpPr>
          <p:cNvPr id="67" name="Google Shape;67;p22"/>
          <p:cNvSpPr txBox="1"/>
          <p:nvPr>
            <p:ph idx="1" type="body"/>
          </p:nvPr>
        </p:nvSpPr>
        <p:spPr>
          <a:xfrm>
            <a:off x="686104" y="1600200"/>
            <a:ext cx="2514296"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68" name="Google Shape;68;p22"/>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69" name="Google Shape;69;p22"/>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White 1 Content + Bottom Photo">
  <p:cSld name="Red/White 1 Content + Bottom Photo">
    <p:bg>
      <p:bgPr>
        <a:solidFill>
          <a:srgbClr val="FFFFFF"/>
        </a:solidFill>
      </p:bgPr>
    </p:bg>
    <p:spTree>
      <p:nvGrpSpPr>
        <p:cNvPr id="70" name="Shape 70"/>
        <p:cNvGrpSpPr/>
        <p:nvPr/>
      </p:nvGrpSpPr>
      <p:grpSpPr>
        <a:xfrm>
          <a:off x="0" y="0"/>
          <a:ext cx="0" cy="0"/>
          <a:chOff x="0" y="0"/>
          <a:chExt cx="0" cy="0"/>
        </a:xfrm>
      </p:grpSpPr>
      <p:sp>
        <p:nvSpPr>
          <p:cNvPr id="71" name="Google Shape;71;p23"/>
          <p:cNvSpPr/>
          <p:nvPr>
            <p:ph idx="2" type="pic"/>
          </p:nvPr>
        </p:nvSpPr>
        <p:spPr>
          <a:xfrm>
            <a:off x="152400" y="3429000"/>
            <a:ext cx="8839200" cy="32766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72" name="Google Shape;72;p23"/>
          <p:cNvSpPr txBox="1"/>
          <p:nvPr>
            <p:ph idx="1" type="body"/>
          </p:nvPr>
        </p:nvSpPr>
        <p:spPr>
          <a:xfrm>
            <a:off x="685800" y="1600200"/>
            <a:ext cx="7772400" cy="16002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73" name="Google Shape;73;p23"/>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74" name="Google Shape;74;p23"/>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75" name="Google Shape;75;p23"/>
          <p:cNvSpPr txBox="1"/>
          <p:nvPr>
            <p:ph idx="3" type="body"/>
          </p:nvPr>
        </p:nvSpPr>
        <p:spPr>
          <a:xfrm rot="-5400000">
            <a:off x="7527666" y="47348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White 1 Content + Right Photo">
  <p:cSld name="Red/White 1 Content + Right Photo">
    <p:bg>
      <p:bgPr>
        <a:solidFill>
          <a:srgbClr val="FFFFFF"/>
        </a:solidFill>
      </p:bgPr>
    </p:bg>
    <p:spTree>
      <p:nvGrpSpPr>
        <p:cNvPr id="76" name="Shape 76"/>
        <p:cNvGrpSpPr/>
        <p:nvPr/>
      </p:nvGrpSpPr>
      <p:grpSpPr>
        <a:xfrm>
          <a:off x="0" y="0"/>
          <a:ext cx="0" cy="0"/>
          <a:chOff x="0" y="0"/>
          <a:chExt cx="0" cy="0"/>
        </a:xfrm>
      </p:grpSpPr>
      <p:sp>
        <p:nvSpPr>
          <p:cNvPr id="77" name="Google Shape;77;p24"/>
          <p:cNvSpPr/>
          <p:nvPr>
            <p:ph idx="2" type="pic"/>
          </p:nvPr>
        </p:nvSpPr>
        <p:spPr>
          <a:xfrm>
            <a:off x="45720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78" name="Google Shape;78;p24"/>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79" name="Google Shape;79;p24"/>
          <p:cNvSpPr txBox="1"/>
          <p:nvPr>
            <p:ph idx="1" type="body"/>
          </p:nvPr>
        </p:nvSpPr>
        <p:spPr>
          <a:xfrm>
            <a:off x="685800" y="2057401"/>
            <a:ext cx="3657600" cy="41148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80" name="Google Shape;80;p24"/>
          <p:cNvSpPr txBox="1"/>
          <p:nvPr>
            <p:ph type="title"/>
          </p:nvPr>
        </p:nvSpPr>
        <p:spPr>
          <a:xfrm>
            <a:off x="685801" y="1524046"/>
            <a:ext cx="3657297"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81" name="Google Shape;81;p24"/>
          <p:cNvSpPr txBox="1"/>
          <p:nvPr>
            <p:ph idx="3" type="body"/>
          </p:nvPr>
        </p:nvSpPr>
        <p:spPr>
          <a:xfrm rot="-5400000">
            <a:off x="7527666" y="14582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ed/White Title Only">
  <p:cSld name="Red/White Title Only">
    <p:bg>
      <p:bgPr>
        <a:solidFill>
          <a:srgbClr val="FFFFFF"/>
        </a:solidFill>
      </p:bgPr>
    </p:bg>
    <p:spTree>
      <p:nvGrpSpPr>
        <p:cNvPr id="82" name="Shape 82"/>
        <p:cNvGrpSpPr/>
        <p:nvPr/>
      </p:nvGrpSpPr>
      <p:grpSpPr>
        <a:xfrm>
          <a:off x="0" y="0"/>
          <a:ext cx="0" cy="0"/>
          <a:chOff x="0" y="0"/>
          <a:chExt cx="0" cy="0"/>
        </a:xfrm>
      </p:grpSpPr>
      <p:sp>
        <p:nvSpPr>
          <p:cNvPr id="83" name="Google Shape;83;p25"/>
          <p:cNvSpPr/>
          <p:nvPr>
            <p:ph idx="2" type="pic"/>
          </p:nvPr>
        </p:nvSpPr>
        <p:spPr>
          <a:xfrm>
            <a:off x="1524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84" name="Google Shape;84;p25"/>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85" name="Google Shape;85;p25"/>
          <p:cNvSpPr txBox="1"/>
          <p:nvPr>
            <p:ph idx="1" type="body"/>
          </p:nvPr>
        </p:nvSpPr>
        <p:spPr>
          <a:xfrm rot="-5400000">
            <a:off x="3108067" y="14582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86" name="Google Shape;86;p25"/>
          <p:cNvSpPr txBox="1"/>
          <p:nvPr>
            <p:ph type="title"/>
          </p:nvPr>
        </p:nvSpPr>
        <p:spPr>
          <a:xfrm>
            <a:off x="4877103" y="3311831"/>
            <a:ext cx="3885897" cy="274050"/>
          </a:xfrm>
          <a:prstGeom prst="rect">
            <a:avLst/>
          </a:prstGeom>
          <a:noFill/>
          <a:ln>
            <a:noFill/>
          </a:ln>
        </p:spPr>
        <p:txBody>
          <a:bodyPr anchorCtr="0" anchor="ctr" bIns="45700" lIns="45700" spcFirstLastPara="1" rIns="45700" wrap="square" tIns="45700">
            <a:normAutofit/>
          </a:bodyPr>
          <a:lstStyle>
            <a:lvl1pPr lvl="0" algn="l">
              <a:lnSpc>
                <a:spcPct val="100000"/>
              </a:lnSpc>
              <a:spcBef>
                <a:spcPts val="0"/>
              </a:spcBef>
              <a:spcAft>
                <a:spcPts val="0"/>
              </a:spcAft>
              <a:buClr>
                <a:schemeClr val="accent2"/>
              </a:buClr>
              <a:buSzPts val="1800"/>
              <a:buNone/>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act Info">
  <p:cSld name="Contact Info">
    <p:spTree>
      <p:nvGrpSpPr>
        <p:cNvPr id="87" name="Shape 87"/>
        <p:cNvGrpSpPr/>
        <p:nvPr/>
      </p:nvGrpSpPr>
      <p:grpSpPr>
        <a:xfrm>
          <a:off x="0" y="0"/>
          <a:ext cx="0" cy="0"/>
          <a:chOff x="0" y="0"/>
          <a:chExt cx="0" cy="0"/>
        </a:xfrm>
      </p:grpSpPr>
      <p:pic>
        <p:nvPicPr>
          <p:cNvPr descr="Picture Placeholder 9" id="88" name="Google Shape;88;p26"/>
          <p:cNvPicPr preferRelativeResize="0"/>
          <p:nvPr/>
        </p:nvPicPr>
        <p:blipFill rotWithShape="1">
          <a:blip r:embed="rId2">
            <a:alphaModFix/>
          </a:blip>
          <a:srcRect b="0" l="0" r="0" t="0"/>
          <a:stretch/>
        </p:blipFill>
        <p:spPr>
          <a:xfrm>
            <a:off x="152400" y="127003"/>
            <a:ext cx="8839200" cy="6578604"/>
          </a:xfrm>
          <a:prstGeom prst="rect">
            <a:avLst/>
          </a:prstGeom>
          <a:noFill/>
          <a:ln>
            <a:noFill/>
          </a:ln>
        </p:spPr>
      </p:pic>
      <p:sp>
        <p:nvSpPr>
          <p:cNvPr id="89" name="Google Shape;89;p26"/>
          <p:cNvSpPr txBox="1"/>
          <p:nvPr>
            <p:ph idx="1" type="body"/>
          </p:nvPr>
        </p:nvSpPr>
        <p:spPr>
          <a:xfrm rot="-5400000">
            <a:off x="7527666" y="14582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90" name="Google Shape;90;p26"/>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pic>
        <p:nvPicPr>
          <p:cNvPr descr="Picture 8" id="91" name="Google Shape;91;p26"/>
          <p:cNvPicPr preferRelativeResize="0"/>
          <p:nvPr/>
        </p:nvPicPr>
        <p:blipFill rotWithShape="1">
          <a:blip r:embed="rId3">
            <a:alphaModFix/>
          </a:blip>
          <a:srcRect b="0" l="0" r="0" t="0"/>
          <a:stretch/>
        </p:blipFill>
        <p:spPr>
          <a:xfrm>
            <a:off x="685800" y="5943600"/>
            <a:ext cx="1536971" cy="457200"/>
          </a:xfrm>
          <a:prstGeom prst="rect">
            <a:avLst/>
          </a:prstGeom>
          <a:noFill/>
          <a:ln>
            <a:noFill/>
          </a:ln>
        </p:spPr>
      </p:pic>
      <p:cxnSp>
        <p:nvCxnSpPr>
          <p:cNvPr id="92" name="Google Shape;92;p26"/>
          <p:cNvCxnSpPr/>
          <p:nvPr/>
        </p:nvCxnSpPr>
        <p:spPr>
          <a:xfrm>
            <a:off x="761999" y="3886200"/>
            <a:ext cx="320041" cy="0"/>
          </a:xfrm>
          <a:prstGeom prst="straightConnector1">
            <a:avLst/>
          </a:prstGeom>
          <a:noFill/>
          <a:ln cap="flat" cmpd="sng" w="19050">
            <a:solidFill>
              <a:srgbClr val="FFFFFF"/>
            </a:solidFill>
            <a:prstDash val="solid"/>
            <a:round/>
            <a:headEnd len="sm" w="sm" type="none"/>
            <a:tailEnd len="sm" w="sm" type="none"/>
          </a:ln>
          <a:effectLst>
            <a:outerShdw blurRad="254000" rotWithShape="0">
              <a:srgbClr val="000000">
                <a:alpha val="40000"/>
              </a:srgbClr>
            </a:outerShdw>
          </a:effectLst>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ver - Full Blue">
  <p:cSld name="Cover - Full Blue">
    <p:bg>
      <p:bgPr>
        <a:solidFill>
          <a:schemeClr val="accent1"/>
        </a:solidFill>
      </p:bgPr>
    </p:bg>
    <p:spTree>
      <p:nvGrpSpPr>
        <p:cNvPr id="93" name="Shape 93"/>
        <p:cNvGrpSpPr/>
        <p:nvPr/>
      </p:nvGrpSpPr>
      <p:grpSpPr>
        <a:xfrm>
          <a:off x="0" y="0"/>
          <a:ext cx="0" cy="0"/>
          <a:chOff x="0" y="0"/>
          <a:chExt cx="0" cy="0"/>
        </a:xfrm>
      </p:grpSpPr>
      <p:pic>
        <p:nvPicPr>
          <p:cNvPr descr="Picture 6" id="94" name="Google Shape;94;p27"/>
          <p:cNvPicPr preferRelativeResize="0"/>
          <p:nvPr/>
        </p:nvPicPr>
        <p:blipFill rotWithShape="1">
          <a:blip r:embed="rId2">
            <a:alphaModFix/>
          </a:blip>
          <a:srcRect b="0" l="0" r="0" t="0"/>
          <a:stretch/>
        </p:blipFill>
        <p:spPr>
          <a:xfrm>
            <a:off x="683805" y="685800"/>
            <a:ext cx="1828801" cy="544011"/>
          </a:xfrm>
          <a:prstGeom prst="rect">
            <a:avLst/>
          </a:prstGeom>
          <a:noFill/>
          <a:ln>
            <a:noFill/>
          </a:ln>
        </p:spPr>
      </p:pic>
      <p:sp>
        <p:nvSpPr>
          <p:cNvPr id="95" name="Google Shape;95;p27"/>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96" name="Google Shape;96;p27"/>
          <p:cNvSpPr txBox="1"/>
          <p:nvPr>
            <p:ph type="title"/>
          </p:nvPr>
        </p:nvSpPr>
        <p:spPr>
          <a:xfrm>
            <a:off x="685800" y="2133600"/>
            <a:ext cx="5486400" cy="160020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rgbClr val="FFFFFF"/>
              </a:buClr>
              <a:buSzPts val="1300"/>
              <a:buFont typeface="Gill Sans"/>
              <a:buNone/>
              <a:defRPr sz="1300">
                <a:solidFill>
                  <a:srgbClr val="FFFFFF"/>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97" name="Google Shape;97;p27"/>
          <p:cNvSpPr txBox="1"/>
          <p:nvPr>
            <p:ph idx="1" type="body"/>
          </p:nvPr>
        </p:nvSpPr>
        <p:spPr>
          <a:xfrm>
            <a:off x="685800" y="4114800"/>
            <a:ext cx="3429000" cy="1600200"/>
          </a:xfrm>
          <a:prstGeom prst="rect">
            <a:avLst/>
          </a:prstGeom>
          <a:noFill/>
          <a:ln>
            <a:noFill/>
          </a:ln>
        </p:spPr>
        <p:txBody>
          <a:bodyPr anchorCtr="0" anchor="t" bIns="45700" lIns="45700" spcFirstLastPara="1" rIns="45700" wrap="square" tIns="45700">
            <a:normAutofit/>
          </a:bodyPr>
          <a:lstStyle>
            <a:lvl1pPr indent="-228600" lvl="0" marL="457200" algn="l">
              <a:lnSpc>
                <a:spcPct val="100000"/>
              </a:lnSpc>
              <a:spcBef>
                <a:spcPts val="500"/>
              </a:spcBef>
              <a:spcAft>
                <a:spcPts val="0"/>
              </a:spcAft>
              <a:buClr>
                <a:srgbClr val="FFFFFF"/>
              </a:buClr>
              <a:buSzPts val="700"/>
              <a:buFont typeface="Gill Sans"/>
              <a:buNone/>
              <a:defRPr sz="700">
                <a:solidFill>
                  <a:srgbClr val="FFFFFF"/>
                </a:solidFill>
              </a:defRPr>
            </a:lvl1pPr>
            <a:lvl2pPr indent="-228600" lvl="1" marL="914400" algn="l">
              <a:lnSpc>
                <a:spcPct val="100000"/>
              </a:lnSpc>
              <a:spcBef>
                <a:spcPts val="500"/>
              </a:spcBef>
              <a:spcAft>
                <a:spcPts val="0"/>
              </a:spcAft>
              <a:buClr>
                <a:srgbClr val="FFFFFF"/>
              </a:buClr>
              <a:buSzPts val="700"/>
              <a:buFont typeface="Gill Sans"/>
              <a:buNone/>
              <a:defRPr sz="700">
                <a:solidFill>
                  <a:srgbClr val="FFFFFF"/>
                </a:solidFill>
              </a:defRPr>
            </a:lvl2pPr>
            <a:lvl3pPr indent="-228600" lvl="2" marL="1371600" algn="l">
              <a:lnSpc>
                <a:spcPct val="100000"/>
              </a:lnSpc>
              <a:spcBef>
                <a:spcPts val="500"/>
              </a:spcBef>
              <a:spcAft>
                <a:spcPts val="0"/>
              </a:spcAft>
              <a:buClr>
                <a:srgbClr val="FFFFFF"/>
              </a:buClr>
              <a:buSzPts val="700"/>
              <a:buFont typeface="Gill Sans"/>
              <a:buNone/>
              <a:defRPr sz="700">
                <a:solidFill>
                  <a:srgbClr val="FFFFFF"/>
                </a:solidFill>
              </a:defRPr>
            </a:lvl3pPr>
            <a:lvl4pPr indent="-228600" lvl="3" marL="1828800" algn="l">
              <a:lnSpc>
                <a:spcPct val="100000"/>
              </a:lnSpc>
              <a:spcBef>
                <a:spcPts val="500"/>
              </a:spcBef>
              <a:spcAft>
                <a:spcPts val="0"/>
              </a:spcAft>
              <a:buClr>
                <a:srgbClr val="FFFFFF"/>
              </a:buClr>
              <a:buSzPts val="700"/>
              <a:buFont typeface="Gill Sans"/>
              <a:buNone/>
              <a:defRPr sz="700">
                <a:solidFill>
                  <a:srgbClr val="FFFFFF"/>
                </a:solidFill>
              </a:defRPr>
            </a:lvl4pPr>
            <a:lvl5pPr indent="-228600" lvl="4" marL="2286000" algn="l">
              <a:lnSpc>
                <a:spcPct val="100000"/>
              </a:lnSpc>
              <a:spcBef>
                <a:spcPts val="500"/>
              </a:spcBef>
              <a:spcAft>
                <a:spcPts val="0"/>
              </a:spcAft>
              <a:buClr>
                <a:srgbClr val="FFFFFF"/>
              </a:buClr>
              <a:buSzPts val="700"/>
              <a:buFont typeface="Gill Sans"/>
              <a:buNone/>
              <a:defRPr sz="7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cxnSp>
        <p:nvCxnSpPr>
          <p:cNvPr id="98" name="Google Shape;98;p27"/>
          <p:cNvCxnSpPr/>
          <p:nvPr/>
        </p:nvCxnSpPr>
        <p:spPr>
          <a:xfrm>
            <a:off x="761999" y="3886200"/>
            <a:ext cx="320041" cy="0"/>
          </a:xfrm>
          <a:prstGeom prst="straightConnector1">
            <a:avLst/>
          </a:prstGeom>
          <a:noFill/>
          <a:ln cap="flat" cmpd="sng" w="19050">
            <a:solidFill>
              <a:srgbClr val="FFFFFF"/>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vider - Full Blue">
  <p:cSld name="Divider - Full Blue">
    <p:bg>
      <p:bgPr>
        <a:solidFill>
          <a:schemeClr val="accent1"/>
        </a:solidFill>
      </p:bgPr>
    </p:bg>
    <p:spTree>
      <p:nvGrpSpPr>
        <p:cNvPr id="99" name="Shape 99"/>
        <p:cNvGrpSpPr/>
        <p:nvPr/>
      </p:nvGrpSpPr>
      <p:grpSpPr>
        <a:xfrm>
          <a:off x="0" y="0"/>
          <a:ext cx="0" cy="0"/>
          <a:chOff x="0" y="0"/>
          <a:chExt cx="0" cy="0"/>
        </a:xfrm>
      </p:grpSpPr>
      <p:sp>
        <p:nvSpPr>
          <p:cNvPr id="100" name="Google Shape;100;p28"/>
          <p:cNvSpPr txBox="1"/>
          <p:nvPr>
            <p:ph type="title"/>
          </p:nvPr>
        </p:nvSpPr>
        <p:spPr>
          <a:xfrm>
            <a:off x="1143000" y="827785"/>
            <a:ext cx="5486400" cy="300083"/>
          </a:xfrm>
          <a:prstGeom prst="rect">
            <a:avLst/>
          </a:prstGeom>
          <a:noFill/>
          <a:ln>
            <a:noFill/>
          </a:ln>
        </p:spPr>
        <p:txBody>
          <a:bodyPr anchorCtr="0" anchor="t" bIns="45700" lIns="45700" spcFirstLastPara="1" rIns="45700" wrap="square" tIns="45700">
            <a:normAutofit/>
          </a:bodyPr>
          <a:lstStyle>
            <a:lvl1pPr lvl="0" algn="l">
              <a:lnSpc>
                <a:spcPct val="100000"/>
              </a:lnSpc>
              <a:spcBef>
                <a:spcPts val="0"/>
              </a:spcBef>
              <a:spcAft>
                <a:spcPts val="0"/>
              </a:spcAft>
              <a:buClr>
                <a:srgbClr val="FFFFFF"/>
              </a:buClr>
              <a:buSzPts val="1300"/>
              <a:buFont typeface="Gill Sans"/>
              <a:buNone/>
              <a:defRPr sz="1300">
                <a:solidFill>
                  <a:srgbClr val="FFFFFF"/>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101" name="Google Shape;101;p28"/>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pic>
        <p:nvPicPr>
          <p:cNvPr descr="Picture 5" id="102" name="Google Shape;102;p28"/>
          <p:cNvPicPr preferRelativeResize="0"/>
          <p:nvPr/>
        </p:nvPicPr>
        <p:blipFill rotWithShape="1">
          <a:blip r:embed="rId2">
            <a:alphaModFix/>
          </a:blip>
          <a:srcRect b="0" l="0" r="0" t="0"/>
          <a:stretch/>
        </p:blipFill>
        <p:spPr>
          <a:xfrm>
            <a:off x="685800" y="5943600"/>
            <a:ext cx="1536971" cy="457200"/>
          </a:xfrm>
          <a:prstGeom prst="rect">
            <a:avLst/>
          </a:prstGeom>
          <a:noFill/>
          <a:ln>
            <a:noFill/>
          </a:ln>
        </p:spPr>
      </p:pic>
      <p:cxnSp>
        <p:nvCxnSpPr>
          <p:cNvPr id="103" name="Google Shape;103;p28"/>
          <p:cNvCxnSpPr/>
          <p:nvPr/>
        </p:nvCxnSpPr>
        <p:spPr>
          <a:xfrm>
            <a:off x="746759" y="990600"/>
            <a:ext cx="320041" cy="0"/>
          </a:xfrm>
          <a:prstGeom prst="straightConnector1">
            <a:avLst/>
          </a:prstGeom>
          <a:noFill/>
          <a:ln cap="flat" cmpd="sng" w="19050">
            <a:solidFill>
              <a:srgbClr val="FFFFFF"/>
            </a:solidFill>
            <a:prstDash val="solid"/>
            <a:round/>
            <a:headEnd len="sm" w="sm" type="none"/>
            <a:tailEnd len="sm" w="sm" type="none"/>
          </a:ln>
        </p:spPr>
      </p:cxn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Gray 1 Content">
  <p:cSld name="Blue/Gray 1 Content">
    <p:spTree>
      <p:nvGrpSpPr>
        <p:cNvPr id="104" name="Shape 104"/>
        <p:cNvGrpSpPr/>
        <p:nvPr/>
      </p:nvGrpSpPr>
      <p:grpSpPr>
        <a:xfrm>
          <a:off x="0" y="0"/>
          <a:ext cx="0" cy="0"/>
          <a:chOff x="0" y="0"/>
          <a:chExt cx="0" cy="0"/>
        </a:xfrm>
      </p:grpSpPr>
      <p:sp>
        <p:nvSpPr>
          <p:cNvPr id="105" name="Google Shape;105;p29"/>
          <p:cNvSpPr txBox="1"/>
          <p:nvPr>
            <p:ph idx="1" type="body"/>
          </p:nvPr>
        </p:nvSpPr>
        <p:spPr>
          <a:xfrm>
            <a:off x="685800" y="1600200"/>
            <a:ext cx="7772400" cy="4572000"/>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06" name="Google Shape;106;p29"/>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07" name="Google Shape;107;p29"/>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Gray 2 Content">
  <p:cSld name="Blue/Gray 2 Content">
    <p:spTree>
      <p:nvGrpSpPr>
        <p:cNvPr id="108" name="Shape 108"/>
        <p:cNvGrpSpPr/>
        <p:nvPr/>
      </p:nvGrpSpPr>
      <p:grpSpPr>
        <a:xfrm>
          <a:off x="0" y="0"/>
          <a:ext cx="0" cy="0"/>
          <a:chOff x="0" y="0"/>
          <a:chExt cx="0" cy="0"/>
        </a:xfrm>
      </p:grpSpPr>
      <p:sp>
        <p:nvSpPr>
          <p:cNvPr id="109" name="Google Shape;109;p30"/>
          <p:cNvSpPr txBox="1"/>
          <p:nvPr>
            <p:ph idx="1" type="body"/>
          </p:nvPr>
        </p:nvSpPr>
        <p:spPr>
          <a:xfrm>
            <a:off x="686104" y="1600200"/>
            <a:ext cx="3809697"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10" name="Google Shape;110;p30"/>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11" name="Google Shape;111;p30"/>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Gray 3 Content">
  <p:cSld name="Blue/Gray 3 Content">
    <p:spTree>
      <p:nvGrpSpPr>
        <p:cNvPr id="112" name="Shape 112"/>
        <p:cNvGrpSpPr/>
        <p:nvPr/>
      </p:nvGrpSpPr>
      <p:grpSpPr>
        <a:xfrm>
          <a:off x="0" y="0"/>
          <a:ext cx="0" cy="0"/>
          <a:chOff x="0" y="0"/>
          <a:chExt cx="0" cy="0"/>
        </a:xfrm>
      </p:grpSpPr>
      <p:sp>
        <p:nvSpPr>
          <p:cNvPr id="113" name="Google Shape;113;p31"/>
          <p:cNvSpPr txBox="1"/>
          <p:nvPr>
            <p:ph idx="1" type="body"/>
          </p:nvPr>
        </p:nvSpPr>
        <p:spPr>
          <a:xfrm>
            <a:off x="686104" y="1600200"/>
            <a:ext cx="2514296"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14" name="Google Shape;114;p31"/>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15" name="Google Shape;115;p31"/>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Gray 1 Content + Bottom Photo">
  <p:cSld name="Blue/Gray 1 Content + Bottom Photo">
    <p:spTree>
      <p:nvGrpSpPr>
        <p:cNvPr id="116" name="Shape 116"/>
        <p:cNvGrpSpPr/>
        <p:nvPr/>
      </p:nvGrpSpPr>
      <p:grpSpPr>
        <a:xfrm>
          <a:off x="0" y="0"/>
          <a:ext cx="0" cy="0"/>
          <a:chOff x="0" y="0"/>
          <a:chExt cx="0" cy="0"/>
        </a:xfrm>
      </p:grpSpPr>
      <p:sp>
        <p:nvSpPr>
          <p:cNvPr id="117" name="Google Shape;117;p32"/>
          <p:cNvSpPr/>
          <p:nvPr>
            <p:ph idx="2" type="pic"/>
          </p:nvPr>
        </p:nvSpPr>
        <p:spPr>
          <a:xfrm>
            <a:off x="152400" y="3429000"/>
            <a:ext cx="8839200" cy="32766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118" name="Google Shape;118;p32"/>
          <p:cNvSpPr txBox="1"/>
          <p:nvPr>
            <p:ph idx="1" type="body"/>
          </p:nvPr>
        </p:nvSpPr>
        <p:spPr>
          <a:xfrm rot="-5400000">
            <a:off x="7527666" y="47348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19" name="Google Shape;119;p32"/>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120" name="Google Shape;120;p32"/>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Gray 1 Content + Right Photo">
  <p:cSld name="Blue/Gray 1 Content + Right Photo">
    <p:spTree>
      <p:nvGrpSpPr>
        <p:cNvPr id="121" name="Shape 121"/>
        <p:cNvGrpSpPr/>
        <p:nvPr/>
      </p:nvGrpSpPr>
      <p:grpSpPr>
        <a:xfrm>
          <a:off x="0" y="0"/>
          <a:ext cx="0" cy="0"/>
          <a:chOff x="0" y="0"/>
          <a:chExt cx="0" cy="0"/>
        </a:xfrm>
      </p:grpSpPr>
      <p:sp>
        <p:nvSpPr>
          <p:cNvPr id="122" name="Google Shape;122;p33"/>
          <p:cNvSpPr/>
          <p:nvPr>
            <p:ph idx="2" type="pic"/>
          </p:nvPr>
        </p:nvSpPr>
        <p:spPr>
          <a:xfrm>
            <a:off x="45720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123" name="Google Shape;123;p33"/>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124" name="Google Shape;124;p33"/>
          <p:cNvSpPr txBox="1"/>
          <p:nvPr>
            <p:ph idx="1" type="body"/>
          </p:nvPr>
        </p:nvSpPr>
        <p:spPr>
          <a:xfrm>
            <a:off x="685800" y="2057400"/>
            <a:ext cx="3657600" cy="41148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25" name="Google Shape;125;p33"/>
          <p:cNvSpPr txBox="1"/>
          <p:nvPr>
            <p:ph type="title"/>
          </p:nvPr>
        </p:nvSpPr>
        <p:spPr>
          <a:xfrm>
            <a:off x="685801" y="1524046"/>
            <a:ext cx="3657297"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126" name="Google Shape;126;p33"/>
          <p:cNvSpPr txBox="1"/>
          <p:nvPr>
            <p:ph idx="3" type="body"/>
          </p:nvPr>
        </p:nvSpPr>
        <p:spPr>
          <a:xfrm rot="-5400000">
            <a:off x="7527666" y="14582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Gray Title Only">
  <p:cSld name="Blue/Gray Title Only">
    <p:spTree>
      <p:nvGrpSpPr>
        <p:cNvPr id="127" name="Shape 127"/>
        <p:cNvGrpSpPr/>
        <p:nvPr/>
      </p:nvGrpSpPr>
      <p:grpSpPr>
        <a:xfrm>
          <a:off x="0" y="0"/>
          <a:ext cx="0" cy="0"/>
          <a:chOff x="0" y="0"/>
          <a:chExt cx="0" cy="0"/>
        </a:xfrm>
      </p:grpSpPr>
      <p:sp>
        <p:nvSpPr>
          <p:cNvPr id="128" name="Google Shape;128;p34"/>
          <p:cNvSpPr/>
          <p:nvPr>
            <p:ph idx="2" type="pic"/>
          </p:nvPr>
        </p:nvSpPr>
        <p:spPr>
          <a:xfrm>
            <a:off x="1524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129" name="Google Shape;129;p34"/>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30" name="Google Shape;130;p34"/>
          <p:cNvSpPr txBox="1"/>
          <p:nvPr>
            <p:ph idx="1" type="body"/>
          </p:nvPr>
        </p:nvSpPr>
        <p:spPr>
          <a:xfrm rot="-5400000">
            <a:off x="3108067" y="14582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31" name="Google Shape;131;p34"/>
          <p:cNvSpPr txBox="1"/>
          <p:nvPr>
            <p:ph type="title"/>
          </p:nvPr>
        </p:nvSpPr>
        <p:spPr>
          <a:xfrm>
            <a:off x="4877103" y="3651860"/>
            <a:ext cx="3885897"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White 1 Content">
  <p:cSld name="Blue/White 1 Content">
    <p:bg>
      <p:bgPr>
        <a:solidFill>
          <a:srgbClr val="FFFFFF"/>
        </a:solidFill>
      </p:bgPr>
    </p:bg>
    <p:spTree>
      <p:nvGrpSpPr>
        <p:cNvPr id="132" name="Shape 132"/>
        <p:cNvGrpSpPr/>
        <p:nvPr/>
      </p:nvGrpSpPr>
      <p:grpSpPr>
        <a:xfrm>
          <a:off x="0" y="0"/>
          <a:ext cx="0" cy="0"/>
          <a:chOff x="0" y="0"/>
          <a:chExt cx="0" cy="0"/>
        </a:xfrm>
      </p:grpSpPr>
      <p:sp>
        <p:nvSpPr>
          <p:cNvPr id="133" name="Google Shape;133;p35"/>
          <p:cNvSpPr txBox="1"/>
          <p:nvPr>
            <p:ph idx="1" type="body"/>
          </p:nvPr>
        </p:nvSpPr>
        <p:spPr>
          <a:xfrm>
            <a:off x="685800" y="1600200"/>
            <a:ext cx="7772400" cy="4572000"/>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34" name="Google Shape;134;p35"/>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35" name="Google Shape;135;p35"/>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White 2 Content">
  <p:cSld name="Blue/White 2 Content">
    <p:bg>
      <p:bgPr>
        <a:solidFill>
          <a:srgbClr val="FFFFFF"/>
        </a:solidFill>
      </p:bgPr>
    </p:bg>
    <p:spTree>
      <p:nvGrpSpPr>
        <p:cNvPr id="136" name="Shape 136"/>
        <p:cNvGrpSpPr/>
        <p:nvPr/>
      </p:nvGrpSpPr>
      <p:grpSpPr>
        <a:xfrm>
          <a:off x="0" y="0"/>
          <a:ext cx="0" cy="0"/>
          <a:chOff x="0" y="0"/>
          <a:chExt cx="0" cy="0"/>
        </a:xfrm>
      </p:grpSpPr>
      <p:sp>
        <p:nvSpPr>
          <p:cNvPr id="137" name="Google Shape;137;p36"/>
          <p:cNvSpPr txBox="1"/>
          <p:nvPr>
            <p:ph idx="1" type="body"/>
          </p:nvPr>
        </p:nvSpPr>
        <p:spPr>
          <a:xfrm>
            <a:off x="686104" y="1600200"/>
            <a:ext cx="3809697"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38" name="Google Shape;138;p36"/>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39" name="Google Shape;139;p36"/>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White 3 Content">
  <p:cSld name="Blue/White 3 Content">
    <p:bg>
      <p:bgPr>
        <a:solidFill>
          <a:srgbClr val="FFFFFF"/>
        </a:solidFill>
      </p:bgPr>
    </p:bg>
    <p:spTree>
      <p:nvGrpSpPr>
        <p:cNvPr id="140" name="Shape 140"/>
        <p:cNvGrpSpPr/>
        <p:nvPr/>
      </p:nvGrpSpPr>
      <p:grpSpPr>
        <a:xfrm>
          <a:off x="0" y="0"/>
          <a:ext cx="0" cy="0"/>
          <a:chOff x="0" y="0"/>
          <a:chExt cx="0" cy="0"/>
        </a:xfrm>
      </p:grpSpPr>
      <p:sp>
        <p:nvSpPr>
          <p:cNvPr id="141" name="Google Shape;141;p37"/>
          <p:cNvSpPr txBox="1"/>
          <p:nvPr>
            <p:ph idx="1" type="body"/>
          </p:nvPr>
        </p:nvSpPr>
        <p:spPr>
          <a:xfrm>
            <a:off x="686104" y="1600200"/>
            <a:ext cx="2514296" cy="45720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42" name="Google Shape;142;p37"/>
          <p:cNvSpPr txBox="1"/>
          <p:nvPr>
            <p:ph idx="12" type="sldNum"/>
          </p:nvPr>
        </p:nvSpPr>
        <p:spPr>
          <a:xfrm>
            <a:off x="8862060" y="6558915"/>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43" name="Google Shape;143;p37"/>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White 1 Content + Bottom Photo">
  <p:cSld name="Blue/White 1 Content + Bottom Photo">
    <p:bg>
      <p:bgPr>
        <a:solidFill>
          <a:srgbClr val="FFFFFF"/>
        </a:solidFill>
      </p:bgPr>
    </p:bg>
    <p:spTree>
      <p:nvGrpSpPr>
        <p:cNvPr id="144" name="Shape 144"/>
        <p:cNvGrpSpPr/>
        <p:nvPr/>
      </p:nvGrpSpPr>
      <p:grpSpPr>
        <a:xfrm>
          <a:off x="0" y="0"/>
          <a:ext cx="0" cy="0"/>
          <a:chOff x="0" y="0"/>
          <a:chExt cx="0" cy="0"/>
        </a:xfrm>
      </p:grpSpPr>
      <p:sp>
        <p:nvSpPr>
          <p:cNvPr id="145" name="Google Shape;145;p38"/>
          <p:cNvSpPr/>
          <p:nvPr>
            <p:ph idx="2" type="pic"/>
          </p:nvPr>
        </p:nvSpPr>
        <p:spPr>
          <a:xfrm>
            <a:off x="152400" y="3429000"/>
            <a:ext cx="8839200" cy="32766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146" name="Google Shape;146;p38"/>
          <p:cNvSpPr txBox="1"/>
          <p:nvPr>
            <p:ph idx="1" type="body"/>
          </p:nvPr>
        </p:nvSpPr>
        <p:spPr>
          <a:xfrm rot="-5400000">
            <a:off x="7527666" y="47348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47" name="Google Shape;147;p38"/>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148" name="Google Shape;148;p38"/>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White 1 Content + Right Photo">
  <p:cSld name="Blue/White 1 Content + Right Photo">
    <p:bg>
      <p:bgPr>
        <a:solidFill>
          <a:srgbClr val="FFFFFF"/>
        </a:solidFill>
      </p:bgPr>
    </p:bg>
    <p:spTree>
      <p:nvGrpSpPr>
        <p:cNvPr id="149" name="Shape 149"/>
        <p:cNvGrpSpPr/>
        <p:nvPr/>
      </p:nvGrpSpPr>
      <p:grpSpPr>
        <a:xfrm>
          <a:off x="0" y="0"/>
          <a:ext cx="0" cy="0"/>
          <a:chOff x="0" y="0"/>
          <a:chExt cx="0" cy="0"/>
        </a:xfrm>
      </p:grpSpPr>
      <p:sp>
        <p:nvSpPr>
          <p:cNvPr id="150" name="Google Shape;150;p39"/>
          <p:cNvSpPr/>
          <p:nvPr>
            <p:ph idx="2" type="pic"/>
          </p:nvPr>
        </p:nvSpPr>
        <p:spPr>
          <a:xfrm>
            <a:off x="45720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151" name="Google Shape;151;p39"/>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FFFFFF"/>
              </a:buClr>
              <a:buSzPts val="200"/>
              <a:buFont typeface="Gill Sans"/>
              <a:buNone/>
              <a:defRPr>
                <a:solidFill>
                  <a:srgbClr val="FFFFFF"/>
                </a:solidFill>
              </a:defRPr>
            </a:lvl1pPr>
            <a:lvl2pPr indent="0" lvl="1" marL="0" algn="r">
              <a:lnSpc>
                <a:spcPct val="100000"/>
              </a:lnSpc>
              <a:spcBef>
                <a:spcPts val="0"/>
              </a:spcBef>
              <a:spcAft>
                <a:spcPts val="0"/>
              </a:spcAft>
              <a:buClr>
                <a:srgbClr val="FFFFFF"/>
              </a:buClr>
              <a:buSzPts val="200"/>
              <a:buFont typeface="Gill Sans"/>
              <a:buNone/>
              <a:defRPr>
                <a:solidFill>
                  <a:srgbClr val="FFFFFF"/>
                </a:solidFill>
              </a:defRPr>
            </a:lvl2pPr>
            <a:lvl3pPr indent="0" lvl="2" marL="0" algn="r">
              <a:lnSpc>
                <a:spcPct val="100000"/>
              </a:lnSpc>
              <a:spcBef>
                <a:spcPts val="0"/>
              </a:spcBef>
              <a:spcAft>
                <a:spcPts val="0"/>
              </a:spcAft>
              <a:buClr>
                <a:srgbClr val="FFFFFF"/>
              </a:buClr>
              <a:buSzPts val="200"/>
              <a:buFont typeface="Gill Sans"/>
              <a:buNone/>
              <a:defRPr>
                <a:solidFill>
                  <a:srgbClr val="FFFFFF"/>
                </a:solidFill>
              </a:defRPr>
            </a:lvl3pPr>
            <a:lvl4pPr indent="0" lvl="3" marL="0" algn="r">
              <a:lnSpc>
                <a:spcPct val="100000"/>
              </a:lnSpc>
              <a:spcBef>
                <a:spcPts val="0"/>
              </a:spcBef>
              <a:spcAft>
                <a:spcPts val="0"/>
              </a:spcAft>
              <a:buClr>
                <a:srgbClr val="FFFFFF"/>
              </a:buClr>
              <a:buSzPts val="200"/>
              <a:buFont typeface="Gill Sans"/>
              <a:buNone/>
              <a:defRPr>
                <a:solidFill>
                  <a:srgbClr val="FFFFFF"/>
                </a:solidFill>
              </a:defRPr>
            </a:lvl4pPr>
            <a:lvl5pPr indent="0" lvl="4" marL="0" algn="r">
              <a:lnSpc>
                <a:spcPct val="100000"/>
              </a:lnSpc>
              <a:spcBef>
                <a:spcPts val="0"/>
              </a:spcBef>
              <a:spcAft>
                <a:spcPts val="0"/>
              </a:spcAft>
              <a:buClr>
                <a:srgbClr val="FFFFFF"/>
              </a:buClr>
              <a:buSzPts val="200"/>
              <a:buFont typeface="Gill Sans"/>
              <a:buNone/>
              <a:defRPr>
                <a:solidFill>
                  <a:srgbClr val="FFFFFF"/>
                </a:solidFill>
              </a:defRPr>
            </a:lvl5pPr>
            <a:lvl6pPr indent="0" lvl="5" marL="0" algn="r">
              <a:lnSpc>
                <a:spcPct val="100000"/>
              </a:lnSpc>
              <a:spcBef>
                <a:spcPts val="0"/>
              </a:spcBef>
              <a:spcAft>
                <a:spcPts val="0"/>
              </a:spcAft>
              <a:buClr>
                <a:srgbClr val="FFFFFF"/>
              </a:buClr>
              <a:buSzPts val="200"/>
              <a:buFont typeface="Gill Sans"/>
              <a:buNone/>
              <a:defRPr>
                <a:solidFill>
                  <a:srgbClr val="FFFFFF"/>
                </a:solidFill>
              </a:defRPr>
            </a:lvl6pPr>
            <a:lvl7pPr indent="0" lvl="6" marL="0" algn="r">
              <a:lnSpc>
                <a:spcPct val="100000"/>
              </a:lnSpc>
              <a:spcBef>
                <a:spcPts val="0"/>
              </a:spcBef>
              <a:spcAft>
                <a:spcPts val="0"/>
              </a:spcAft>
              <a:buClr>
                <a:srgbClr val="FFFFFF"/>
              </a:buClr>
              <a:buSzPts val="200"/>
              <a:buFont typeface="Gill Sans"/>
              <a:buNone/>
              <a:defRPr>
                <a:solidFill>
                  <a:srgbClr val="FFFFFF"/>
                </a:solidFill>
              </a:defRPr>
            </a:lvl7pPr>
            <a:lvl8pPr indent="0" lvl="7" marL="0" algn="r">
              <a:lnSpc>
                <a:spcPct val="100000"/>
              </a:lnSpc>
              <a:spcBef>
                <a:spcPts val="0"/>
              </a:spcBef>
              <a:spcAft>
                <a:spcPts val="0"/>
              </a:spcAft>
              <a:buClr>
                <a:srgbClr val="FFFFFF"/>
              </a:buClr>
              <a:buSzPts val="200"/>
              <a:buFont typeface="Gill Sans"/>
              <a:buNone/>
              <a:defRPr>
                <a:solidFill>
                  <a:srgbClr val="FFFFFF"/>
                </a:solidFill>
              </a:defRPr>
            </a:lvl8pPr>
            <a:lvl9pPr indent="0" lvl="8" marL="0" algn="r">
              <a:lnSpc>
                <a:spcPct val="100000"/>
              </a:lnSpc>
              <a:spcBef>
                <a:spcPts val="0"/>
              </a:spcBef>
              <a:spcAft>
                <a:spcPts val="0"/>
              </a:spcAft>
              <a:buClr>
                <a:srgbClr val="FFFFFF"/>
              </a:buClr>
              <a:buSzPts val="200"/>
              <a:buFont typeface="Gill Sans"/>
              <a:buNone/>
              <a:defRPr>
                <a:solidFill>
                  <a:srgbClr val="FFFFFF"/>
                </a:solidFill>
              </a:defRPr>
            </a:lvl9pPr>
          </a:lstStyle>
          <a:p>
            <a:pPr indent="0" lvl="0" marL="0" rtl="0" algn="r">
              <a:spcBef>
                <a:spcPts val="0"/>
              </a:spcBef>
              <a:spcAft>
                <a:spcPts val="0"/>
              </a:spcAft>
              <a:buNone/>
            </a:pPr>
            <a:fld id="{00000000-1234-1234-1234-123412341234}" type="slidenum">
              <a:rPr lang="es-MX"/>
              <a:t>‹#›</a:t>
            </a:fld>
            <a:endParaRPr b="0" i="0" sz="200" u="none" cap="none" strike="noStrike">
              <a:latin typeface="Gill Sans"/>
              <a:ea typeface="Gill Sans"/>
              <a:cs typeface="Gill Sans"/>
              <a:sym typeface="Gill Sans"/>
            </a:endParaRPr>
          </a:p>
        </p:txBody>
      </p:sp>
      <p:sp>
        <p:nvSpPr>
          <p:cNvPr id="152" name="Google Shape;152;p39"/>
          <p:cNvSpPr txBox="1"/>
          <p:nvPr>
            <p:ph idx="1" type="body"/>
          </p:nvPr>
        </p:nvSpPr>
        <p:spPr>
          <a:xfrm>
            <a:off x="685800" y="2057400"/>
            <a:ext cx="3657600" cy="4114800"/>
          </a:xfrm>
          <a:prstGeom prst="rect">
            <a:avLst/>
          </a:prstGeom>
          <a:noFill/>
          <a:ln>
            <a:noFill/>
          </a:ln>
        </p:spPr>
        <p:txBody>
          <a:bodyPr anchorCtr="0" anchor="t" bIns="45700" lIns="45700" spcFirstLastPara="1" rIns="45700" wrap="square" tIns="45700">
            <a:normAutofit/>
          </a:bodyPr>
          <a:lstStyle>
            <a:lvl1pPr indent="-279400" lvl="0" marL="457200" algn="l">
              <a:lnSpc>
                <a:spcPct val="100000"/>
              </a:lnSpc>
              <a:spcBef>
                <a:spcPts val="500"/>
              </a:spcBef>
              <a:spcAft>
                <a:spcPts val="0"/>
              </a:spcAft>
              <a:buClr>
                <a:schemeClr val="accent3"/>
              </a:buClr>
              <a:buSzPts val="800"/>
              <a:buChar char="•"/>
              <a:defRPr>
                <a:solidFill>
                  <a:schemeClr val="accent3"/>
                </a:solidFill>
              </a:defRPr>
            </a:lvl1pPr>
            <a:lvl2pPr indent="-279400" lvl="1" marL="914400" algn="l">
              <a:lnSpc>
                <a:spcPct val="100000"/>
              </a:lnSpc>
              <a:spcBef>
                <a:spcPts val="500"/>
              </a:spcBef>
              <a:spcAft>
                <a:spcPts val="0"/>
              </a:spcAft>
              <a:buClr>
                <a:schemeClr val="accent3"/>
              </a:buClr>
              <a:buSzPts val="800"/>
              <a:buChar char="–"/>
              <a:defRPr>
                <a:solidFill>
                  <a:schemeClr val="accent3"/>
                </a:solidFill>
              </a:defRPr>
            </a:lvl2pPr>
            <a:lvl3pPr indent="-279400" lvl="2" marL="1371600" algn="l">
              <a:lnSpc>
                <a:spcPct val="100000"/>
              </a:lnSpc>
              <a:spcBef>
                <a:spcPts val="500"/>
              </a:spcBef>
              <a:spcAft>
                <a:spcPts val="0"/>
              </a:spcAft>
              <a:buClr>
                <a:schemeClr val="accent3"/>
              </a:buClr>
              <a:buSzPts val="800"/>
              <a:buChar char="•"/>
              <a:defRPr>
                <a:solidFill>
                  <a:schemeClr val="accent3"/>
                </a:solidFill>
              </a:defRPr>
            </a:lvl3pPr>
            <a:lvl4pPr indent="-279400" lvl="3" marL="1828800" algn="l">
              <a:lnSpc>
                <a:spcPct val="100000"/>
              </a:lnSpc>
              <a:spcBef>
                <a:spcPts val="500"/>
              </a:spcBef>
              <a:spcAft>
                <a:spcPts val="0"/>
              </a:spcAft>
              <a:buClr>
                <a:schemeClr val="accent3"/>
              </a:buClr>
              <a:buSzPts val="800"/>
              <a:buChar char="–"/>
              <a:defRPr>
                <a:solidFill>
                  <a:schemeClr val="accent3"/>
                </a:solidFill>
              </a:defRPr>
            </a:lvl4pPr>
            <a:lvl5pPr indent="-279400" lvl="4" marL="2286000" algn="l">
              <a:lnSpc>
                <a:spcPct val="100000"/>
              </a:lnSpc>
              <a:spcBef>
                <a:spcPts val="500"/>
              </a:spcBef>
              <a:spcAft>
                <a:spcPts val="0"/>
              </a:spcAft>
              <a:buClr>
                <a:schemeClr val="accent3"/>
              </a:buClr>
              <a:buSzPts val="800"/>
              <a:buChar char="»"/>
              <a:defRPr>
                <a:solidFill>
                  <a:schemeClr val="accent3"/>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53" name="Google Shape;153;p39"/>
          <p:cNvSpPr txBox="1"/>
          <p:nvPr>
            <p:ph type="title"/>
          </p:nvPr>
        </p:nvSpPr>
        <p:spPr>
          <a:xfrm>
            <a:off x="685801" y="1524046"/>
            <a:ext cx="3657297" cy="274050"/>
          </a:xfrm>
          <a:prstGeom prst="rect">
            <a:avLst/>
          </a:prstGeom>
          <a:noFill/>
          <a:ln>
            <a:noFill/>
          </a:ln>
        </p:spPr>
        <p:txBody>
          <a:bodyPr anchorCtr="0" anchor="b"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
        <p:nvSpPr>
          <p:cNvPr id="154" name="Google Shape;154;p39"/>
          <p:cNvSpPr txBox="1"/>
          <p:nvPr>
            <p:ph idx="3" type="body"/>
          </p:nvPr>
        </p:nvSpPr>
        <p:spPr>
          <a:xfrm rot="-5400000">
            <a:off x="7527666" y="1458279"/>
            <a:ext cx="2743201" cy="131447"/>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500"/>
              </a:spcBef>
              <a:spcAft>
                <a:spcPts val="0"/>
              </a:spcAft>
              <a:buClr>
                <a:srgbClr val="635C5B"/>
              </a:buClr>
              <a:buSzPts val="1800"/>
              <a:buChar char="•"/>
              <a:defRPr/>
            </a:lvl1pPr>
            <a:lvl2pPr indent="-342900" lvl="1" marL="914400" algn="l">
              <a:lnSpc>
                <a:spcPct val="100000"/>
              </a:lnSpc>
              <a:spcBef>
                <a:spcPts val="500"/>
              </a:spcBef>
              <a:spcAft>
                <a:spcPts val="0"/>
              </a:spcAft>
              <a:buClr>
                <a:srgbClr val="635C5B"/>
              </a:buClr>
              <a:buSzPts val="1800"/>
              <a:buChar char="–"/>
              <a:defRPr/>
            </a:lvl2pPr>
            <a:lvl3pPr indent="-342900" lvl="2" marL="1371600" algn="l">
              <a:lnSpc>
                <a:spcPct val="100000"/>
              </a:lnSpc>
              <a:spcBef>
                <a:spcPts val="500"/>
              </a:spcBef>
              <a:spcAft>
                <a:spcPts val="0"/>
              </a:spcAft>
              <a:buClr>
                <a:srgbClr val="635C5B"/>
              </a:buClr>
              <a:buSzPts val="1800"/>
              <a:buChar char="•"/>
              <a:defRPr/>
            </a:lvl3pPr>
            <a:lvl4pPr indent="-342900" lvl="3" marL="1828800" algn="l">
              <a:lnSpc>
                <a:spcPct val="100000"/>
              </a:lnSpc>
              <a:spcBef>
                <a:spcPts val="500"/>
              </a:spcBef>
              <a:spcAft>
                <a:spcPts val="0"/>
              </a:spcAft>
              <a:buClr>
                <a:srgbClr val="635C5B"/>
              </a:buClr>
              <a:buSzPts val="1800"/>
              <a:buChar char="–"/>
              <a:defRPr/>
            </a:lvl4pPr>
            <a:lvl5pPr indent="-342900" lvl="4" marL="2286000" algn="l">
              <a:lnSpc>
                <a:spcPct val="100000"/>
              </a:lnSpc>
              <a:spcBef>
                <a:spcPts val="500"/>
              </a:spcBef>
              <a:spcAft>
                <a:spcPts val="0"/>
              </a:spcAft>
              <a:buClr>
                <a:srgbClr val="635C5B"/>
              </a:buClr>
              <a:buSzPts val="1800"/>
              <a:buChar char="»"/>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ue/White Title + Left Photo">
  <p:cSld name="Blue/White Title + Left Photo">
    <p:bg>
      <p:bgPr>
        <a:solidFill>
          <a:srgbClr val="FFFFFF"/>
        </a:solidFill>
      </p:bgPr>
    </p:bg>
    <p:spTree>
      <p:nvGrpSpPr>
        <p:cNvPr id="155" name="Shape 155"/>
        <p:cNvGrpSpPr/>
        <p:nvPr/>
      </p:nvGrpSpPr>
      <p:grpSpPr>
        <a:xfrm>
          <a:off x="0" y="0"/>
          <a:ext cx="0" cy="0"/>
          <a:chOff x="0" y="0"/>
          <a:chExt cx="0" cy="0"/>
        </a:xfrm>
      </p:grpSpPr>
      <p:sp>
        <p:nvSpPr>
          <p:cNvPr id="156" name="Google Shape;156;p40"/>
          <p:cNvSpPr/>
          <p:nvPr>
            <p:ph idx="2" type="pic"/>
          </p:nvPr>
        </p:nvSpPr>
        <p:spPr>
          <a:xfrm>
            <a:off x="152400" y="152400"/>
            <a:ext cx="4419600" cy="6553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lvl="1"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lvl="2"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lvl="3"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lvl="4"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lvl="5"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lvl="6"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lvl="7"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lvl="8"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157" name="Google Shape;157;p40"/>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chemeClr val="accent3"/>
              </a:buClr>
              <a:buSzPts val="200"/>
              <a:buFont typeface="Gill Sans"/>
              <a:buNone/>
              <a:defRPr sz="200">
                <a:solidFill>
                  <a:schemeClr val="accent3"/>
                </a:solidFill>
              </a:defRPr>
            </a:lvl1pPr>
            <a:lvl2pPr indent="0" lvl="1" marL="0" algn="r">
              <a:lnSpc>
                <a:spcPct val="100000"/>
              </a:lnSpc>
              <a:spcBef>
                <a:spcPts val="0"/>
              </a:spcBef>
              <a:spcAft>
                <a:spcPts val="0"/>
              </a:spcAft>
              <a:buClr>
                <a:schemeClr val="accent3"/>
              </a:buClr>
              <a:buSzPts val="200"/>
              <a:buFont typeface="Gill Sans"/>
              <a:buNone/>
              <a:defRPr sz="200">
                <a:solidFill>
                  <a:schemeClr val="accent3"/>
                </a:solidFill>
              </a:defRPr>
            </a:lvl2pPr>
            <a:lvl3pPr indent="0" lvl="2" marL="0" algn="r">
              <a:lnSpc>
                <a:spcPct val="100000"/>
              </a:lnSpc>
              <a:spcBef>
                <a:spcPts val="0"/>
              </a:spcBef>
              <a:spcAft>
                <a:spcPts val="0"/>
              </a:spcAft>
              <a:buClr>
                <a:schemeClr val="accent3"/>
              </a:buClr>
              <a:buSzPts val="200"/>
              <a:buFont typeface="Gill Sans"/>
              <a:buNone/>
              <a:defRPr sz="200">
                <a:solidFill>
                  <a:schemeClr val="accent3"/>
                </a:solidFill>
              </a:defRPr>
            </a:lvl3pPr>
            <a:lvl4pPr indent="0" lvl="3" marL="0" algn="r">
              <a:lnSpc>
                <a:spcPct val="100000"/>
              </a:lnSpc>
              <a:spcBef>
                <a:spcPts val="0"/>
              </a:spcBef>
              <a:spcAft>
                <a:spcPts val="0"/>
              </a:spcAft>
              <a:buClr>
                <a:schemeClr val="accent3"/>
              </a:buClr>
              <a:buSzPts val="200"/>
              <a:buFont typeface="Gill Sans"/>
              <a:buNone/>
              <a:defRPr sz="200">
                <a:solidFill>
                  <a:schemeClr val="accent3"/>
                </a:solidFill>
              </a:defRPr>
            </a:lvl4pPr>
            <a:lvl5pPr indent="0" lvl="4" marL="0" algn="r">
              <a:lnSpc>
                <a:spcPct val="100000"/>
              </a:lnSpc>
              <a:spcBef>
                <a:spcPts val="0"/>
              </a:spcBef>
              <a:spcAft>
                <a:spcPts val="0"/>
              </a:spcAft>
              <a:buClr>
                <a:schemeClr val="accent3"/>
              </a:buClr>
              <a:buSzPts val="200"/>
              <a:buFont typeface="Gill Sans"/>
              <a:buNone/>
              <a:defRPr sz="200">
                <a:solidFill>
                  <a:schemeClr val="accent3"/>
                </a:solidFill>
              </a:defRPr>
            </a:lvl5pPr>
            <a:lvl6pPr indent="0" lvl="5" marL="0" algn="r">
              <a:lnSpc>
                <a:spcPct val="100000"/>
              </a:lnSpc>
              <a:spcBef>
                <a:spcPts val="0"/>
              </a:spcBef>
              <a:spcAft>
                <a:spcPts val="0"/>
              </a:spcAft>
              <a:buClr>
                <a:schemeClr val="accent3"/>
              </a:buClr>
              <a:buSzPts val="200"/>
              <a:buFont typeface="Gill Sans"/>
              <a:buNone/>
              <a:defRPr sz="200">
                <a:solidFill>
                  <a:schemeClr val="accent3"/>
                </a:solidFill>
              </a:defRPr>
            </a:lvl6pPr>
            <a:lvl7pPr indent="0" lvl="6" marL="0" algn="r">
              <a:lnSpc>
                <a:spcPct val="100000"/>
              </a:lnSpc>
              <a:spcBef>
                <a:spcPts val="0"/>
              </a:spcBef>
              <a:spcAft>
                <a:spcPts val="0"/>
              </a:spcAft>
              <a:buClr>
                <a:schemeClr val="accent3"/>
              </a:buClr>
              <a:buSzPts val="200"/>
              <a:buFont typeface="Gill Sans"/>
              <a:buNone/>
              <a:defRPr sz="200">
                <a:solidFill>
                  <a:schemeClr val="accent3"/>
                </a:solidFill>
              </a:defRPr>
            </a:lvl7pPr>
            <a:lvl8pPr indent="0" lvl="7" marL="0" algn="r">
              <a:lnSpc>
                <a:spcPct val="100000"/>
              </a:lnSpc>
              <a:spcBef>
                <a:spcPts val="0"/>
              </a:spcBef>
              <a:spcAft>
                <a:spcPts val="0"/>
              </a:spcAft>
              <a:buClr>
                <a:schemeClr val="accent3"/>
              </a:buClr>
              <a:buSzPts val="200"/>
              <a:buFont typeface="Gill Sans"/>
              <a:buNone/>
              <a:defRPr sz="200">
                <a:solidFill>
                  <a:schemeClr val="accent3"/>
                </a:solidFill>
              </a:defRPr>
            </a:lvl8pPr>
            <a:lvl9pPr indent="0" lvl="8" marL="0" algn="r">
              <a:lnSpc>
                <a:spcPct val="100000"/>
              </a:lnSpc>
              <a:spcBef>
                <a:spcPts val="0"/>
              </a:spcBef>
              <a:spcAft>
                <a:spcPts val="0"/>
              </a:spcAft>
              <a:buClr>
                <a:schemeClr val="accent3"/>
              </a:buClr>
              <a:buSzPts val="200"/>
              <a:buFont typeface="Gill Sans"/>
              <a:buNone/>
              <a:defRPr sz="200">
                <a:solidFill>
                  <a:schemeClr val="accent3"/>
                </a:solidFill>
              </a:defRPr>
            </a:lvl9pPr>
          </a:lstStyle>
          <a:p>
            <a:pPr indent="0" lvl="0" marL="0" rtl="0" algn="r">
              <a:spcBef>
                <a:spcPts val="0"/>
              </a:spcBef>
              <a:spcAft>
                <a:spcPts val="0"/>
              </a:spcAft>
              <a:buNone/>
            </a:pPr>
            <a:fld id="{00000000-1234-1234-1234-123412341234}" type="slidenum">
              <a:rPr lang="es-MX"/>
              <a:t>‹#›</a:t>
            </a:fld>
            <a:endParaRPr/>
          </a:p>
        </p:txBody>
      </p:sp>
      <p:sp>
        <p:nvSpPr>
          <p:cNvPr id="158" name="Google Shape;158;p40"/>
          <p:cNvSpPr txBox="1"/>
          <p:nvPr>
            <p:ph idx="1" type="body"/>
          </p:nvPr>
        </p:nvSpPr>
        <p:spPr>
          <a:xfrm rot="-5400000">
            <a:off x="3108067" y="1458279"/>
            <a:ext cx="2743201" cy="131447"/>
          </a:xfrm>
          <a:prstGeom prst="rect">
            <a:avLst/>
          </a:prstGeom>
          <a:noFill/>
          <a:ln>
            <a:noFill/>
          </a:ln>
        </p:spPr>
        <p:txBody>
          <a:bodyPr anchorCtr="0" anchor="t" bIns="45700" lIns="45700" spcFirstLastPara="1" rIns="45700" wrap="square" tIns="45700">
            <a:normAutofit/>
          </a:bodyPr>
          <a:lstStyle>
            <a:lvl1pPr indent="-228600" lvl="0" marL="457200" algn="r">
              <a:lnSpc>
                <a:spcPct val="100000"/>
              </a:lnSpc>
              <a:spcBef>
                <a:spcPts val="500"/>
              </a:spcBef>
              <a:spcAft>
                <a:spcPts val="0"/>
              </a:spcAft>
              <a:buClr>
                <a:srgbClr val="FFFFFF"/>
              </a:buClr>
              <a:buSzPts val="200"/>
              <a:buFont typeface="Gill Sans"/>
              <a:buNone/>
              <a:defRPr sz="200">
                <a:solidFill>
                  <a:srgbClr val="FFFFFF"/>
                </a:solidFill>
              </a:defRPr>
            </a:lvl1pPr>
            <a:lvl2pPr indent="-228600" lvl="1" marL="914400" algn="r">
              <a:lnSpc>
                <a:spcPct val="100000"/>
              </a:lnSpc>
              <a:spcBef>
                <a:spcPts val="500"/>
              </a:spcBef>
              <a:spcAft>
                <a:spcPts val="0"/>
              </a:spcAft>
              <a:buClr>
                <a:srgbClr val="FFFFFF"/>
              </a:buClr>
              <a:buSzPts val="200"/>
              <a:buFont typeface="Gill Sans"/>
              <a:buNone/>
              <a:defRPr sz="200">
                <a:solidFill>
                  <a:srgbClr val="FFFFFF"/>
                </a:solidFill>
              </a:defRPr>
            </a:lvl2pPr>
            <a:lvl3pPr indent="-228600" lvl="2" marL="1371600" algn="r">
              <a:lnSpc>
                <a:spcPct val="100000"/>
              </a:lnSpc>
              <a:spcBef>
                <a:spcPts val="500"/>
              </a:spcBef>
              <a:spcAft>
                <a:spcPts val="0"/>
              </a:spcAft>
              <a:buClr>
                <a:srgbClr val="FFFFFF"/>
              </a:buClr>
              <a:buSzPts val="200"/>
              <a:buFont typeface="Gill Sans"/>
              <a:buNone/>
              <a:defRPr sz="200">
                <a:solidFill>
                  <a:srgbClr val="FFFFFF"/>
                </a:solidFill>
              </a:defRPr>
            </a:lvl3pPr>
            <a:lvl4pPr indent="-228600" lvl="3" marL="1828800" algn="r">
              <a:lnSpc>
                <a:spcPct val="100000"/>
              </a:lnSpc>
              <a:spcBef>
                <a:spcPts val="500"/>
              </a:spcBef>
              <a:spcAft>
                <a:spcPts val="0"/>
              </a:spcAft>
              <a:buClr>
                <a:srgbClr val="FFFFFF"/>
              </a:buClr>
              <a:buSzPts val="200"/>
              <a:buFont typeface="Gill Sans"/>
              <a:buNone/>
              <a:defRPr sz="200">
                <a:solidFill>
                  <a:srgbClr val="FFFFFF"/>
                </a:solidFill>
              </a:defRPr>
            </a:lvl4pPr>
            <a:lvl5pPr indent="-228600" lvl="4" marL="2286000" algn="r">
              <a:lnSpc>
                <a:spcPct val="100000"/>
              </a:lnSpc>
              <a:spcBef>
                <a:spcPts val="500"/>
              </a:spcBef>
              <a:spcAft>
                <a:spcPts val="0"/>
              </a:spcAft>
              <a:buClr>
                <a:srgbClr val="FFFFFF"/>
              </a:buClr>
              <a:buSzPts val="200"/>
              <a:buFont typeface="Gill Sans"/>
              <a:buNone/>
              <a:defRPr sz="200">
                <a:solidFill>
                  <a:srgbClr val="FFFFFF"/>
                </a:solidFill>
              </a:defRPr>
            </a:lvl5pPr>
            <a:lvl6pPr indent="-342900" lvl="5" marL="2743200" algn="l">
              <a:lnSpc>
                <a:spcPct val="100000"/>
              </a:lnSpc>
              <a:spcBef>
                <a:spcPts val="500"/>
              </a:spcBef>
              <a:spcAft>
                <a:spcPts val="0"/>
              </a:spcAft>
              <a:buClr>
                <a:srgbClr val="635C5B"/>
              </a:buClr>
              <a:buSzPts val="1800"/>
              <a:buChar char="•"/>
              <a:defRPr/>
            </a:lvl6pPr>
            <a:lvl7pPr indent="-342900" lvl="6" marL="3200400" algn="l">
              <a:lnSpc>
                <a:spcPct val="100000"/>
              </a:lnSpc>
              <a:spcBef>
                <a:spcPts val="500"/>
              </a:spcBef>
              <a:spcAft>
                <a:spcPts val="0"/>
              </a:spcAft>
              <a:buClr>
                <a:srgbClr val="635C5B"/>
              </a:buClr>
              <a:buSzPts val="1800"/>
              <a:buChar char="•"/>
              <a:defRPr/>
            </a:lvl7pPr>
            <a:lvl8pPr indent="-342900" lvl="7" marL="3657600" algn="l">
              <a:lnSpc>
                <a:spcPct val="100000"/>
              </a:lnSpc>
              <a:spcBef>
                <a:spcPts val="500"/>
              </a:spcBef>
              <a:spcAft>
                <a:spcPts val="0"/>
              </a:spcAft>
              <a:buClr>
                <a:srgbClr val="635C5B"/>
              </a:buClr>
              <a:buSzPts val="1800"/>
              <a:buChar char="•"/>
              <a:defRPr/>
            </a:lvl8pPr>
            <a:lvl9pPr indent="-342900" lvl="8" marL="4114800" algn="l">
              <a:lnSpc>
                <a:spcPct val="100000"/>
              </a:lnSpc>
              <a:spcBef>
                <a:spcPts val="500"/>
              </a:spcBef>
              <a:spcAft>
                <a:spcPts val="0"/>
              </a:spcAft>
              <a:buClr>
                <a:srgbClr val="635C5B"/>
              </a:buClr>
              <a:buSzPts val="1800"/>
              <a:buChar char="•"/>
              <a:defRPr/>
            </a:lvl9pPr>
          </a:lstStyle>
          <a:p/>
        </p:txBody>
      </p:sp>
      <p:sp>
        <p:nvSpPr>
          <p:cNvPr id="159" name="Google Shape;159;p40"/>
          <p:cNvSpPr txBox="1"/>
          <p:nvPr>
            <p:ph type="title"/>
          </p:nvPr>
        </p:nvSpPr>
        <p:spPr>
          <a:xfrm>
            <a:off x="4877103" y="3311831"/>
            <a:ext cx="3885897" cy="274050"/>
          </a:xfrm>
          <a:prstGeom prst="rect">
            <a:avLst/>
          </a:prstGeom>
          <a:noFill/>
          <a:ln>
            <a:noFill/>
          </a:ln>
        </p:spPr>
        <p:txBody>
          <a:bodyPr anchorCtr="0" anchor="ctr" bIns="45700" lIns="45700" spcFirstLastPara="1" rIns="45700" wrap="square" tIns="45700">
            <a:normAutofit/>
          </a:bodyPr>
          <a:lstStyle>
            <a:lvl1pPr lvl="0" algn="l">
              <a:lnSpc>
                <a:spcPct val="100000"/>
              </a:lnSpc>
              <a:spcBef>
                <a:spcPts val="0"/>
              </a:spcBef>
              <a:spcAft>
                <a:spcPts val="0"/>
              </a:spcAft>
              <a:buClr>
                <a:schemeClr val="accent6"/>
              </a:buClr>
              <a:buSzPts val="1100"/>
              <a:buFont typeface="Gill Sans"/>
              <a:buNone/>
              <a:defRPr>
                <a:solidFill>
                  <a:schemeClr val="accent6"/>
                </a:solidFill>
              </a:defRPr>
            </a:lvl1pPr>
            <a:lvl2pPr lvl="1" algn="l">
              <a:lnSpc>
                <a:spcPct val="100000"/>
              </a:lnSpc>
              <a:spcBef>
                <a:spcPts val="0"/>
              </a:spcBef>
              <a:spcAft>
                <a:spcPts val="0"/>
              </a:spcAft>
              <a:buClr>
                <a:schemeClr val="accent2"/>
              </a:buClr>
              <a:buSzPts val="1800"/>
              <a:buNone/>
              <a:defRPr/>
            </a:lvl2pPr>
            <a:lvl3pPr lvl="2" algn="l">
              <a:lnSpc>
                <a:spcPct val="100000"/>
              </a:lnSpc>
              <a:spcBef>
                <a:spcPts val="0"/>
              </a:spcBef>
              <a:spcAft>
                <a:spcPts val="0"/>
              </a:spcAft>
              <a:buClr>
                <a:schemeClr val="accent2"/>
              </a:buClr>
              <a:buSzPts val="1800"/>
              <a:buNone/>
              <a:defRPr/>
            </a:lvl3pPr>
            <a:lvl4pPr lvl="3" algn="l">
              <a:lnSpc>
                <a:spcPct val="100000"/>
              </a:lnSpc>
              <a:spcBef>
                <a:spcPts val="0"/>
              </a:spcBef>
              <a:spcAft>
                <a:spcPts val="0"/>
              </a:spcAft>
              <a:buClr>
                <a:schemeClr val="accent2"/>
              </a:buClr>
              <a:buSzPts val="1800"/>
              <a:buNone/>
              <a:defRPr/>
            </a:lvl4pPr>
            <a:lvl5pPr lvl="4" algn="l">
              <a:lnSpc>
                <a:spcPct val="100000"/>
              </a:lnSpc>
              <a:spcBef>
                <a:spcPts val="0"/>
              </a:spcBef>
              <a:spcAft>
                <a:spcPts val="0"/>
              </a:spcAft>
              <a:buClr>
                <a:schemeClr val="accent2"/>
              </a:buClr>
              <a:buSzPts val="1800"/>
              <a:buNone/>
              <a:defRPr/>
            </a:lvl5pPr>
            <a:lvl6pPr lvl="5" algn="l">
              <a:lnSpc>
                <a:spcPct val="100000"/>
              </a:lnSpc>
              <a:spcBef>
                <a:spcPts val="0"/>
              </a:spcBef>
              <a:spcAft>
                <a:spcPts val="0"/>
              </a:spcAft>
              <a:buClr>
                <a:schemeClr val="accent2"/>
              </a:buClr>
              <a:buSzPts val="1800"/>
              <a:buNone/>
              <a:defRPr/>
            </a:lvl6pPr>
            <a:lvl7pPr lvl="6" algn="l">
              <a:lnSpc>
                <a:spcPct val="100000"/>
              </a:lnSpc>
              <a:spcBef>
                <a:spcPts val="0"/>
              </a:spcBef>
              <a:spcAft>
                <a:spcPts val="0"/>
              </a:spcAft>
              <a:buClr>
                <a:schemeClr val="accent2"/>
              </a:buClr>
              <a:buSzPts val="1800"/>
              <a:buNone/>
              <a:defRPr/>
            </a:lvl7pPr>
            <a:lvl8pPr lvl="7" algn="l">
              <a:lnSpc>
                <a:spcPct val="100000"/>
              </a:lnSpc>
              <a:spcBef>
                <a:spcPts val="0"/>
              </a:spcBef>
              <a:spcAft>
                <a:spcPts val="0"/>
              </a:spcAft>
              <a:buClr>
                <a:schemeClr val="accent2"/>
              </a:buClr>
              <a:buSzPts val="1800"/>
              <a:buNone/>
              <a:defRPr/>
            </a:lvl8pPr>
            <a:lvl9pPr lvl="8" algn="l">
              <a:lnSpc>
                <a:spcPct val="100000"/>
              </a:lnSpc>
              <a:spcBef>
                <a:spcPts val="0"/>
              </a:spcBef>
              <a:spcAft>
                <a:spcPts val="0"/>
              </a:spcAft>
              <a:buClr>
                <a:schemeClr val="accent2"/>
              </a:buClr>
              <a:buSzPts val="18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0"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7E7E5"/>
        </a:solidFill>
      </p:bgPr>
    </p:bg>
    <p:spTree>
      <p:nvGrpSpPr>
        <p:cNvPr id="5" name="Shape 5"/>
        <p:cNvGrpSpPr/>
        <p:nvPr/>
      </p:nvGrpSpPr>
      <p:grpSpPr>
        <a:xfrm>
          <a:off x="0" y="0"/>
          <a:ext cx="0" cy="0"/>
          <a:chOff x="0" y="0"/>
          <a:chExt cx="0" cy="0"/>
        </a:xfrm>
      </p:grpSpPr>
      <p:sp>
        <p:nvSpPr>
          <p:cNvPr id="6" name="Google Shape;6;p11"/>
          <p:cNvSpPr/>
          <p:nvPr/>
        </p:nvSpPr>
        <p:spPr>
          <a:xfrm>
            <a:off x="0" y="0"/>
            <a:ext cx="9144001" cy="6858001"/>
          </a:xfrm>
          <a:custGeom>
            <a:rect b="b" l="l" r="r" t="t"/>
            <a:pathLst>
              <a:path extrusionOk="0" h="21600" w="21600">
                <a:moveTo>
                  <a:pt x="0" y="0"/>
                </a:moveTo>
                <a:lnTo>
                  <a:pt x="21600" y="0"/>
                </a:lnTo>
                <a:lnTo>
                  <a:pt x="21600" y="21600"/>
                </a:lnTo>
                <a:lnTo>
                  <a:pt x="0" y="21600"/>
                </a:lnTo>
                <a:close/>
                <a:moveTo>
                  <a:pt x="360" y="480"/>
                </a:moveTo>
                <a:lnTo>
                  <a:pt x="360" y="21120"/>
                </a:lnTo>
                <a:lnTo>
                  <a:pt x="21240" y="21120"/>
                </a:lnTo>
                <a:lnTo>
                  <a:pt x="21240" y="48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Gill Sans"/>
              <a:buNone/>
            </a:pPr>
            <a:r>
              <a:t/>
            </a:r>
            <a:endParaRPr b="0" i="0" sz="1800" u="none" cap="none" strike="noStrike">
              <a:solidFill>
                <a:srgbClr val="000000"/>
              </a:solidFill>
              <a:latin typeface="Gill Sans"/>
              <a:ea typeface="Gill Sans"/>
              <a:cs typeface="Gill Sans"/>
              <a:sym typeface="Gill Sans"/>
            </a:endParaRPr>
          </a:p>
        </p:txBody>
      </p:sp>
      <p:sp>
        <p:nvSpPr>
          <p:cNvPr id="7" name="Google Shape;7;p11"/>
          <p:cNvSpPr txBox="1"/>
          <p:nvPr>
            <p:ph idx="1" type="body"/>
          </p:nvPr>
        </p:nvSpPr>
        <p:spPr>
          <a:xfrm>
            <a:off x="685800" y="1600200"/>
            <a:ext cx="7772400" cy="4572000"/>
          </a:xfrm>
          <a:prstGeom prst="rect">
            <a:avLst/>
          </a:prstGeom>
          <a:noFill/>
          <a:ln>
            <a:noFill/>
          </a:ln>
        </p:spPr>
        <p:txBody>
          <a:bodyPr anchorCtr="0" anchor="t" bIns="45700" lIns="45700" spcFirstLastPara="1" rIns="45700" wrap="square" tIns="45700">
            <a:normAutofit/>
          </a:bodyPr>
          <a:lstStyle>
            <a:lvl1pPr indent="-279400" lvl="0" marL="4572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1pPr>
            <a:lvl2pPr indent="-279400" lvl="1" marL="9144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2pPr>
            <a:lvl3pPr indent="-279400" lvl="2" marL="13716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3pPr>
            <a:lvl4pPr indent="-279400" lvl="3" marL="18288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4pPr>
            <a:lvl5pPr indent="-279400" lvl="4" marL="22860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5pPr>
            <a:lvl6pPr indent="-279400" lvl="5" marL="27432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6pPr>
            <a:lvl7pPr indent="-279400" lvl="6" marL="32004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7pPr>
            <a:lvl8pPr indent="-279400" lvl="7" marL="36576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8pPr>
            <a:lvl9pPr indent="-279400" lvl="8" marL="4114800" marR="0" rtl="0" algn="l">
              <a:lnSpc>
                <a:spcPct val="100000"/>
              </a:lnSpc>
              <a:spcBef>
                <a:spcPts val="500"/>
              </a:spcBef>
              <a:spcAft>
                <a:spcPts val="0"/>
              </a:spcAft>
              <a:buClr>
                <a:srgbClr val="635C5B"/>
              </a:buClr>
              <a:buSzPts val="800"/>
              <a:buFont typeface="Arial"/>
              <a:buChar char="•"/>
              <a:defRPr b="0" i="0" sz="800" u="none" cap="none" strike="noStrike">
                <a:solidFill>
                  <a:srgbClr val="635C5B"/>
                </a:solidFill>
                <a:latin typeface="Gill Sans"/>
                <a:ea typeface="Gill Sans"/>
                <a:cs typeface="Gill Sans"/>
                <a:sym typeface="Gill Sans"/>
              </a:defRPr>
            </a:lvl9pPr>
          </a:lstStyle>
          <a:p/>
        </p:txBody>
      </p:sp>
      <p:sp>
        <p:nvSpPr>
          <p:cNvPr id="8" name="Google Shape;8;p11"/>
          <p:cNvSpPr txBox="1"/>
          <p:nvPr>
            <p:ph idx="12" type="sldNum"/>
          </p:nvPr>
        </p:nvSpPr>
        <p:spPr>
          <a:xfrm>
            <a:off x="8862060" y="6549769"/>
            <a:ext cx="129540" cy="127001"/>
          </a:xfrm>
          <a:prstGeom prst="rect">
            <a:avLst/>
          </a:prstGeom>
          <a:noFill/>
          <a:ln>
            <a:noFill/>
          </a:ln>
        </p:spPr>
        <p:txBody>
          <a:bodyPr anchorCtr="0" anchor="ctr" bIns="45700" lIns="45700" spcFirstLastPara="1" rIns="45700" wrap="square" tIns="45700">
            <a:spAutoFit/>
          </a:bodyPr>
          <a:lstStyle>
            <a:lvl1pPr indent="0" lvl="0"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1pPr>
            <a:lvl2pPr indent="0" lvl="1"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2pPr>
            <a:lvl3pPr indent="0" lvl="2"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3pPr>
            <a:lvl4pPr indent="0" lvl="3"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4pPr>
            <a:lvl5pPr indent="0" lvl="4"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5pPr>
            <a:lvl6pPr indent="0" lvl="5"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6pPr>
            <a:lvl7pPr indent="0" lvl="6"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7pPr>
            <a:lvl8pPr indent="0" lvl="7"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8pPr>
            <a:lvl9pPr indent="0" lvl="8" marL="0" marR="0" rtl="0" algn="r">
              <a:lnSpc>
                <a:spcPct val="100000"/>
              </a:lnSpc>
              <a:spcBef>
                <a:spcPts val="0"/>
              </a:spcBef>
              <a:spcAft>
                <a:spcPts val="0"/>
              </a:spcAft>
              <a:buClr>
                <a:schemeClr val="accent3"/>
              </a:buClr>
              <a:buSzPts val="200"/>
              <a:buFont typeface="Gill Sans"/>
              <a:buNone/>
              <a:defRPr b="0" i="0" sz="200" u="none" cap="none" strike="noStrike">
                <a:solidFill>
                  <a:schemeClr val="accent3"/>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s-MX"/>
              <a:t>‹#›</a:t>
            </a:fld>
            <a:endParaRPr/>
          </a:p>
        </p:txBody>
      </p:sp>
      <p:sp>
        <p:nvSpPr>
          <p:cNvPr id="9" name="Google Shape;9;p11"/>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lvl1pPr lvl="0"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1pPr>
            <a:lvl2pPr lvl="1"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2pPr>
            <a:lvl3pPr lvl="2"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3pPr>
            <a:lvl4pPr lvl="3"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4pPr>
            <a:lvl5pPr lvl="4"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5pPr>
            <a:lvl6pPr lvl="5"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6pPr>
            <a:lvl7pPr lvl="6"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7pPr>
            <a:lvl8pPr lvl="7"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8pPr>
            <a:lvl9pPr lvl="8" marR="0" rtl="0" algn="l">
              <a:lnSpc>
                <a:spcPct val="100000"/>
              </a:lnSpc>
              <a:spcBef>
                <a:spcPts val="0"/>
              </a:spcBef>
              <a:spcAft>
                <a:spcPts val="0"/>
              </a:spcAft>
              <a:buClr>
                <a:schemeClr val="accent2"/>
              </a:buClr>
              <a:buSzPts val="1100"/>
              <a:buFont typeface="Gill Sans"/>
              <a:buNone/>
              <a:defRPr b="0" i="0" sz="1100" u="none" cap="none" strike="noStrike">
                <a:solidFill>
                  <a:schemeClr val="accent2"/>
                </a:solidFill>
                <a:latin typeface="Gill Sans"/>
                <a:ea typeface="Gill Sans"/>
                <a:cs typeface="Gill Sans"/>
                <a:sym typeface="Gill Sans"/>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www.sat.gob.mx/informacion_fiscal/obligaciones_fiscales/personas_fisicas/asalariado/Paginas/default.aspx" TargetMode="External"/><Relationship Id="rId4" Type="http://schemas.openxmlformats.org/officeDocument/2006/relationships/hyperlink" Target="http://www.sat.gob.mx/english/Paginas/ingresos_por_honorarios.aspx"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txBox="1"/>
          <p:nvPr>
            <p:ph idx="12" type="sldNum"/>
          </p:nvPr>
        </p:nvSpPr>
        <p:spPr>
          <a:xfrm>
            <a:off x="8864599" y="6549769"/>
            <a:ext cx="127001" cy="127001"/>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FFFFFF"/>
              </a:buClr>
              <a:buSzPts val="200"/>
              <a:buFont typeface="Gill Sans"/>
              <a:buNone/>
            </a:pPr>
            <a:fld id="{00000000-1234-1234-1234-123412341234}" type="slidenum">
              <a:rPr lang="es-MX">
                <a:solidFill>
                  <a:srgbClr val="FFFFFF"/>
                </a:solidFill>
              </a:rPr>
              <a:t>‹#›</a:t>
            </a:fld>
            <a:endParaRPr/>
          </a:p>
        </p:txBody>
      </p:sp>
      <p:grpSp>
        <p:nvGrpSpPr>
          <p:cNvPr id="165" name="Google Shape;165;p1"/>
          <p:cNvGrpSpPr/>
          <p:nvPr/>
        </p:nvGrpSpPr>
        <p:grpSpPr>
          <a:xfrm>
            <a:off x="450436" y="568664"/>
            <a:ext cx="2140365" cy="925711"/>
            <a:chOff x="0" y="0"/>
            <a:chExt cx="2140364" cy="925709"/>
          </a:xfrm>
        </p:grpSpPr>
        <p:sp>
          <p:nvSpPr>
            <p:cNvPr id="166" name="Google Shape;166;p1"/>
            <p:cNvSpPr/>
            <p:nvPr/>
          </p:nvSpPr>
          <p:spPr>
            <a:xfrm>
              <a:off x="0" y="0"/>
              <a:ext cx="2140364" cy="925709"/>
            </a:xfrm>
            <a:prstGeom prst="rect">
              <a:avLst/>
            </a:prstGeom>
            <a:solidFill>
              <a:schemeClr val="accent2"/>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Gill Sans"/>
                <a:buNone/>
              </a:pPr>
              <a:r>
                <a:t/>
              </a:r>
              <a:endParaRPr b="0" i="0" sz="1800" u="none" cap="none" strike="noStrike">
                <a:solidFill>
                  <a:srgbClr val="000000"/>
                </a:solidFill>
                <a:latin typeface="Gill Sans"/>
                <a:ea typeface="Gill Sans"/>
                <a:cs typeface="Gill Sans"/>
                <a:sym typeface="Gill Sans"/>
              </a:endParaRPr>
            </a:p>
          </p:txBody>
        </p:sp>
        <p:pic>
          <p:nvPicPr>
            <p:cNvPr descr="image5.png" id="167" name="Google Shape;167;p1"/>
            <p:cNvPicPr preferRelativeResize="0"/>
            <p:nvPr/>
          </p:nvPicPr>
          <p:blipFill rotWithShape="1">
            <a:blip r:embed="rId3">
              <a:alphaModFix/>
            </a:blip>
            <a:srcRect b="0" l="0" r="0" t="0"/>
            <a:stretch/>
          </p:blipFill>
          <p:spPr>
            <a:xfrm>
              <a:off x="0" y="0"/>
              <a:ext cx="2140364" cy="925709"/>
            </a:xfrm>
            <a:prstGeom prst="rect">
              <a:avLst/>
            </a:prstGeom>
            <a:noFill/>
            <a:ln>
              <a:noFill/>
            </a:ln>
          </p:spPr>
        </p:pic>
      </p:grpSp>
      <p:sp>
        <p:nvSpPr>
          <p:cNvPr id="168" name="Google Shape;168;p1"/>
          <p:cNvSpPr txBox="1"/>
          <p:nvPr>
            <p:ph type="title"/>
          </p:nvPr>
        </p:nvSpPr>
        <p:spPr>
          <a:xfrm>
            <a:off x="685800" y="2133600"/>
            <a:ext cx="8020878" cy="1600200"/>
          </a:xfrm>
          <a:prstGeom prst="rect">
            <a:avLst/>
          </a:prstGeom>
          <a:noFill/>
          <a:ln>
            <a:noFill/>
          </a:ln>
        </p:spPr>
        <p:txBody>
          <a:bodyPr anchorCtr="0" anchor="b" bIns="45700" lIns="45700" spcFirstLastPara="1" rIns="45700" wrap="square" tIns="45700">
            <a:normAutofit/>
          </a:bodyPr>
          <a:lstStyle/>
          <a:p>
            <a:pPr indent="0" lvl="0" marL="0" rtl="0" algn="ctr">
              <a:lnSpc>
                <a:spcPct val="100000"/>
              </a:lnSpc>
              <a:spcBef>
                <a:spcPts val="0"/>
              </a:spcBef>
              <a:spcAft>
                <a:spcPts val="0"/>
              </a:spcAft>
              <a:buClr>
                <a:srgbClr val="FFFFFF"/>
              </a:buClr>
              <a:buSzPts val="2000"/>
              <a:buFont typeface="Gill Sans"/>
              <a:buNone/>
            </a:pPr>
            <a:r>
              <a:rPr lang="es-MX" sz="2000"/>
              <a:t>OBLIGACIONES PATRONALES Y ESQUEMAS DE CONTRATACIÓN</a:t>
            </a:r>
            <a:endParaRPr sz="2000"/>
          </a:p>
        </p:txBody>
      </p:sp>
      <p:pic>
        <p:nvPicPr>
          <p:cNvPr descr="Sala de juntas" id="169" name="Google Shape;169;p1"/>
          <p:cNvPicPr preferRelativeResize="0"/>
          <p:nvPr/>
        </p:nvPicPr>
        <p:blipFill rotWithShape="1">
          <a:blip r:embed="rId4">
            <a:alphaModFix/>
          </a:blip>
          <a:srcRect b="0" l="0" r="0" t="0"/>
          <a:stretch/>
        </p:blipFill>
        <p:spPr>
          <a:xfrm>
            <a:off x="7394713" y="5244548"/>
            <a:ext cx="1172817" cy="117281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
          <p:cNvSpPr txBox="1"/>
          <p:nvPr>
            <p:ph type="title"/>
          </p:nvPr>
        </p:nvSpPr>
        <p:spPr>
          <a:xfrm>
            <a:off x="686104" y="556591"/>
            <a:ext cx="7772401" cy="815011"/>
          </a:xfrm>
          <a:prstGeom prst="rect">
            <a:avLst/>
          </a:prstGeom>
          <a:noFill/>
          <a:ln>
            <a:noFill/>
          </a:ln>
        </p:spPr>
        <p:txBody>
          <a:bodyPr anchorCtr="0" anchor="b" bIns="45700" lIns="45700" spcFirstLastPara="1" rIns="45700" wrap="square" tIns="45700">
            <a:normAutofit/>
          </a:bodyPr>
          <a:lstStyle/>
          <a:p>
            <a:pPr indent="0" lvl="0" marL="0" rtl="0" algn="l">
              <a:lnSpc>
                <a:spcPct val="100000"/>
              </a:lnSpc>
              <a:spcBef>
                <a:spcPts val="0"/>
              </a:spcBef>
              <a:spcAft>
                <a:spcPts val="0"/>
              </a:spcAft>
              <a:buClr>
                <a:schemeClr val="accent2"/>
              </a:buClr>
              <a:buSzPts val="2400"/>
              <a:buFont typeface="Gill Sans"/>
              <a:buNone/>
            </a:pPr>
            <a:r>
              <a:rPr b="1" lang="es-MX" sz="2400"/>
              <a:t>AGENDA</a:t>
            </a:r>
            <a:endParaRPr/>
          </a:p>
        </p:txBody>
      </p:sp>
      <p:sp>
        <p:nvSpPr>
          <p:cNvPr id="175" name="Google Shape;175;p2"/>
          <p:cNvSpPr txBox="1"/>
          <p:nvPr>
            <p:ph idx="1" type="body"/>
          </p:nvPr>
        </p:nvSpPr>
        <p:spPr>
          <a:xfrm>
            <a:off x="686105" y="649356"/>
            <a:ext cx="7772400" cy="5615609"/>
          </a:xfrm>
          <a:prstGeom prst="rect">
            <a:avLst/>
          </a:prstGeom>
          <a:solidFill>
            <a:schemeClr val="accent1"/>
          </a:solidFill>
          <a:ln>
            <a:noFill/>
          </a:ln>
        </p:spPr>
        <p:txBody>
          <a:bodyPr anchorCtr="0" anchor="t" bIns="45700" lIns="45700" spcFirstLastPara="1" rIns="45700" wrap="square" tIns="45700">
            <a:normAutofit/>
          </a:bodyPr>
          <a:lstStyle/>
          <a:p>
            <a:pPr indent="0" lvl="0" marL="0" rtl="0" algn="l">
              <a:lnSpc>
                <a:spcPct val="100000"/>
              </a:lnSpc>
              <a:spcBef>
                <a:spcPts val="0"/>
              </a:spcBef>
              <a:spcAft>
                <a:spcPts val="0"/>
              </a:spcAft>
              <a:buClr>
                <a:srgbClr val="FFFFFF"/>
              </a:buClr>
              <a:buSzPts val="1929"/>
              <a:buNone/>
            </a:pPr>
            <a:br>
              <a:rPr lang="es-MX" sz="1929">
                <a:solidFill>
                  <a:srgbClr val="FFFFFF"/>
                </a:solidFill>
              </a:rPr>
            </a:br>
            <a:endParaRPr sz="780">
              <a:solidFill>
                <a:srgbClr val="FFFFFF"/>
              </a:solidFill>
            </a:endParaRPr>
          </a:p>
          <a:p>
            <a:pPr indent="0" lvl="1" marL="191542" rtl="0" algn="l">
              <a:lnSpc>
                <a:spcPct val="100000"/>
              </a:lnSpc>
              <a:spcBef>
                <a:spcPts val="500"/>
              </a:spcBef>
              <a:spcAft>
                <a:spcPts val="0"/>
              </a:spcAft>
              <a:buClr>
                <a:srgbClr val="FFFFFF"/>
              </a:buClr>
              <a:buSzPts val="1929"/>
              <a:buNone/>
            </a:pPr>
            <a:r>
              <a:rPr lang="es-MX" sz="1929">
                <a:solidFill>
                  <a:srgbClr val="FFFFFF"/>
                </a:solidFill>
              </a:rPr>
              <a:t>ÍNDICE</a:t>
            </a:r>
            <a:endParaRPr sz="1170">
              <a:solidFill>
                <a:srgbClr val="FFFFFF"/>
              </a:solidFill>
            </a:endParaRPr>
          </a:p>
          <a:p>
            <a:pPr indent="0" lvl="4" marL="490910" rtl="0" algn="l">
              <a:lnSpc>
                <a:spcPct val="100000"/>
              </a:lnSpc>
              <a:spcBef>
                <a:spcPts val="500"/>
              </a:spcBef>
              <a:spcAft>
                <a:spcPts val="0"/>
              </a:spcAft>
              <a:buClr>
                <a:srgbClr val="FFFFFF"/>
              </a:buClr>
              <a:buSzPts val="1929"/>
              <a:buNone/>
            </a:pPr>
            <a:br>
              <a:rPr b="0" lang="es-MX" sz="1929">
                <a:solidFill>
                  <a:srgbClr val="FFFFFF"/>
                </a:solidFill>
              </a:rPr>
            </a:br>
            <a:r>
              <a:rPr b="0" lang="es-MX" sz="1929">
                <a:solidFill>
                  <a:srgbClr val="FFFFFF"/>
                </a:solidFill>
              </a:rPr>
              <a:t>1. </a:t>
            </a:r>
            <a:r>
              <a:rPr lang="es-MX" sz="1929">
                <a:solidFill>
                  <a:srgbClr val="FFFFFF"/>
                </a:solidFill>
              </a:rPr>
              <a:t>Esquemas de contratación</a:t>
            </a:r>
            <a:endParaRPr/>
          </a:p>
          <a:p>
            <a:pPr indent="0" lvl="4" marL="490910" rtl="0" algn="l">
              <a:lnSpc>
                <a:spcPct val="100000"/>
              </a:lnSpc>
              <a:spcBef>
                <a:spcPts val="500"/>
              </a:spcBef>
              <a:spcAft>
                <a:spcPts val="0"/>
              </a:spcAft>
              <a:buClr>
                <a:srgbClr val="635C5B"/>
              </a:buClr>
              <a:buSzPts val="780"/>
              <a:buNone/>
            </a:pPr>
            <a:r>
              <a:t/>
            </a:r>
            <a:endParaRPr b="0" sz="780">
              <a:solidFill>
                <a:srgbClr val="FFFFFF"/>
              </a:solidFill>
            </a:endParaRPr>
          </a:p>
          <a:p>
            <a:pPr indent="0" lvl="4" marL="490910" rtl="0" algn="l">
              <a:lnSpc>
                <a:spcPct val="100000"/>
              </a:lnSpc>
              <a:spcBef>
                <a:spcPts val="500"/>
              </a:spcBef>
              <a:spcAft>
                <a:spcPts val="0"/>
              </a:spcAft>
              <a:buClr>
                <a:srgbClr val="FFFFFF"/>
              </a:buClr>
              <a:buSzPts val="1929"/>
              <a:buNone/>
            </a:pPr>
            <a:r>
              <a:rPr lang="es-MX" sz="1929">
                <a:solidFill>
                  <a:srgbClr val="FFFFFF"/>
                </a:solidFill>
              </a:rPr>
              <a:t>2. Prestaciones de ley a trabajadores con IMSS</a:t>
            </a:r>
            <a:endParaRPr/>
          </a:p>
          <a:p>
            <a:pPr indent="0" lvl="4" marL="490910" rtl="0" algn="l">
              <a:lnSpc>
                <a:spcPct val="100000"/>
              </a:lnSpc>
              <a:spcBef>
                <a:spcPts val="500"/>
              </a:spcBef>
              <a:spcAft>
                <a:spcPts val="0"/>
              </a:spcAft>
              <a:buClr>
                <a:srgbClr val="635C5B"/>
              </a:buClr>
              <a:buSzPts val="780"/>
              <a:buNone/>
            </a:pPr>
            <a:r>
              <a:t/>
            </a:r>
            <a:endParaRPr sz="780">
              <a:solidFill>
                <a:srgbClr val="FFFFFF"/>
              </a:solidFill>
            </a:endParaRPr>
          </a:p>
          <a:p>
            <a:pPr indent="0" lvl="4" marL="490910" rtl="0" algn="l">
              <a:lnSpc>
                <a:spcPct val="100000"/>
              </a:lnSpc>
              <a:spcBef>
                <a:spcPts val="500"/>
              </a:spcBef>
              <a:spcAft>
                <a:spcPts val="0"/>
              </a:spcAft>
              <a:buClr>
                <a:srgbClr val="FFFFFF"/>
              </a:buClr>
              <a:buSzPts val="1929"/>
              <a:buNone/>
            </a:pPr>
            <a:r>
              <a:rPr lang="es-MX" sz="1929">
                <a:solidFill>
                  <a:srgbClr val="FFFFFF"/>
                </a:solidFill>
              </a:rPr>
              <a:t>3. Bibliografía complementaria.</a:t>
            </a:r>
            <a:endParaRPr/>
          </a:p>
          <a:p>
            <a:pPr indent="0" lvl="4" marL="490910" rtl="0" algn="l">
              <a:lnSpc>
                <a:spcPct val="100000"/>
              </a:lnSpc>
              <a:spcBef>
                <a:spcPts val="500"/>
              </a:spcBef>
              <a:spcAft>
                <a:spcPts val="0"/>
              </a:spcAft>
              <a:buClr>
                <a:srgbClr val="FFFFFF"/>
              </a:buClr>
              <a:buSzPts val="1929"/>
              <a:buNone/>
            </a:pPr>
            <a:br>
              <a:rPr b="0" lang="es-MX" sz="1929">
                <a:solidFill>
                  <a:srgbClr val="FFFFFF"/>
                </a:solidFill>
              </a:rPr>
            </a:br>
            <a:endParaRPr b="0" sz="780">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3"/>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rmAutofit/>
          </a:bodyPr>
          <a:lstStyle/>
          <a:p>
            <a:pPr indent="0" lvl="0" marL="0" rtl="0" algn="l">
              <a:lnSpc>
                <a:spcPct val="100000"/>
              </a:lnSpc>
              <a:spcBef>
                <a:spcPts val="0"/>
              </a:spcBef>
              <a:spcAft>
                <a:spcPts val="0"/>
              </a:spcAft>
              <a:buClr>
                <a:schemeClr val="accent2"/>
              </a:buClr>
              <a:buSzPts val="1100"/>
              <a:buFont typeface="Gill Sans"/>
              <a:buNone/>
            </a:pPr>
            <a:r>
              <a:t/>
            </a:r>
            <a:endParaRPr/>
          </a:p>
        </p:txBody>
      </p:sp>
      <p:pic>
        <p:nvPicPr>
          <p:cNvPr id="181" name="Google Shape;181;p3"/>
          <p:cNvPicPr preferRelativeResize="0"/>
          <p:nvPr/>
        </p:nvPicPr>
        <p:blipFill rotWithShape="1">
          <a:blip r:embed="rId3">
            <a:alphaModFix/>
          </a:blip>
          <a:srcRect b="0" l="14556" r="17848" t="0"/>
          <a:stretch/>
        </p:blipFill>
        <p:spPr>
          <a:xfrm>
            <a:off x="173620" y="175517"/>
            <a:ext cx="8796759" cy="650696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4"/>
          <p:cNvSpPr txBox="1"/>
          <p:nvPr>
            <p:ph idx="1" type="body"/>
          </p:nvPr>
        </p:nvSpPr>
        <p:spPr>
          <a:xfrm>
            <a:off x="833612" y="1489517"/>
            <a:ext cx="7624588" cy="1149511"/>
          </a:xfrm>
          <a:prstGeom prst="rect">
            <a:avLst/>
          </a:prstGeom>
          <a:noFill/>
          <a:ln>
            <a:noFill/>
          </a:ln>
        </p:spPr>
        <p:txBody>
          <a:bodyPr anchorCtr="0" anchor="t" bIns="45700" lIns="45700" spcFirstLastPara="1" rIns="45700" wrap="square" tIns="45700">
            <a:normAutofit/>
          </a:bodyPr>
          <a:lstStyle/>
          <a:p>
            <a:pPr indent="0" lvl="0" marL="0" rtl="0" algn="just">
              <a:lnSpc>
                <a:spcPct val="100000"/>
              </a:lnSpc>
              <a:spcBef>
                <a:spcPts val="0"/>
              </a:spcBef>
              <a:spcAft>
                <a:spcPts val="0"/>
              </a:spcAft>
              <a:buClr>
                <a:srgbClr val="635C5B"/>
              </a:buClr>
              <a:buSzPts val="1800"/>
              <a:buNone/>
            </a:pPr>
            <a:r>
              <a:rPr lang="es-MX" sz="1800"/>
              <a:t>Existen tres regimenes fiscales por los que se puede contratar a un/a colaborador/a, dependiendo de las condiciones de la contratación, tiempo y exclusividad dedicada, tipo de servicio, giro de la organización, etc.</a:t>
            </a:r>
            <a:endParaRPr/>
          </a:p>
          <a:p>
            <a:pPr indent="0" lvl="0" marL="0" rtl="0" algn="just">
              <a:lnSpc>
                <a:spcPct val="100000"/>
              </a:lnSpc>
              <a:spcBef>
                <a:spcPts val="500"/>
              </a:spcBef>
              <a:spcAft>
                <a:spcPts val="0"/>
              </a:spcAft>
              <a:buClr>
                <a:srgbClr val="635C5B"/>
              </a:buClr>
              <a:buSzPts val="1600"/>
              <a:buNone/>
            </a:pPr>
            <a:r>
              <a:t/>
            </a:r>
            <a:endParaRPr sz="1600"/>
          </a:p>
          <a:p>
            <a:pPr indent="0" lvl="0" marL="0" rtl="0" algn="just">
              <a:lnSpc>
                <a:spcPct val="100000"/>
              </a:lnSpc>
              <a:spcBef>
                <a:spcPts val="500"/>
              </a:spcBef>
              <a:spcAft>
                <a:spcPts val="0"/>
              </a:spcAft>
              <a:buClr>
                <a:srgbClr val="635C5B"/>
              </a:buClr>
              <a:buSzPts val="1600"/>
              <a:buNone/>
            </a:pPr>
            <a:r>
              <a:t/>
            </a:r>
            <a:endParaRPr sz="1600"/>
          </a:p>
          <a:p>
            <a:pPr indent="0" lvl="0" marL="0" rtl="0" algn="just">
              <a:lnSpc>
                <a:spcPct val="100000"/>
              </a:lnSpc>
              <a:spcBef>
                <a:spcPts val="500"/>
              </a:spcBef>
              <a:spcAft>
                <a:spcPts val="0"/>
              </a:spcAft>
              <a:buClr>
                <a:srgbClr val="635C5B"/>
              </a:buClr>
              <a:buSzPts val="1600"/>
              <a:buNone/>
            </a:pPr>
            <a:r>
              <a:t/>
            </a:r>
            <a:endParaRPr sz="1600"/>
          </a:p>
        </p:txBody>
      </p:sp>
      <p:sp>
        <p:nvSpPr>
          <p:cNvPr id="187" name="Google Shape;187;p4"/>
          <p:cNvSpPr txBox="1"/>
          <p:nvPr>
            <p:ph type="title"/>
          </p:nvPr>
        </p:nvSpPr>
        <p:spPr>
          <a:xfrm>
            <a:off x="685799" y="490393"/>
            <a:ext cx="7772401" cy="519702"/>
          </a:xfrm>
          <a:prstGeom prst="rect">
            <a:avLst/>
          </a:prstGeom>
          <a:noFill/>
          <a:ln>
            <a:noFill/>
          </a:ln>
        </p:spPr>
        <p:txBody>
          <a:bodyPr anchorCtr="0" anchor="b" bIns="45700" lIns="45700" spcFirstLastPara="1" rIns="45700" wrap="square" tIns="45700">
            <a:noAutofit/>
          </a:bodyPr>
          <a:lstStyle/>
          <a:p>
            <a:pPr indent="0" lvl="0" marL="0" rtl="0" algn="l">
              <a:lnSpc>
                <a:spcPct val="100000"/>
              </a:lnSpc>
              <a:spcBef>
                <a:spcPts val="0"/>
              </a:spcBef>
              <a:spcAft>
                <a:spcPts val="0"/>
              </a:spcAft>
              <a:buClr>
                <a:schemeClr val="accent2"/>
              </a:buClr>
              <a:buSzPts val="2000"/>
              <a:buFont typeface="Gill Sans"/>
              <a:buNone/>
            </a:pPr>
            <a:r>
              <a:rPr b="1" lang="es-MX" sz="2000"/>
              <a:t>I. REGIMENES FISCALES</a:t>
            </a:r>
            <a:endParaRPr/>
          </a:p>
        </p:txBody>
      </p:sp>
      <p:pic>
        <p:nvPicPr>
          <p:cNvPr id="188" name="Google Shape;188;p4"/>
          <p:cNvPicPr preferRelativeResize="0"/>
          <p:nvPr/>
        </p:nvPicPr>
        <p:blipFill rotWithShape="1">
          <a:blip r:embed="rId3">
            <a:alphaModFix/>
          </a:blip>
          <a:srcRect b="0" l="0" r="0" t="0"/>
          <a:stretch/>
        </p:blipFill>
        <p:spPr>
          <a:xfrm>
            <a:off x="3540027" y="2754776"/>
            <a:ext cx="4893046" cy="2905246"/>
          </a:xfrm>
          <a:prstGeom prst="rect">
            <a:avLst/>
          </a:prstGeom>
          <a:noFill/>
          <a:ln>
            <a:noFill/>
          </a:ln>
        </p:spPr>
      </p:pic>
      <p:sp>
        <p:nvSpPr>
          <p:cNvPr id="189" name="Google Shape;189;p4"/>
          <p:cNvSpPr/>
          <p:nvPr/>
        </p:nvSpPr>
        <p:spPr>
          <a:xfrm>
            <a:off x="1102487" y="2914467"/>
            <a:ext cx="2022677" cy="255454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600"/>
              <a:buFont typeface="Gill Sans"/>
              <a:buNone/>
            </a:pPr>
            <a:r>
              <a:t/>
            </a:r>
            <a:endParaRPr b="0" i="0" sz="1600" u="none" cap="none" strike="noStrike">
              <a:solidFill>
                <a:srgbClr val="595959"/>
              </a:solidFill>
              <a:latin typeface="Gill Sans"/>
              <a:ea typeface="Gill Sans"/>
              <a:cs typeface="Gill Sans"/>
              <a:sym typeface="Gill Sans"/>
            </a:endParaRPr>
          </a:p>
          <a:p>
            <a:pPr indent="-285750" lvl="0" marL="285750" marR="0" rtl="0" algn="just">
              <a:lnSpc>
                <a:spcPct val="100000"/>
              </a:lnSpc>
              <a:spcBef>
                <a:spcPts val="0"/>
              </a:spcBef>
              <a:spcAft>
                <a:spcPts val="0"/>
              </a:spcAft>
              <a:buClr>
                <a:srgbClr val="595959"/>
              </a:buClr>
              <a:buSzPts val="1800"/>
              <a:buFont typeface="Arial"/>
              <a:buChar char="•"/>
            </a:pPr>
            <a:r>
              <a:rPr b="0" i="0" lang="es-MX" sz="1800" u="none" cap="none" strike="noStrike">
                <a:solidFill>
                  <a:srgbClr val="595959"/>
                </a:solidFill>
                <a:latin typeface="Gill Sans"/>
                <a:ea typeface="Gill Sans"/>
                <a:cs typeface="Gill Sans"/>
                <a:sym typeface="Gill Sans"/>
              </a:rPr>
              <a:t>Salario nominal  (IMSS)</a:t>
            </a:r>
            <a:endParaRPr/>
          </a:p>
          <a:p>
            <a:pPr indent="-171450" lvl="0" marL="285750" marR="0" rtl="0" algn="just">
              <a:lnSpc>
                <a:spcPct val="100000"/>
              </a:lnSpc>
              <a:spcBef>
                <a:spcPts val="0"/>
              </a:spcBef>
              <a:spcAft>
                <a:spcPts val="0"/>
              </a:spcAft>
              <a:buClr>
                <a:srgbClr val="000000"/>
              </a:buClr>
              <a:buSzPts val="1800"/>
              <a:buFont typeface="Arial"/>
              <a:buNone/>
            </a:pPr>
            <a:r>
              <a:t/>
            </a:r>
            <a:endParaRPr b="0" i="0" sz="1800" u="none" cap="none" strike="noStrike">
              <a:solidFill>
                <a:srgbClr val="595959"/>
              </a:solidFill>
              <a:latin typeface="Gill Sans"/>
              <a:ea typeface="Gill Sans"/>
              <a:cs typeface="Gill Sans"/>
              <a:sym typeface="Gill Sans"/>
            </a:endParaRPr>
          </a:p>
          <a:p>
            <a:pPr indent="-285750" lvl="0" marL="285750" marR="0" rtl="0" algn="l">
              <a:lnSpc>
                <a:spcPct val="100000"/>
              </a:lnSpc>
              <a:spcBef>
                <a:spcPts val="0"/>
              </a:spcBef>
              <a:spcAft>
                <a:spcPts val="0"/>
              </a:spcAft>
              <a:buClr>
                <a:srgbClr val="595959"/>
              </a:buClr>
              <a:buSzPts val="1800"/>
              <a:buFont typeface="Arial"/>
              <a:buChar char="•"/>
            </a:pPr>
            <a:r>
              <a:rPr b="0" i="0" lang="es-MX" sz="1800" u="none" cap="none" strike="noStrike">
                <a:solidFill>
                  <a:srgbClr val="595959"/>
                </a:solidFill>
                <a:latin typeface="Gill Sans"/>
                <a:ea typeface="Gill Sans"/>
                <a:cs typeface="Gill Sans"/>
                <a:sym typeface="Gill Sans"/>
              </a:rPr>
              <a:t>Asimilados al salario</a:t>
            </a:r>
            <a:endParaRPr/>
          </a:p>
          <a:p>
            <a:pPr indent="-171450" lvl="0" marL="285750" marR="0" rtl="0" algn="just">
              <a:lnSpc>
                <a:spcPct val="100000"/>
              </a:lnSpc>
              <a:spcBef>
                <a:spcPts val="0"/>
              </a:spcBef>
              <a:spcAft>
                <a:spcPts val="0"/>
              </a:spcAft>
              <a:buClr>
                <a:srgbClr val="000000"/>
              </a:buClr>
              <a:buSzPts val="1800"/>
              <a:buFont typeface="Arial"/>
              <a:buNone/>
            </a:pPr>
            <a:r>
              <a:t/>
            </a:r>
            <a:endParaRPr b="0" i="0" sz="1800" u="none" cap="none" strike="noStrike">
              <a:solidFill>
                <a:srgbClr val="595959"/>
              </a:solidFill>
              <a:latin typeface="Gill Sans"/>
              <a:ea typeface="Gill Sans"/>
              <a:cs typeface="Gill Sans"/>
              <a:sym typeface="Gill Sans"/>
            </a:endParaRPr>
          </a:p>
          <a:p>
            <a:pPr indent="-285750" lvl="0" marL="285750" marR="0" rtl="0" algn="just">
              <a:lnSpc>
                <a:spcPct val="100000"/>
              </a:lnSpc>
              <a:spcBef>
                <a:spcPts val="0"/>
              </a:spcBef>
              <a:spcAft>
                <a:spcPts val="0"/>
              </a:spcAft>
              <a:buClr>
                <a:srgbClr val="595959"/>
              </a:buClr>
              <a:buSzPts val="1800"/>
              <a:buFont typeface="Arial"/>
              <a:buChar char="•"/>
            </a:pPr>
            <a:r>
              <a:rPr b="0" i="0" lang="es-MX" sz="1800" u="none" cap="none" strike="noStrike">
                <a:solidFill>
                  <a:srgbClr val="595959"/>
                </a:solidFill>
                <a:latin typeface="Gill Sans"/>
                <a:ea typeface="Gill Sans"/>
                <a:cs typeface="Gill Sans"/>
                <a:sym typeface="Gill Sans"/>
              </a:rPr>
              <a:t>Honorarios profesionales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5"/>
          <p:cNvSpPr txBox="1"/>
          <p:nvPr>
            <p:ph type="title"/>
          </p:nvPr>
        </p:nvSpPr>
        <p:spPr>
          <a:xfrm>
            <a:off x="686104" y="685800"/>
            <a:ext cx="7772401" cy="685802"/>
          </a:xfrm>
          <a:prstGeom prst="rect">
            <a:avLst/>
          </a:prstGeom>
          <a:noFill/>
          <a:ln>
            <a:noFill/>
          </a:ln>
        </p:spPr>
        <p:txBody>
          <a:bodyPr anchorCtr="0" anchor="b" bIns="45700" lIns="45700" spcFirstLastPara="1" rIns="45700" wrap="square" tIns="45700">
            <a:noAutofit/>
          </a:bodyPr>
          <a:lstStyle/>
          <a:p>
            <a:pPr indent="0" lvl="0" marL="0" rtl="0" algn="l">
              <a:lnSpc>
                <a:spcPct val="100000"/>
              </a:lnSpc>
              <a:spcBef>
                <a:spcPts val="0"/>
              </a:spcBef>
              <a:spcAft>
                <a:spcPts val="0"/>
              </a:spcAft>
              <a:buClr>
                <a:schemeClr val="accent2"/>
              </a:buClr>
              <a:buSzPts val="2000"/>
              <a:buFont typeface="Gill Sans"/>
              <a:buNone/>
            </a:pPr>
            <a:r>
              <a:rPr b="1" lang="es-MX" sz="2000" cap="none"/>
              <a:t>1.1. SALARIOS (NÓMINA CON IMSS)</a:t>
            </a:r>
            <a:endParaRPr/>
          </a:p>
        </p:txBody>
      </p:sp>
      <p:sp>
        <p:nvSpPr>
          <p:cNvPr id="195" name="Google Shape;195;p5"/>
          <p:cNvSpPr txBox="1"/>
          <p:nvPr>
            <p:ph idx="1" type="body"/>
          </p:nvPr>
        </p:nvSpPr>
        <p:spPr>
          <a:xfrm>
            <a:off x="685800" y="1600200"/>
            <a:ext cx="7772400" cy="3515810"/>
          </a:xfrm>
          <a:prstGeom prst="rect">
            <a:avLst/>
          </a:prstGeom>
          <a:noFill/>
          <a:ln>
            <a:noFill/>
          </a:ln>
        </p:spPr>
        <p:txBody>
          <a:bodyPr anchorCtr="0" anchor="t" bIns="45700" lIns="45700" spcFirstLastPara="1" rIns="45700" wrap="square" tIns="45700">
            <a:normAutofit/>
          </a:bodyPr>
          <a:lstStyle/>
          <a:p>
            <a:pPr indent="-127000" lvl="0" marL="97110" rtl="0" algn="just">
              <a:lnSpc>
                <a:spcPct val="100000"/>
              </a:lnSpc>
              <a:spcBef>
                <a:spcPts val="0"/>
              </a:spcBef>
              <a:spcAft>
                <a:spcPts val="0"/>
              </a:spcAft>
              <a:buClr>
                <a:srgbClr val="635C5B"/>
              </a:buClr>
              <a:buSzPts val="2000"/>
              <a:buChar char="•"/>
            </a:pPr>
            <a:r>
              <a:rPr lang="es-MX" sz="2000"/>
              <a:t>Este esquema </a:t>
            </a:r>
            <a:r>
              <a:rPr b="1" lang="es-MX" sz="2000">
                <a:solidFill>
                  <a:schemeClr val="dk1"/>
                </a:solidFill>
              </a:rPr>
              <a:t>obliga cuando tus trabajadores laboran de tiempo completo como subordinados.</a:t>
            </a:r>
            <a:r>
              <a:rPr lang="es-MX" sz="2000"/>
              <a:t> Por este regimen estás obligado a otorgar las prestaciones de ley y a responder a las autoridades por tu gente: pagando el Impuesto Sobre Nómina, reteniendo y pagando el ISR, las aportaciones antes el IMSS, INFONAVIT y AFORE.</a:t>
            </a:r>
            <a:endParaRPr/>
          </a:p>
          <a:p>
            <a:pPr indent="0" lvl="0" marL="0" rtl="0" algn="just">
              <a:lnSpc>
                <a:spcPct val="100000"/>
              </a:lnSpc>
              <a:spcBef>
                <a:spcPts val="500"/>
              </a:spcBef>
              <a:spcAft>
                <a:spcPts val="0"/>
              </a:spcAft>
              <a:buClr>
                <a:srgbClr val="635C5B"/>
              </a:buClr>
              <a:buSzPts val="2000"/>
              <a:buNone/>
            </a:pPr>
            <a:r>
              <a:t/>
            </a:r>
            <a:endParaRPr sz="2000"/>
          </a:p>
          <a:p>
            <a:pPr indent="-127000" lvl="0" marL="97110" rtl="0" algn="just">
              <a:lnSpc>
                <a:spcPct val="100000"/>
              </a:lnSpc>
              <a:spcBef>
                <a:spcPts val="500"/>
              </a:spcBef>
              <a:spcAft>
                <a:spcPts val="0"/>
              </a:spcAft>
              <a:buClr>
                <a:srgbClr val="635C5B"/>
              </a:buClr>
              <a:buSzPts val="2000"/>
              <a:buChar char="•"/>
            </a:pPr>
            <a:r>
              <a:rPr i="1" lang="es-MX" sz="2000"/>
              <a:t>“Las personas físicas que perciben salarios y demás prestaciones </a:t>
            </a:r>
            <a:r>
              <a:rPr b="1" i="1" lang="es-MX" sz="2000"/>
              <a:t>derivadas de un trabajo personal subordinado </a:t>
            </a:r>
            <a:r>
              <a:rPr i="1" lang="es-MX" sz="2000"/>
              <a:t>a disposición de un empleador, incluyendo la participación de utilidades y las indemnizaciones por separación de su empleo”.</a:t>
            </a:r>
            <a:endParaRPr/>
          </a:p>
          <a:p>
            <a:pPr indent="0" lvl="0" marL="0" rtl="0" algn="just">
              <a:lnSpc>
                <a:spcPct val="100000"/>
              </a:lnSpc>
              <a:spcBef>
                <a:spcPts val="500"/>
              </a:spcBef>
              <a:spcAft>
                <a:spcPts val="0"/>
              </a:spcAft>
              <a:buClr>
                <a:srgbClr val="635C5B"/>
              </a:buClr>
              <a:buSzPts val="2000"/>
              <a:buNone/>
            </a:pPr>
            <a:r>
              <a:t/>
            </a:r>
            <a:endParaRPr sz="2000"/>
          </a:p>
          <a:p>
            <a:pPr indent="-39960" lvl="0" marL="97110" rtl="0" algn="just">
              <a:lnSpc>
                <a:spcPct val="100000"/>
              </a:lnSpc>
              <a:spcBef>
                <a:spcPts val="500"/>
              </a:spcBef>
              <a:spcAft>
                <a:spcPts val="0"/>
              </a:spcAft>
              <a:buClr>
                <a:srgbClr val="635C5B"/>
              </a:buClr>
              <a:buSzPts val="900"/>
              <a:buNone/>
            </a:pPr>
            <a:r>
              <a:t/>
            </a:r>
            <a:endParaRPr sz="900"/>
          </a:p>
        </p:txBody>
      </p:sp>
      <p:pic>
        <p:nvPicPr>
          <p:cNvPr id="196" name="Google Shape;196;p5"/>
          <p:cNvPicPr preferRelativeResize="0"/>
          <p:nvPr/>
        </p:nvPicPr>
        <p:blipFill rotWithShape="1">
          <a:blip r:embed="rId3">
            <a:alphaModFix/>
          </a:blip>
          <a:srcRect b="0" l="0" r="0" t="0"/>
          <a:stretch/>
        </p:blipFill>
        <p:spPr>
          <a:xfrm>
            <a:off x="6582032" y="4843456"/>
            <a:ext cx="1277178" cy="1659683"/>
          </a:xfrm>
          <a:prstGeom prst="rect">
            <a:avLst/>
          </a:prstGeom>
          <a:noFill/>
          <a:ln>
            <a:noFill/>
          </a:ln>
        </p:spPr>
      </p:pic>
      <p:sp>
        <p:nvSpPr>
          <p:cNvPr id="197" name="Google Shape;197;p5"/>
          <p:cNvSpPr/>
          <p:nvPr/>
        </p:nvSpPr>
        <p:spPr>
          <a:xfrm>
            <a:off x="1284790" y="5260694"/>
            <a:ext cx="5000265" cy="830997"/>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FF"/>
              </a:buClr>
              <a:buSzPts val="1600"/>
              <a:buFont typeface="Gill Sans"/>
              <a:buNone/>
            </a:pPr>
            <a:r>
              <a:rPr b="0" i="0" lang="es-MX" sz="1600" u="none" cap="none" strike="noStrike">
                <a:solidFill>
                  <a:srgbClr val="FFFFFF"/>
                </a:solidFill>
                <a:latin typeface="Gill Sans"/>
                <a:ea typeface="Gill Sans"/>
                <a:cs typeface="Gill Sans"/>
                <a:sym typeface="Gill Sans"/>
              </a:rPr>
              <a:t>En la Ley Federal del Trabajo art. 804, Código Fiscal de la Federación art. 67 y la Ley del Seguro Social (art. 15) se habla del esquema nominal y su obligatoriedad.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6"/>
          <p:cNvSpPr txBox="1"/>
          <p:nvPr>
            <p:ph type="title"/>
          </p:nvPr>
        </p:nvSpPr>
        <p:spPr>
          <a:xfrm>
            <a:off x="428263" y="1307939"/>
            <a:ext cx="2733288" cy="2271532"/>
          </a:xfrm>
          <a:prstGeom prst="rect">
            <a:avLst/>
          </a:prstGeom>
          <a:noFill/>
          <a:ln>
            <a:noFill/>
          </a:ln>
        </p:spPr>
        <p:txBody>
          <a:bodyPr anchorCtr="0" anchor="b" bIns="45700" lIns="45700" spcFirstLastPara="1" rIns="45700" wrap="square" tIns="45700">
            <a:noAutofit/>
          </a:bodyPr>
          <a:lstStyle/>
          <a:p>
            <a:pPr indent="0" lvl="0" marL="0" rtl="0" algn="l">
              <a:lnSpc>
                <a:spcPct val="100000"/>
              </a:lnSpc>
              <a:spcBef>
                <a:spcPts val="0"/>
              </a:spcBef>
              <a:spcAft>
                <a:spcPts val="0"/>
              </a:spcAft>
              <a:buClr>
                <a:schemeClr val="accent2"/>
              </a:buClr>
              <a:buSzPts val="2000"/>
              <a:buFont typeface="Gill Sans"/>
              <a:buNone/>
            </a:pPr>
            <a:r>
              <a:rPr lang="es-MX" sz="2000" cap="none"/>
              <a:t>PRESTACIONES DE LEY QUE SE OTORGAN EN ESTE REGIMEN FISCAL</a:t>
            </a:r>
            <a:endParaRPr/>
          </a:p>
        </p:txBody>
      </p:sp>
      <p:pic>
        <p:nvPicPr>
          <p:cNvPr id="203" name="Google Shape;203;p6"/>
          <p:cNvPicPr preferRelativeResize="0"/>
          <p:nvPr/>
        </p:nvPicPr>
        <p:blipFill rotWithShape="1">
          <a:blip r:embed="rId3">
            <a:alphaModFix/>
          </a:blip>
          <a:srcRect b="0" l="0" r="0" t="0"/>
          <a:stretch/>
        </p:blipFill>
        <p:spPr>
          <a:xfrm>
            <a:off x="3321934" y="137575"/>
            <a:ext cx="5706318" cy="6582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7"/>
          <p:cNvSpPr txBox="1"/>
          <p:nvPr>
            <p:ph idx="1" type="body"/>
          </p:nvPr>
        </p:nvSpPr>
        <p:spPr>
          <a:xfrm>
            <a:off x="685799" y="1303308"/>
            <a:ext cx="7647974" cy="3245543"/>
          </a:xfrm>
          <a:prstGeom prst="rect">
            <a:avLst/>
          </a:prstGeom>
          <a:noFill/>
          <a:ln>
            <a:noFill/>
          </a:ln>
        </p:spPr>
        <p:txBody>
          <a:bodyPr anchorCtr="0" anchor="t" bIns="45700" lIns="45700" spcFirstLastPara="1" rIns="45700" wrap="square" tIns="45700">
            <a:normAutofit/>
          </a:bodyPr>
          <a:lstStyle/>
          <a:p>
            <a:pPr indent="-114300" lvl="0" marL="97110" rtl="0" algn="just">
              <a:lnSpc>
                <a:spcPct val="100000"/>
              </a:lnSpc>
              <a:spcBef>
                <a:spcPts val="0"/>
              </a:spcBef>
              <a:spcAft>
                <a:spcPts val="0"/>
              </a:spcAft>
              <a:buClr>
                <a:srgbClr val="635C5B"/>
              </a:buClr>
              <a:buSzPts val="1800"/>
              <a:buChar char="•"/>
            </a:pPr>
            <a:r>
              <a:rPr lang="es-MX" sz="1800"/>
              <a:t>Cuando la persona contratada tiene un acuerdo de servicio con el empleador (con cierta subordinación) y el contratante retiene el ISR y paga mensualmente al interesado.</a:t>
            </a:r>
            <a:endParaRPr/>
          </a:p>
          <a:p>
            <a:pPr indent="-33610" lvl="0" marL="97110" rtl="0" algn="just">
              <a:lnSpc>
                <a:spcPct val="100000"/>
              </a:lnSpc>
              <a:spcBef>
                <a:spcPts val="500"/>
              </a:spcBef>
              <a:spcAft>
                <a:spcPts val="0"/>
              </a:spcAft>
              <a:buClr>
                <a:srgbClr val="635C5B"/>
              </a:buClr>
              <a:buSzPts val="1000"/>
              <a:buNone/>
            </a:pPr>
            <a:r>
              <a:t/>
            </a:r>
            <a:endParaRPr sz="1000"/>
          </a:p>
          <a:p>
            <a:pPr indent="-114300" lvl="0" marL="97110" rtl="0" algn="just">
              <a:lnSpc>
                <a:spcPct val="100000"/>
              </a:lnSpc>
              <a:spcBef>
                <a:spcPts val="500"/>
              </a:spcBef>
              <a:spcAft>
                <a:spcPts val="0"/>
              </a:spcAft>
              <a:buClr>
                <a:srgbClr val="635C5B"/>
              </a:buClr>
              <a:buSzPts val="1800"/>
              <a:buChar char="•"/>
            </a:pPr>
            <a:r>
              <a:rPr lang="es-MX" sz="1800"/>
              <a:t>Las personas </a:t>
            </a:r>
            <a:r>
              <a:rPr b="1" lang="es-MX" sz="1800">
                <a:solidFill>
                  <a:schemeClr val="dk1"/>
                </a:solidFill>
              </a:rPr>
              <a:t>no trabajan de planta</a:t>
            </a:r>
            <a:r>
              <a:rPr lang="es-MX" sz="1800"/>
              <a:t>, no están obligadas a cumplir un horario específico </a:t>
            </a:r>
            <a:r>
              <a:rPr b="1" lang="es-MX" sz="1800">
                <a:solidFill>
                  <a:schemeClr val="dk1"/>
                </a:solidFill>
              </a:rPr>
              <a:t>y los ingresos que perciben del contratante no pueden representar más del 50% de sus ingresos totales anuales</a:t>
            </a:r>
            <a:r>
              <a:rPr b="1" lang="es-MX" sz="1800"/>
              <a:t>. </a:t>
            </a:r>
            <a:endParaRPr/>
          </a:p>
          <a:p>
            <a:pPr indent="-27260" lvl="0" marL="97110" rtl="0" algn="just">
              <a:lnSpc>
                <a:spcPct val="100000"/>
              </a:lnSpc>
              <a:spcBef>
                <a:spcPts val="500"/>
              </a:spcBef>
              <a:spcAft>
                <a:spcPts val="0"/>
              </a:spcAft>
              <a:buClr>
                <a:srgbClr val="635C5B"/>
              </a:buClr>
              <a:buSzPts val="1100"/>
              <a:buNone/>
            </a:pPr>
            <a:r>
              <a:t/>
            </a:r>
            <a:endParaRPr sz="1100"/>
          </a:p>
          <a:p>
            <a:pPr indent="-114300" lvl="0" marL="97110" rtl="0" algn="just">
              <a:lnSpc>
                <a:spcPct val="100000"/>
              </a:lnSpc>
              <a:spcBef>
                <a:spcPts val="500"/>
              </a:spcBef>
              <a:spcAft>
                <a:spcPts val="0"/>
              </a:spcAft>
              <a:buClr>
                <a:srgbClr val="635C5B"/>
              </a:buClr>
              <a:buSzPts val="1800"/>
              <a:buChar char="•"/>
            </a:pPr>
            <a:r>
              <a:rPr lang="es-MX" sz="1800"/>
              <a:t>Si contratas a un/a prestador/a de servicios bajo este régimen, no estás obligado a otorgarle las prestaciones de ley ya que no es </a:t>
            </a:r>
            <a:r>
              <a:rPr lang="es-MX" sz="1600"/>
              <a:t>un empleado/a como tal. </a:t>
            </a:r>
            <a:endParaRPr/>
          </a:p>
        </p:txBody>
      </p:sp>
      <p:sp>
        <p:nvSpPr>
          <p:cNvPr id="209" name="Google Shape;209;p7"/>
          <p:cNvSpPr txBox="1"/>
          <p:nvPr>
            <p:ph type="title"/>
          </p:nvPr>
        </p:nvSpPr>
        <p:spPr>
          <a:xfrm>
            <a:off x="685799" y="807620"/>
            <a:ext cx="7772401" cy="274050"/>
          </a:xfrm>
          <a:prstGeom prst="rect">
            <a:avLst/>
          </a:prstGeom>
          <a:noFill/>
          <a:ln>
            <a:noFill/>
          </a:ln>
        </p:spPr>
        <p:txBody>
          <a:bodyPr anchorCtr="0" anchor="b" bIns="45700" lIns="45700" spcFirstLastPara="1" rIns="45700" wrap="square" tIns="45700">
            <a:noAutofit/>
          </a:bodyPr>
          <a:lstStyle/>
          <a:p>
            <a:pPr indent="0" lvl="0" marL="0" rtl="0" algn="l">
              <a:lnSpc>
                <a:spcPct val="100000"/>
              </a:lnSpc>
              <a:spcBef>
                <a:spcPts val="0"/>
              </a:spcBef>
              <a:spcAft>
                <a:spcPts val="0"/>
              </a:spcAft>
              <a:buClr>
                <a:schemeClr val="accent2"/>
              </a:buClr>
              <a:buSzPts val="2000"/>
              <a:buFont typeface="Gill Sans"/>
              <a:buNone/>
            </a:pPr>
            <a:r>
              <a:rPr b="1" lang="es-MX" sz="2000"/>
              <a:t>1.2 ASIMILADOS AL SALARIO</a:t>
            </a:r>
            <a:endParaRPr/>
          </a:p>
        </p:txBody>
      </p:sp>
      <p:sp>
        <p:nvSpPr>
          <p:cNvPr id="210" name="Google Shape;210;p7"/>
          <p:cNvSpPr/>
          <p:nvPr/>
        </p:nvSpPr>
        <p:spPr>
          <a:xfrm>
            <a:off x="810227" y="4548851"/>
            <a:ext cx="5602147" cy="1446550"/>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800"/>
              <a:buFont typeface="Gill Sans"/>
              <a:buNone/>
            </a:pPr>
            <a:r>
              <a:rPr b="0" i="0" lang="es-MX" sz="1800" u="none" cap="none" strike="noStrike">
                <a:solidFill>
                  <a:srgbClr val="FFFFFF"/>
                </a:solidFill>
                <a:latin typeface="Gill Sans"/>
                <a:ea typeface="Gill Sans"/>
                <a:cs typeface="Gill Sans"/>
                <a:sym typeface="Gill Sans"/>
              </a:rPr>
              <a:t>Por ejemplo a un/a consultor/a que trabaja en tus instalaciones, una persona de soporte técnico, chef que presta servicio de comedor (pero que además tienen otras percepciones con otras instituciones contratantes). </a:t>
            </a:r>
            <a:br>
              <a:rPr b="0" i="0" lang="es-MX" sz="1800" u="none" cap="none" strike="noStrike">
                <a:solidFill>
                  <a:srgbClr val="000000"/>
                </a:solidFill>
                <a:latin typeface="Gill Sans"/>
                <a:ea typeface="Gill Sans"/>
                <a:cs typeface="Gill Sans"/>
                <a:sym typeface="Gill Sans"/>
              </a:rPr>
            </a:br>
            <a:endParaRPr b="0" i="0" sz="1600" u="none" cap="none" strike="noStrike">
              <a:solidFill>
                <a:srgbClr val="FFFFFF"/>
              </a:solidFill>
              <a:latin typeface="Gill Sans"/>
              <a:ea typeface="Gill Sans"/>
              <a:cs typeface="Gill Sans"/>
              <a:sym typeface="Gill Sans"/>
            </a:endParaRPr>
          </a:p>
        </p:txBody>
      </p:sp>
      <p:pic>
        <p:nvPicPr>
          <p:cNvPr id="211" name="Google Shape;211;p7"/>
          <p:cNvPicPr preferRelativeResize="0"/>
          <p:nvPr/>
        </p:nvPicPr>
        <p:blipFill rotWithShape="1">
          <a:blip r:embed="rId3">
            <a:alphaModFix/>
          </a:blip>
          <a:srcRect b="0" l="0" r="0" t="0"/>
          <a:stretch/>
        </p:blipFill>
        <p:spPr>
          <a:xfrm>
            <a:off x="6214392" y="4068359"/>
            <a:ext cx="2783711" cy="240753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8"/>
          <p:cNvSpPr txBox="1"/>
          <p:nvPr>
            <p:ph type="title"/>
          </p:nvPr>
        </p:nvSpPr>
        <p:spPr>
          <a:xfrm>
            <a:off x="685799" y="807620"/>
            <a:ext cx="7772401" cy="274050"/>
          </a:xfrm>
          <a:prstGeom prst="rect">
            <a:avLst/>
          </a:prstGeom>
          <a:noFill/>
          <a:ln>
            <a:noFill/>
          </a:ln>
        </p:spPr>
        <p:txBody>
          <a:bodyPr anchorCtr="0" anchor="b" bIns="45700" lIns="45700" spcFirstLastPara="1" rIns="45700" wrap="square" tIns="45700">
            <a:noAutofit/>
          </a:bodyPr>
          <a:lstStyle/>
          <a:p>
            <a:pPr indent="0" lvl="0" marL="0" rtl="0" algn="l">
              <a:lnSpc>
                <a:spcPct val="100000"/>
              </a:lnSpc>
              <a:spcBef>
                <a:spcPts val="0"/>
              </a:spcBef>
              <a:spcAft>
                <a:spcPts val="0"/>
              </a:spcAft>
              <a:buClr>
                <a:schemeClr val="accent2"/>
              </a:buClr>
              <a:buSzPts val="2000"/>
              <a:buFont typeface="Gill Sans"/>
              <a:buNone/>
            </a:pPr>
            <a:r>
              <a:rPr b="1" lang="es-MX" sz="2000"/>
              <a:t>1. 3 HONORARIOS PROFESIONALES</a:t>
            </a:r>
            <a:endParaRPr/>
          </a:p>
        </p:txBody>
      </p:sp>
      <p:sp>
        <p:nvSpPr>
          <p:cNvPr id="217" name="Google Shape;217;p8"/>
          <p:cNvSpPr/>
          <p:nvPr/>
        </p:nvSpPr>
        <p:spPr>
          <a:xfrm>
            <a:off x="685799" y="5500124"/>
            <a:ext cx="7891042" cy="923330"/>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800"/>
              <a:buFont typeface="Gill Sans"/>
              <a:buNone/>
            </a:pPr>
            <a:r>
              <a:rPr b="0" i="0" lang="es-MX" sz="1800" u="none" cap="none" strike="noStrike">
                <a:solidFill>
                  <a:srgbClr val="FFFFFF"/>
                </a:solidFill>
                <a:latin typeface="Gill Sans"/>
                <a:ea typeface="Gill Sans"/>
                <a:cs typeface="Gill Sans"/>
                <a:sym typeface="Gill Sans"/>
              </a:rPr>
              <a:t>Las personas que trabajan bajo el esquema de honorarios requieren de una cédula profesional y están obligadas a emitir recibos de honorarios (facturas electrónicas), pagar IVA e ISR y declarar mensualmente los ingresos obtenidos.</a:t>
            </a:r>
            <a:endParaRPr/>
          </a:p>
        </p:txBody>
      </p:sp>
      <p:sp>
        <p:nvSpPr>
          <p:cNvPr id="218" name="Google Shape;218;p8"/>
          <p:cNvSpPr txBox="1"/>
          <p:nvPr>
            <p:ph idx="1" type="body"/>
          </p:nvPr>
        </p:nvSpPr>
        <p:spPr>
          <a:xfrm>
            <a:off x="685800" y="1284736"/>
            <a:ext cx="7772400" cy="2457012"/>
          </a:xfrm>
          <a:prstGeom prst="rect">
            <a:avLst/>
          </a:prstGeom>
          <a:noFill/>
          <a:ln>
            <a:noFill/>
          </a:ln>
        </p:spPr>
        <p:txBody>
          <a:bodyPr anchorCtr="0" anchor="t" bIns="45700" lIns="45700" spcFirstLastPara="1" rIns="45700" wrap="square" tIns="45700">
            <a:normAutofit/>
          </a:bodyPr>
          <a:lstStyle/>
          <a:p>
            <a:pPr indent="-101600" lvl="0" marL="97110" rtl="0" algn="just">
              <a:lnSpc>
                <a:spcPct val="100000"/>
              </a:lnSpc>
              <a:spcBef>
                <a:spcPts val="0"/>
              </a:spcBef>
              <a:spcAft>
                <a:spcPts val="0"/>
              </a:spcAft>
              <a:buClr>
                <a:srgbClr val="635C5B"/>
              </a:buClr>
              <a:buSzPts val="1600"/>
              <a:buChar char="•"/>
            </a:pPr>
            <a:r>
              <a:rPr i="1" lang="es-MX" sz="1600"/>
              <a:t>“</a:t>
            </a:r>
            <a:r>
              <a:rPr i="1" lang="es-MX" sz="1800"/>
              <a:t>Se consideran ingresos por honorarios los percibidos por prestar servicios profesionales independientes, tales como médicos, de administración, financieros, contables, de arquitectura, de ingeniería, informáticos, de diseño, artísticos, deportivos, de música, de canto, entre otros, siempre que los servicios no se presten de manera subordinada, es decir, que no haya una relación laboral”.</a:t>
            </a:r>
            <a:endParaRPr/>
          </a:p>
          <a:p>
            <a:pPr indent="0" lvl="0" marL="97110" rtl="0" algn="l">
              <a:lnSpc>
                <a:spcPct val="100000"/>
              </a:lnSpc>
              <a:spcBef>
                <a:spcPts val="500"/>
              </a:spcBef>
              <a:spcAft>
                <a:spcPts val="0"/>
              </a:spcAft>
              <a:buClr>
                <a:srgbClr val="635C5B"/>
              </a:buClr>
              <a:buSzPts val="1800"/>
              <a:buNone/>
            </a:pPr>
            <a:r>
              <a:t/>
            </a:r>
            <a:endParaRPr sz="1800"/>
          </a:p>
          <a:p>
            <a:pPr indent="0" lvl="0" marL="0" rtl="0" algn="l">
              <a:lnSpc>
                <a:spcPct val="100000"/>
              </a:lnSpc>
              <a:spcBef>
                <a:spcPts val="500"/>
              </a:spcBef>
              <a:spcAft>
                <a:spcPts val="0"/>
              </a:spcAft>
              <a:buClr>
                <a:srgbClr val="635C5B"/>
              </a:buClr>
              <a:buSzPts val="1600"/>
              <a:buNone/>
            </a:pPr>
            <a:r>
              <a:t/>
            </a:r>
            <a:endParaRPr sz="1600"/>
          </a:p>
          <a:p>
            <a:pPr indent="-46310" lvl="0" marL="97110" rtl="0" algn="l">
              <a:lnSpc>
                <a:spcPct val="100000"/>
              </a:lnSpc>
              <a:spcBef>
                <a:spcPts val="500"/>
              </a:spcBef>
              <a:spcAft>
                <a:spcPts val="0"/>
              </a:spcAft>
              <a:buClr>
                <a:srgbClr val="635C5B"/>
              </a:buClr>
              <a:buSzPts val="800"/>
              <a:buNone/>
            </a:pPr>
            <a:r>
              <a:t/>
            </a:r>
            <a:endParaRPr/>
          </a:p>
        </p:txBody>
      </p:sp>
      <p:pic>
        <p:nvPicPr>
          <p:cNvPr id="219" name="Google Shape;219;p8"/>
          <p:cNvPicPr preferRelativeResize="0"/>
          <p:nvPr/>
        </p:nvPicPr>
        <p:blipFill rotWithShape="1">
          <a:blip r:embed="rId3">
            <a:alphaModFix/>
          </a:blip>
          <a:srcRect b="0" l="0" r="0" t="0"/>
          <a:stretch/>
        </p:blipFill>
        <p:spPr>
          <a:xfrm>
            <a:off x="2339533" y="2803168"/>
            <a:ext cx="4583574" cy="28902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9"/>
          <p:cNvSpPr txBox="1"/>
          <p:nvPr>
            <p:ph idx="1" type="body"/>
          </p:nvPr>
        </p:nvSpPr>
        <p:spPr>
          <a:xfrm>
            <a:off x="685800" y="1600200"/>
            <a:ext cx="7772400" cy="4572000"/>
          </a:xfrm>
          <a:prstGeom prst="rect">
            <a:avLst/>
          </a:prstGeom>
          <a:noFill/>
          <a:ln>
            <a:noFill/>
          </a:ln>
        </p:spPr>
        <p:txBody>
          <a:bodyPr anchorCtr="0" anchor="t" bIns="45700" lIns="45700" spcFirstLastPara="1" rIns="45700" wrap="square" tIns="45700">
            <a:normAutofit/>
          </a:bodyPr>
          <a:lstStyle/>
          <a:p>
            <a:pPr indent="-97110" lvl="0" marL="97110" rtl="0" algn="l">
              <a:lnSpc>
                <a:spcPct val="100000"/>
              </a:lnSpc>
              <a:spcBef>
                <a:spcPts val="0"/>
              </a:spcBef>
              <a:spcAft>
                <a:spcPts val="0"/>
              </a:spcAft>
              <a:buClr>
                <a:srgbClr val="635C5B"/>
              </a:buClr>
              <a:buSzPts val="1400"/>
              <a:buChar char="•"/>
            </a:pPr>
            <a:r>
              <a:rPr lang="es-MX" sz="1400" u="sng">
                <a:solidFill>
                  <a:schemeClr val="hlink"/>
                </a:solidFill>
                <a:hlinkClick r:id="rId3"/>
              </a:rPr>
              <a:t>http://www.sat.gob.mx/informacion_fiscal/obligaciones_fiscales/personas_fisicas/asalariado/Paginas/default.aspx</a:t>
            </a:r>
            <a:endParaRPr sz="1400"/>
          </a:p>
          <a:p>
            <a:pPr indent="-97110" lvl="0" marL="97110" rtl="0" algn="l">
              <a:lnSpc>
                <a:spcPct val="100000"/>
              </a:lnSpc>
              <a:spcBef>
                <a:spcPts val="500"/>
              </a:spcBef>
              <a:spcAft>
                <a:spcPts val="0"/>
              </a:spcAft>
              <a:buClr>
                <a:srgbClr val="635C5B"/>
              </a:buClr>
              <a:buSzPts val="1400"/>
              <a:buChar char="•"/>
            </a:pPr>
            <a:r>
              <a:rPr lang="es-MX" sz="1400" u="sng">
                <a:solidFill>
                  <a:schemeClr val="hlink"/>
                </a:solidFill>
                <a:hlinkClick r:id="rId4"/>
              </a:rPr>
              <a:t>http://www.sat.gob.mx/english/Paginas/ingresos_por_honorarios.aspx</a:t>
            </a:r>
            <a:endParaRPr sz="1400"/>
          </a:p>
          <a:p>
            <a:pPr indent="-8210" lvl="0" marL="97110" rtl="0" algn="l">
              <a:lnSpc>
                <a:spcPct val="100000"/>
              </a:lnSpc>
              <a:spcBef>
                <a:spcPts val="500"/>
              </a:spcBef>
              <a:spcAft>
                <a:spcPts val="0"/>
              </a:spcAft>
              <a:buClr>
                <a:srgbClr val="635C5B"/>
              </a:buClr>
              <a:buSzPts val="1400"/>
              <a:buNone/>
            </a:pPr>
            <a:r>
              <a:t/>
            </a:r>
            <a:endParaRPr sz="1400"/>
          </a:p>
          <a:p>
            <a:pPr indent="-8210" lvl="0" marL="97110" rtl="0" algn="l">
              <a:lnSpc>
                <a:spcPct val="100000"/>
              </a:lnSpc>
              <a:spcBef>
                <a:spcPts val="500"/>
              </a:spcBef>
              <a:spcAft>
                <a:spcPts val="0"/>
              </a:spcAft>
              <a:buClr>
                <a:srgbClr val="635C5B"/>
              </a:buClr>
              <a:buSzPts val="1400"/>
              <a:buNone/>
            </a:pPr>
            <a:r>
              <a:t/>
            </a:r>
            <a:endParaRPr sz="1400"/>
          </a:p>
          <a:p>
            <a:pPr indent="-8210" lvl="0" marL="97110" rtl="0" algn="l">
              <a:lnSpc>
                <a:spcPct val="100000"/>
              </a:lnSpc>
              <a:spcBef>
                <a:spcPts val="500"/>
              </a:spcBef>
              <a:spcAft>
                <a:spcPts val="0"/>
              </a:spcAft>
              <a:buClr>
                <a:srgbClr val="635C5B"/>
              </a:buClr>
              <a:buSzPts val="1400"/>
              <a:buNone/>
            </a:pPr>
            <a:r>
              <a:t/>
            </a:r>
            <a:endParaRPr sz="1400"/>
          </a:p>
        </p:txBody>
      </p:sp>
      <p:sp>
        <p:nvSpPr>
          <p:cNvPr id="225" name="Google Shape;225;p9"/>
          <p:cNvSpPr txBox="1"/>
          <p:nvPr>
            <p:ph type="title"/>
          </p:nvPr>
        </p:nvSpPr>
        <p:spPr>
          <a:xfrm>
            <a:off x="686104" y="1097552"/>
            <a:ext cx="7772401" cy="274050"/>
          </a:xfrm>
          <a:prstGeom prst="rect">
            <a:avLst/>
          </a:prstGeom>
          <a:noFill/>
          <a:ln>
            <a:noFill/>
          </a:ln>
        </p:spPr>
        <p:txBody>
          <a:bodyPr anchorCtr="0" anchor="b" bIns="45700" lIns="45700" spcFirstLastPara="1" rIns="45700" wrap="square" tIns="45700">
            <a:noAutofit/>
          </a:bodyPr>
          <a:lstStyle/>
          <a:p>
            <a:pPr indent="0" lvl="0" marL="0" rtl="0" algn="l">
              <a:lnSpc>
                <a:spcPct val="100000"/>
              </a:lnSpc>
              <a:spcBef>
                <a:spcPts val="0"/>
              </a:spcBef>
              <a:spcAft>
                <a:spcPts val="0"/>
              </a:spcAft>
              <a:buClr>
                <a:schemeClr val="accent2"/>
              </a:buClr>
              <a:buSzPts val="2000"/>
              <a:buFont typeface="Gill Sans"/>
              <a:buNone/>
            </a:pPr>
            <a:r>
              <a:rPr b="1" lang="es-MX" sz="2000"/>
              <a:t>BIBLIOGRAFÍA COMPLEMENTARIA</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0"/>
          <p:cNvSpPr txBox="1"/>
          <p:nvPr>
            <p:ph idx="12" type="sldNum"/>
          </p:nvPr>
        </p:nvSpPr>
        <p:spPr>
          <a:xfrm>
            <a:off x="8864599" y="6549769"/>
            <a:ext cx="127001" cy="127001"/>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FFFFFF"/>
              </a:buClr>
              <a:buSzPts val="200"/>
              <a:buFont typeface="Gill Sans"/>
              <a:buNone/>
            </a:pPr>
            <a:fld id="{00000000-1234-1234-1234-123412341234}" type="slidenum">
              <a:rPr lang="es-MX">
                <a:solidFill>
                  <a:srgbClr val="FFFFFF"/>
                </a:solidFill>
              </a:rPr>
              <a:t>‹#›</a:t>
            </a:fld>
            <a:endParaRPr/>
          </a:p>
        </p:txBody>
      </p:sp>
      <p:grpSp>
        <p:nvGrpSpPr>
          <p:cNvPr id="231" name="Google Shape;231;p10"/>
          <p:cNvGrpSpPr/>
          <p:nvPr/>
        </p:nvGrpSpPr>
        <p:grpSpPr>
          <a:xfrm>
            <a:off x="450436" y="568664"/>
            <a:ext cx="2140365" cy="925711"/>
            <a:chOff x="0" y="0"/>
            <a:chExt cx="2140364" cy="925709"/>
          </a:xfrm>
        </p:grpSpPr>
        <p:sp>
          <p:nvSpPr>
            <p:cNvPr id="232" name="Google Shape;232;p10"/>
            <p:cNvSpPr/>
            <p:nvPr/>
          </p:nvSpPr>
          <p:spPr>
            <a:xfrm>
              <a:off x="0" y="0"/>
              <a:ext cx="2140364" cy="925709"/>
            </a:xfrm>
            <a:prstGeom prst="rect">
              <a:avLst/>
            </a:prstGeom>
            <a:solidFill>
              <a:schemeClr val="accent2"/>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Gill Sans"/>
                <a:buNone/>
              </a:pPr>
              <a:r>
                <a:t/>
              </a:r>
              <a:endParaRPr b="0" i="0" sz="1800" u="none" cap="none" strike="noStrike">
                <a:solidFill>
                  <a:srgbClr val="000000"/>
                </a:solidFill>
                <a:latin typeface="Gill Sans"/>
                <a:ea typeface="Gill Sans"/>
                <a:cs typeface="Gill Sans"/>
                <a:sym typeface="Gill Sans"/>
              </a:endParaRPr>
            </a:p>
          </p:txBody>
        </p:sp>
        <p:pic>
          <p:nvPicPr>
            <p:cNvPr descr="image5.png" id="233" name="Google Shape;233;p10"/>
            <p:cNvPicPr preferRelativeResize="0"/>
            <p:nvPr/>
          </p:nvPicPr>
          <p:blipFill rotWithShape="1">
            <a:blip r:embed="rId3">
              <a:alphaModFix/>
            </a:blip>
            <a:srcRect b="0" l="0" r="0" t="0"/>
            <a:stretch/>
          </p:blipFill>
          <p:spPr>
            <a:xfrm>
              <a:off x="0" y="0"/>
              <a:ext cx="2140364" cy="925709"/>
            </a:xfrm>
            <a:prstGeom prst="rect">
              <a:avLst/>
            </a:prstGeom>
            <a:noFill/>
            <a:ln>
              <a:noFill/>
            </a:ln>
          </p:spPr>
        </p:pic>
      </p:grpSp>
    </p:spTree>
  </p:cSld>
  <p:clrMapOvr>
    <a:masterClrMapping/>
  </p:clrMapOvr>
</p:sld>
</file>

<file path=ppt/theme/theme1.xml><?xml version="1.0" encoding="utf-8"?>
<a:theme xmlns:a="http://schemas.openxmlformats.org/drawingml/2006/main" xmlns:r="http://schemas.openxmlformats.org/officeDocument/2006/relationships" name="4.3-Template_4.29.2016">
  <a:themeElements>
    <a:clrScheme name="4.3-Template_4.29.2016">
      <a:dk1>
        <a:srgbClr val="000000"/>
      </a:dk1>
      <a:lt1>
        <a:srgbClr val="BA0C2F"/>
      </a:lt1>
      <a:dk2>
        <a:srgbClr val="A7A7A7"/>
      </a:dk2>
      <a:lt2>
        <a:srgbClr val="535353"/>
      </a:lt2>
      <a:accent1>
        <a:srgbClr val="002F6C"/>
      </a:accent1>
      <a:accent2>
        <a:srgbClr val="BA0C2F"/>
      </a:accent2>
      <a:accent3>
        <a:srgbClr val="6C6463"/>
      </a:accent3>
      <a:accent4>
        <a:srgbClr val="707070"/>
      </a:accent4>
      <a:accent5>
        <a:srgbClr val="CFCDC9"/>
      </a:accent5>
      <a:accent6>
        <a:srgbClr val="0067B9"/>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4.3-Template_4.29.2016">
  <a:themeElements>
    <a:clrScheme name="4.3-Template_4.29.2016">
      <a:dk1>
        <a:srgbClr val="000000"/>
      </a:dk1>
      <a:lt1>
        <a:srgbClr val="FFFFFF"/>
      </a:lt1>
      <a:dk2>
        <a:srgbClr val="A7A7A7"/>
      </a:dk2>
      <a:lt2>
        <a:srgbClr val="535353"/>
      </a:lt2>
      <a:accent1>
        <a:srgbClr val="002F6C"/>
      </a:accent1>
      <a:accent2>
        <a:srgbClr val="BA0C2F"/>
      </a:accent2>
      <a:accent3>
        <a:srgbClr val="6C6463"/>
      </a:accent3>
      <a:accent4>
        <a:srgbClr val="707070"/>
      </a:accent4>
      <a:accent5>
        <a:srgbClr val="CFCDC9"/>
      </a:accent5>
      <a:accent6>
        <a:srgbClr val="0067B9"/>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5DADD12B9AC8547ADDEB39D8078768C" ma:contentTypeVersion="223" ma:contentTypeDescription="Create a new document." ma:contentTypeScope="" ma:versionID="0a6331ce40b3413c9e35facb82c64138">
  <xsd:schema xmlns:xsd="http://www.w3.org/2001/XMLSchema" xmlns:xs="http://www.w3.org/2001/XMLSchema" xmlns:p="http://schemas.microsoft.com/office/2006/metadata/properties" xmlns:ns1="http://schemas.microsoft.com/sharepoint/v3" xmlns:ns2="f9347bd1-0b38-455a-9452-b4e67971548e" xmlns:ns3="80964fa5-9e98-4434-bf74-193e10d14e3e" targetNamespace="http://schemas.microsoft.com/office/2006/metadata/properties" ma:root="true" ma:fieldsID="2867b393a038e9aa09be141533ec7737" ns1:_="" ns2:_="" ns3:_="">
    <xsd:import namespace="http://schemas.microsoft.com/sharepoint/v3"/>
    <xsd:import namespace="f9347bd1-0b38-455a-9452-b4e67971548e"/>
    <xsd:import namespace="80964fa5-9e98-4434-bf74-193e10d14e3e"/>
    <xsd:element name="properties">
      <xsd:complexType>
        <xsd:sequence>
          <xsd:element name="documentManagement">
            <xsd:complexType>
              <xsd:all>
                <xsd:element ref="ns2:_dlc_DocId" minOccurs="0"/>
                <xsd:element ref="ns2:_dlc_DocIdUrl" minOccurs="0"/>
                <xsd:element ref="ns2:_dlc_DocIdPersistId" minOccurs="0"/>
                <xsd:element ref="ns1:PublishingStartDate" minOccurs="0"/>
                <xsd:element ref="ns1:PublishingExpirationDate" minOccurs="0"/>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_Flow_SignoffStatus"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11" nillable="true" ma:displayName="Scheduling Start Date" ma:description="Scheduling Start Date is a site column created by the Publishing feature. It is used to specify the date and time on which this page will first appear to site visitors." ma:internalName="PublishingStartDate">
      <xsd:simpleType>
        <xsd:restriction base="dms:Unknown"/>
      </xsd:simpleType>
    </xsd:element>
    <xsd:element name="PublishingExpirationDate" ma:index="12" nillable="true" ma:displayName="Scheduling End Date" ma:description="Scheduling End Date is a site column created by the Publishing feature. It is used to specify the date and time on which this page will no longer appear to site visitors."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9347bd1-0b38-455a-9452-b4e67971548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0964fa5-9e98-4434-bf74-193e10d14e3e"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OCR" ma:index="19" nillable="true" ma:displayName="MediaServiceOCR" ma:internalName="MediaServiceOCR" ma:readOnly="true">
      <xsd:simpleType>
        <xsd:restriction base="dms:Note">
          <xsd:maxLength value="255"/>
        </xsd:restriction>
      </xsd:simpleType>
    </xsd:element>
    <xsd:element name="_Flow_SignoffStatus" ma:index="20" nillable="true" ma:displayName="Sign-off status" ma:internalName="Sign_x002d_off_x0020_status">
      <xsd:simpleType>
        <xsd:restriction base="dms:Text"/>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ternalName="MediaServiceLocation"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_Flow_SignoffStatus xmlns="80964fa5-9e98-4434-bf74-193e10d14e3e" xsi:nil="true"/>
    <_dlc_DocId xmlns="f9347bd1-0b38-455a-9452-b4e67971548e">XTWU6KEWX26W-777071957-178559</_dlc_DocId>
    <_dlc_DocIdUrl xmlns="f9347bd1-0b38-455a-9452-b4e67971548e">
      <Url>https://socialimpact.sharepoint.com/sites/ops/q0175231600001/_layouts/15/DocIdRedir.aspx?ID=XTWU6KEWX26W-777071957-178559</Url>
      <Description>XTWU6KEWX26W-777071957-178559</Description>
    </_dlc_DocIdUrl>
  </documentManagement>
</p:properties>
</file>

<file path=customXml/itemProps1.xml><?xml version="1.0" encoding="utf-8"?>
<ds:datastoreItem xmlns:ds="http://schemas.openxmlformats.org/officeDocument/2006/customXml" ds:itemID="{D0C84DB5-1C3F-4FE6-96B1-A35FE71C5CFC}"/>
</file>

<file path=customXml/itemProps2.xml><?xml version="1.0" encoding="utf-8"?>
<ds:datastoreItem xmlns:ds="http://schemas.openxmlformats.org/officeDocument/2006/customXml" ds:itemID="{CEC1205C-4B6A-4CE6-B4B6-84B6D99D102E}"/>
</file>

<file path=customXml/itemProps3.xml><?xml version="1.0" encoding="utf-8"?>
<ds:datastoreItem xmlns:ds="http://schemas.openxmlformats.org/officeDocument/2006/customXml" ds:itemID="{C977488A-97CB-406F-8489-0BCB6723359C}"/>
</file>

<file path=customXml/itemProps4.xml><?xml version="1.0" encoding="utf-8"?>
<ds:datastoreItem xmlns:ds="http://schemas.openxmlformats.org/officeDocument/2006/customXml" ds:itemID="{9978B4DF-7DEB-4C69-BDD2-0FB8F80A5BF1}"/>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0x01010015DADD12B9AC8547ADDEB39D8078768C</vt:lpwstr>
  </property>
  <property fmtid="{D5CDD505-2E9C-101B-9397-08002B2CF9AE}" pid="3" name="_dlc_DocIdItemGuid">
    <vt:lpwstr>7a93d607-1cd1-441c-8550-4ee4a9866156</vt:lpwstr>
  </property>
</Properties>
</file>